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avi" ContentType="video/x-msvideo"/>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9.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40.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41.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4.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ags/tag5.xml" ContentType="application/vnd.openxmlformats-officedocument.presentationml.tags+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tags/tag6.xml" ContentType="application/vnd.openxmlformats-officedocument.presentationml.tags+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26"/>
  </p:notesMasterIdLst>
  <p:sldIdLst>
    <p:sldId id="256" r:id="rId2"/>
    <p:sldId id="417" r:id="rId3"/>
    <p:sldId id="263" r:id="rId4"/>
    <p:sldId id="419"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388" r:id="rId23"/>
    <p:sldId id="281" r:id="rId24"/>
    <p:sldId id="282" r:id="rId25"/>
    <p:sldId id="283" r:id="rId26"/>
    <p:sldId id="285" r:id="rId27"/>
    <p:sldId id="286" r:id="rId28"/>
    <p:sldId id="287" r:id="rId29"/>
    <p:sldId id="288" r:id="rId30"/>
    <p:sldId id="289" r:id="rId31"/>
    <p:sldId id="290" r:id="rId32"/>
    <p:sldId id="291" r:id="rId33"/>
    <p:sldId id="292" r:id="rId34"/>
    <p:sldId id="295" r:id="rId35"/>
    <p:sldId id="296" r:id="rId36"/>
    <p:sldId id="297" r:id="rId37"/>
    <p:sldId id="298" r:id="rId38"/>
    <p:sldId id="284" r:id="rId39"/>
    <p:sldId id="299" r:id="rId40"/>
    <p:sldId id="302" r:id="rId41"/>
    <p:sldId id="416" r:id="rId42"/>
    <p:sldId id="415" r:id="rId43"/>
    <p:sldId id="414" r:id="rId44"/>
    <p:sldId id="301" r:id="rId45"/>
    <p:sldId id="304" r:id="rId46"/>
    <p:sldId id="305" r:id="rId47"/>
    <p:sldId id="306" r:id="rId48"/>
    <p:sldId id="307" r:id="rId49"/>
    <p:sldId id="308" r:id="rId50"/>
    <p:sldId id="322" r:id="rId51"/>
    <p:sldId id="389" r:id="rId52"/>
    <p:sldId id="323" r:id="rId53"/>
    <p:sldId id="390" r:id="rId54"/>
    <p:sldId id="391" r:id="rId55"/>
    <p:sldId id="392" r:id="rId56"/>
    <p:sldId id="393" r:id="rId57"/>
    <p:sldId id="394" r:id="rId58"/>
    <p:sldId id="303"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4" r:id="rId73"/>
    <p:sldId id="325"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5" r:id="rId88"/>
    <p:sldId id="404" r:id="rId89"/>
    <p:sldId id="406" r:id="rId90"/>
    <p:sldId id="407" r:id="rId91"/>
    <p:sldId id="405" r:id="rId92"/>
    <p:sldId id="343" r:id="rId93"/>
    <p:sldId id="386" r:id="rId94"/>
    <p:sldId id="420" r:id="rId95"/>
    <p:sldId id="421" r:id="rId96"/>
    <p:sldId id="422" r:id="rId97"/>
    <p:sldId id="423" r:id="rId98"/>
    <p:sldId id="424" r:id="rId99"/>
    <p:sldId id="425" r:id="rId100"/>
    <p:sldId id="400" r:id="rId101"/>
    <p:sldId id="344" r:id="rId102"/>
    <p:sldId id="346" r:id="rId103"/>
    <p:sldId id="348" r:id="rId104"/>
    <p:sldId id="408" r:id="rId105"/>
    <p:sldId id="411" r:id="rId106"/>
    <p:sldId id="410" r:id="rId107"/>
    <p:sldId id="412" r:id="rId108"/>
    <p:sldId id="413" r:id="rId109"/>
    <p:sldId id="372" r:id="rId110"/>
    <p:sldId id="375" r:id="rId111"/>
    <p:sldId id="373" r:id="rId112"/>
    <p:sldId id="376" r:id="rId113"/>
    <p:sldId id="377" r:id="rId114"/>
    <p:sldId id="378" r:id="rId115"/>
    <p:sldId id="379" r:id="rId116"/>
    <p:sldId id="380" r:id="rId117"/>
    <p:sldId id="385" r:id="rId118"/>
    <p:sldId id="382" r:id="rId119"/>
    <p:sldId id="383" r:id="rId120"/>
    <p:sldId id="384" r:id="rId121"/>
    <p:sldId id="262" r:id="rId122"/>
    <p:sldId id="395" r:id="rId123"/>
    <p:sldId id="387" r:id="rId124"/>
    <p:sldId id="418" r:id="rId125"/>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8"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8"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8"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8"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8" charset="-128"/>
        <a:cs typeface="+mn-cs"/>
      </a:defRPr>
    </a:lvl5pPr>
    <a:lvl6pPr marL="2286000" algn="l" defTabSz="914400" rtl="0" eaLnBrk="1" latinLnBrk="0" hangingPunct="1">
      <a:defRPr kern="1200">
        <a:solidFill>
          <a:schemeClr val="tx1"/>
        </a:solidFill>
        <a:latin typeface="Arial" charset="0"/>
        <a:ea typeface="ＭＳ Ｐゴシック" pitchFamily="8" charset="-128"/>
        <a:cs typeface="+mn-cs"/>
      </a:defRPr>
    </a:lvl6pPr>
    <a:lvl7pPr marL="2743200" algn="l" defTabSz="914400" rtl="0" eaLnBrk="1" latinLnBrk="0" hangingPunct="1">
      <a:defRPr kern="1200">
        <a:solidFill>
          <a:schemeClr val="tx1"/>
        </a:solidFill>
        <a:latin typeface="Arial" charset="0"/>
        <a:ea typeface="ＭＳ Ｐゴシック" pitchFamily="8" charset="-128"/>
        <a:cs typeface="+mn-cs"/>
      </a:defRPr>
    </a:lvl7pPr>
    <a:lvl8pPr marL="3200400" algn="l" defTabSz="914400" rtl="0" eaLnBrk="1" latinLnBrk="0" hangingPunct="1">
      <a:defRPr kern="1200">
        <a:solidFill>
          <a:schemeClr val="tx1"/>
        </a:solidFill>
        <a:latin typeface="Arial" charset="0"/>
        <a:ea typeface="ＭＳ Ｐゴシック" pitchFamily="8" charset="-128"/>
        <a:cs typeface="+mn-cs"/>
      </a:defRPr>
    </a:lvl8pPr>
    <a:lvl9pPr marL="3657600" algn="l" defTabSz="914400" rtl="0" eaLnBrk="1" latinLnBrk="0" hangingPunct="1">
      <a:defRPr kern="1200">
        <a:solidFill>
          <a:schemeClr val="tx1"/>
        </a:solidFill>
        <a:latin typeface="Arial" charset="0"/>
        <a:ea typeface="ＭＳ Ｐゴシック" pitchFamily="8"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3" initials="TT" lastIdx="5" clrIdx="0"/>
  <p:cmAuthor id="2" name="ST:4" initials="TT" lastIdx="3" clrIdx="1"/>
  <p:cmAuthor id="3" name="ST:5" initials="TT" lastIdx="3" clrIdx="2"/>
  <p:cmAuthor id="4" name="ST:1" initials="TT" lastIdx="43" clrIdx="3"/>
  <p:cmAuthor id="5" name="ST:2" initials="TT" lastIdx="128" clrIdx="4"/>
  <p:cmAuthor id="6" name="ST:9" initials="TT" lastIdx="35" clrIdx="5"/>
  <p:cmAuthor id="7" name="ST:6" initials="TT" lastIdx="1" clrIdx="6"/>
  <p:cmAuthor id="8" name="ST:7" initials="TT" lastIdx="4" clrIdx="7"/>
  <p:cmAuthor id="9" name="ST:8" initials="TT" lastIdx="9" clrIdx="8"/>
  <p:cmAuthor id="10" name="ST:10" initials="TT" lastIdx="24" clrIdx="9"/>
  <p:cmAuthor id="11" name="ST:11" initials="TT" lastIdx="9" clrIdx="10"/>
  <p:cmAuthor id="12" name="ST:12" initials="TT" lastIdx="30" clrIdx="11"/>
  <p:cmAuthor id="13" name="ST:13" initials="TT" lastIdx="1" clrIdx="12"/>
  <p:cmAuthor id="14" name="ST:14" initials="TT" lastIdx="52" clrIdx="13"/>
  <p:cmAuthor id="15" name="ST:15" initials="TT" lastIdx="104" clrIdx="14"/>
  <p:cmAuthor id="16" name="ST:16" initials="TT" lastIdx="93" clrIdx="15"/>
  <p:cmAuthor id="17" name="ST:17" initials="TT" lastIdx="88" clrIdx="16"/>
  <p:cmAuthor id="18" name="ST:18" initials="TT" lastIdx="34" clrIdx="17"/>
  <p:cmAuthor id="19" name="ST:19" initials="TT" lastIdx="87" clrIdx="18"/>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2C"/>
    <a:srgbClr val="0099CC"/>
    <a:srgbClr val="000000"/>
    <a:srgbClr val="EC767C"/>
    <a:srgbClr val="E9A7D6"/>
    <a:srgbClr val="FF4141"/>
    <a:srgbClr val="4146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91" autoAdjust="0"/>
    <p:restoredTop sz="66750" autoAdjust="0"/>
  </p:normalViewPr>
  <p:slideViewPr>
    <p:cSldViewPr snapToGrid="0" snapToObjects="1">
      <p:cViewPr varScale="1">
        <p:scale>
          <a:sx n="110" d="100"/>
          <a:sy n="110" d="100"/>
        </p:scale>
        <p:origin x="2141" y="72"/>
      </p:cViewPr>
      <p:guideLst>
        <p:guide orient="horz" pos="1620"/>
        <p:guide pos="2880"/>
      </p:guideLst>
    </p:cSldViewPr>
  </p:slideViewPr>
  <p:outlineViewPr>
    <p:cViewPr>
      <p:scale>
        <a:sx n="33" d="100"/>
        <a:sy n="33" d="100"/>
      </p:scale>
      <p:origin x="0" y="-31363"/>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Relative Performance, Log2</a:t>
            </a:r>
          </a:p>
        </c:rich>
      </c:tx>
      <c:layout>
        <c:manualLayout>
          <c:xMode val="edge"/>
          <c:yMode val="edge"/>
          <c:x val="0.21141667476750586"/>
          <c:y val="3.5352261620686207E-2"/>
        </c:manualLayout>
      </c:layout>
      <c:overlay val="0"/>
    </c:title>
    <c:autoTitleDeleted val="0"/>
    <c:plotArea>
      <c:layout>
        <c:manualLayout>
          <c:layoutTarget val="inner"/>
          <c:xMode val="edge"/>
          <c:yMode val="edge"/>
          <c:x val="7.3461529114416252E-2"/>
          <c:y val="0.15813040138275397"/>
          <c:w val="0.86114112472052107"/>
          <c:h val="0.66537865693617571"/>
        </c:manualLayout>
      </c:layout>
      <c:scatterChart>
        <c:scatterStyle val="lineMarker"/>
        <c:varyColors val="0"/>
        <c:ser>
          <c:idx val="0"/>
          <c:order val="0"/>
          <c:tx>
            <c:strRef>
              <c:f>bw!$AE$1</c:f>
              <c:strCache>
                <c:ptCount val="1"/>
                <c:pt idx="0">
                  <c:v>GPU</c:v>
                </c:pt>
              </c:strCache>
            </c:strRef>
          </c:tx>
          <c:spPr>
            <a:ln>
              <a:solidFill>
                <a:srgbClr val="F6A168"/>
              </a:solidFill>
            </a:ln>
          </c:spPr>
          <c:marker>
            <c:symbol val="none"/>
          </c:marker>
          <c:trendline>
            <c:spPr>
              <a:ln w="38100">
                <a:solidFill>
                  <a:srgbClr val="F6A168"/>
                </a:solidFill>
                <a:prstDash val="sysDot"/>
              </a:ln>
            </c:spPr>
            <c:trendlineType val="linear"/>
            <c:dispRSqr val="0"/>
            <c:dispEq val="0"/>
          </c:trendline>
          <c:xVal>
            <c:numRef>
              <c:f>flops!$A$2:$A$9</c:f>
              <c:numCache>
                <c:formatCode>General</c:formatCode>
                <c:ptCount val="8"/>
                <c:pt idx="0">
                  <c:v>2003</c:v>
                </c:pt>
                <c:pt idx="1">
                  <c:v>2004</c:v>
                </c:pt>
                <c:pt idx="2">
                  <c:v>2005</c:v>
                </c:pt>
                <c:pt idx="3">
                  <c:v>2006</c:v>
                </c:pt>
                <c:pt idx="4">
                  <c:v>2008</c:v>
                </c:pt>
                <c:pt idx="5">
                  <c:v>2010</c:v>
                </c:pt>
                <c:pt idx="6">
                  <c:v>2012</c:v>
                </c:pt>
                <c:pt idx="7">
                  <c:v>2013</c:v>
                </c:pt>
              </c:numCache>
            </c:numRef>
          </c:xVal>
          <c:yVal>
            <c:numRef>
              <c:f>bw!$AI$2:$AI$9</c:f>
              <c:numCache>
                <c:formatCode>General</c:formatCode>
                <c:ptCount val="8"/>
                <c:pt idx="0">
                  <c:v>0</c:v>
                </c:pt>
                <c:pt idx="1">
                  <c:v>0.58496250072115619</c:v>
                </c:pt>
                <c:pt idx="2">
                  <c:v>2</c:v>
                </c:pt>
                <c:pt idx="3">
                  <c:v>2.7782085763980877</c:v>
                </c:pt>
                <c:pt idx="4">
                  <c:v>4.2218770810770341</c:v>
                </c:pt>
                <c:pt idx="5">
                  <c:v>4.7484612330040354</c:v>
                </c:pt>
                <c:pt idx="6">
                  <c:v>5.9495349330170129</c:v>
                </c:pt>
                <c:pt idx="7">
                  <c:v>6.6570683012015763</c:v>
                </c:pt>
              </c:numCache>
            </c:numRef>
          </c:yVal>
          <c:smooth val="0"/>
        </c:ser>
        <c:ser>
          <c:idx val="4"/>
          <c:order val="1"/>
          <c:tx>
            <c:strRef>
              <c:f>bw!$AG$1</c:f>
              <c:strCache>
                <c:ptCount val="1"/>
                <c:pt idx="0">
                  <c:v>GPU Bandwidth</c:v>
                </c:pt>
              </c:strCache>
            </c:strRef>
          </c:tx>
          <c:spPr>
            <a:ln>
              <a:solidFill>
                <a:srgbClr val="FFFF00"/>
              </a:solidFill>
            </a:ln>
          </c:spPr>
          <c:marker>
            <c:symbol val="none"/>
          </c:marker>
          <c:trendline>
            <c:spPr>
              <a:ln w="31750">
                <a:solidFill>
                  <a:srgbClr val="FFFF00"/>
                </a:solidFill>
                <a:prstDash val="sysDot"/>
              </a:ln>
            </c:spPr>
            <c:trendlineType val="linear"/>
            <c:dispRSqr val="0"/>
            <c:dispEq val="0"/>
          </c:trendline>
          <c:xVal>
            <c:numRef>
              <c:f>bw!$B$2:$B$9</c:f>
              <c:numCache>
                <c:formatCode>General</c:formatCode>
                <c:ptCount val="8"/>
                <c:pt idx="0">
                  <c:v>2003</c:v>
                </c:pt>
                <c:pt idx="1">
                  <c:v>2004</c:v>
                </c:pt>
                <c:pt idx="2">
                  <c:v>2005</c:v>
                </c:pt>
                <c:pt idx="3">
                  <c:v>2006</c:v>
                </c:pt>
                <c:pt idx="4">
                  <c:v>2008</c:v>
                </c:pt>
                <c:pt idx="5">
                  <c:v>2010</c:v>
                </c:pt>
                <c:pt idx="6">
                  <c:v>2012</c:v>
                </c:pt>
                <c:pt idx="7">
                  <c:v>2013</c:v>
                </c:pt>
              </c:numCache>
            </c:numRef>
          </c:xVal>
          <c:yVal>
            <c:numRef>
              <c:f>bw!$AK$2:$AK$9</c:f>
              <c:numCache>
                <c:formatCode>General</c:formatCode>
                <c:ptCount val="8"/>
                <c:pt idx="0">
                  <c:v>0</c:v>
                </c:pt>
                <c:pt idx="1">
                  <c:v>0.14438990933517493</c:v>
                </c:pt>
                <c:pt idx="2">
                  <c:v>0.83953532780675399</c:v>
                </c:pt>
                <c:pt idx="3">
                  <c:v>1.5069599887198832</c:v>
                </c:pt>
                <c:pt idx="4">
                  <c:v>2.220696529474433</c:v>
                </c:pt>
                <c:pt idx="5">
                  <c:v>2.5448627808574784</c:v>
                </c:pt>
                <c:pt idx="6">
                  <c:v>2.6612155338963119</c:v>
                </c:pt>
                <c:pt idx="7">
                  <c:v>3.4680344768115585</c:v>
                </c:pt>
              </c:numCache>
            </c:numRef>
          </c:yVal>
          <c:smooth val="0"/>
        </c:ser>
        <c:dLbls>
          <c:showLegendKey val="0"/>
          <c:showVal val="0"/>
          <c:showCatName val="0"/>
          <c:showSerName val="0"/>
          <c:showPercent val="0"/>
          <c:showBubbleSize val="0"/>
        </c:dLbls>
        <c:axId val="223511896"/>
        <c:axId val="223512288"/>
      </c:scatterChart>
      <c:valAx>
        <c:axId val="223511896"/>
        <c:scaling>
          <c:orientation val="minMax"/>
          <c:max val="2013.5"/>
          <c:min val="2003"/>
        </c:scaling>
        <c:delete val="0"/>
        <c:axPos val="b"/>
        <c:title>
          <c:tx>
            <c:rich>
              <a:bodyPr/>
              <a:lstStyle/>
              <a:p>
                <a:pPr>
                  <a:defRPr/>
                </a:pPr>
                <a:r>
                  <a:rPr lang="en-US"/>
                  <a:t>Year</a:t>
                </a:r>
              </a:p>
            </c:rich>
          </c:tx>
          <c:overlay val="0"/>
        </c:title>
        <c:numFmt formatCode="General" sourceLinked="1"/>
        <c:majorTickMark val="out"/>
        <c:minorTickMark val="none"/>
        <c:tickLblPos val="nextTo"/>
        <c:crossAx val="223512288"/>
        <c:crosses val="autoZero"/>
        <c:crossBetween val="midCat"/>
      </c:valAx>
      <c:valAx>
        <c:axId val="223512288"/>
        <c:scaling>
          <c:orientation val="minMax"/>
          <c:max val="7"/>
          <c:min val="0"/>
        </c:scaling>
        <c:delete val="0"/>
        <c:axPos val="l"/>
        <c:majorGridlines/>
        <c:numFmt formatCode="General" sourceLinked="1"/>
        <c:majorTickMark val="out"/>
        <c:minorTickMark val="none"/>
        <c:tickLblPos val="nextTo"/>
        <c:crossAx val="223511896"/>
        <c:crosses val="autoZero"/>
        <c:crossBetween val="midCat"/>
      </c:valAx>
    </c:plotArea>
    <c:legend>
      <c:legendPos val="l"/>
      <c:legendEntry>
        <c:idx val="2"/>
        <c:delete val="1"/>
      </c:legendEntry>
      <c:legendEntry>
        <c:idx val="3"/>
        <c:delete val="1"/>
      </c:legendEntry>
      <c:layout>
        <c:manualLayout>
          <c:xMode val="edge"/>
          <c:yMode val="edge"/>
          <c:x val="9.2425877320890443E-2"/>
          <c:y val="0.17403639232810381"/>
          <c:w val="0.37233838825702342"/>
          <c:h val="0.24875103797945572"/>
        </c:manualLayout>
      </c:layout>
      <c:overlay val="1"/>
      <c:spPr>
        <a:solidFill>
          <a:srgbClr val="4C75A5">
            <a:lumMod val="40000"/>
            <a:lumOff val="60000"/>
          </a:srgbClr>
        </a:solidFill>
        <a:ln w="25400" cap="flat" cmpd="sng" algn="ctr">
          <a:solidFill>
            <a:srgbClr val="4C75A5">
              <a:shade val="50000"/>
            </a:srgbClr>
          </a:solidFill>
          <a:prstDash val="solid"/>
        </a:ln>
        <a:effectLst/>
      </c:spPr>
    </c:legend>
    <c:plotVisOnly val="1"/>
    <c:dispBlanksAs val="gap"/>
    <c:showDLblsOverMax val="0"/>
  </c:chart>
  <c:txPr>
    <a:bodyPr/>
    <a:lstStyle/>
    <a:p>
      <a:pPr>
        <a:defRPr sz="2000"/>
      </a:pPr>
      <a:endParaRPr lang="sv-SE"/>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Relative Performance, Log2</a:t>
            </a:r>
          </a:p>
        </c:rich>
      </c:tx>
      <c:layout>
        <c:manualLayout>
          <c:xMode val="edge"/>
          <c:yMode val="edge"/>
          <c:x val="0.21141667476750586"/>
          <c:y val="3.5352261620686207E-2"/>
        </c:manualLayout>
      </c:layout>
      <c:overlay val="0"/>
    </c:title>
    <c:autoTitleDeleted val="0"/>
    <c:plotArea>
      <c:layout>
        <c:manualLayout>
          <c:layoutTarget val="inner"/>
          <c:xMode val="edge"/>
          <c:yMode val="edge"/>
          <c:x val="7.3461529114416252E-2"/>
          <c:y val="0.15813040138275397"/>
          <c:w val="0.86114112472052107"/>
          <c:h val="0.66537865693617571"/>
        </c:manualLayout>
      </c:layout>
      <c:scatterChart>
        <c:scatterStyle val="lineMarker"/>
        <c:varyColors val="0"/>
        <c:ser>
          <c:idx val="0"/>
          <c:order val="0"/>
          <c:tx>
            <c:strRef>
              <c:f>bw!$AE$1</c:f>
              <c:strCache>
                <c:ptCount val="1"/>
                <c:pt idx="0">
                  <c:v>GPU</c:v>
                </c:pt>
              </c:strCache>
            </c:strRef>
          </c:tx>
          <c:spPr>
            <a:ln>
              <a:solidFill>
                <a:srgbClr val="F6A168"/>
              </a:solidFill>
            </a:ln>
          </c:spPr>
          <c:marker>
            <c:symbol val="none"/>
          </c:marker>
          <c:trendline>
            <c:spPr>
              <a:ln w="38100">
                <a:solidFill>
                  <a:srgbClr val="F6A168"/>
                </a:solidFill>
                <a:prstDash val="sysDot"/>
              </a:ln>
            </c:spPr>
            <c:trendlineType val="linear"/>
            <c:dispRSqr val="0"/>
            <c:dispEq val="0"/>
          </c:trendline>
          <c:xVal>
            <c:numRef>
              <c:f>flops!$A$2:$A$9</c:f>
              <c:numCache>
                <c:formatCode>General</c:formatCode>
                <c:ptCount val="8"/>
                <c:pt idx="0">
                  <c:v>2003</c:v>
                </c:pt>
                <c:pt idx="1">
                  <c:v>2004</c:v>
                </c:pt>
                <c:pt idx="2">
                  <c:v>2005</c:v>
                </c:pt>
                <c:pt idx="3">
                  <c:v>2006</c:v>
                </c:pt>
                <c:pt idx="4">
                  <c:v>2008</c:v>
                </c:pt>
                <c:pt idx="5">
                  <c:v>2010</c:v>
                </c:pt>
                <c:pt idx="6">
                  <c:v>2012</c:v>
                </c:pt>
                <c:pt idx="7">
                  <c:v>2013</c:v>
                </c:pt>
              </c:numCache>
            </c:numRef>
          </c:xVal>
          <c:yVal>
            <c:numRef>
              <c:f>bw!$AI$2:$AI$9</c:f>
              <c:numCache>
                <c:formatCode>General</c:formatCode>
                <c:ptCount val="8"/>
                <c:pt idx="0">
                  <c:v>0</c:v>
                </c:pt>
                <c:pt idx="1">
                  <c:v>0.58496250072115619</c:v>
                </c:pt>
                <c:pt idx="2">
                  <c:v>2</c:v>
                </c:pt>
                <c:pt idx="3">
                  <c:v>2.7782085763980877</c:v>
                </c:pt>
                <c:pt idx="4">
                  <c:v>4.2218770810770341</c:v>
                </c:pt>
                <c:pt idx="5">
                  <c:v>4.7484612330040354</c:v>
                </c:pt>
                <c:pt idx="6">
                  <c:v>5.9495349330170129</c:v>
                </c:pt>
                <c:pt idx="7">
                  <c:v>6.6570683012015763</c:v>
                </c:pt>
              </c:numCache>
            </c:numRef>
          </c:yVal>
          <c:smooth val="0"/>
        </c:ser>
        <c:ser>
          <c:idx val="4"/>
          <c:order val="1"/>
          <c:tx>
            <c:strRef>
              <c:f>bw!$AG$1</c:f>
              <c:strCache>
                <c:ptCount val="1"/>
                <c:pt idx="0">
                  <c:v>GPU Bandwidth</c:v>
                </c:pt>
              </c:strCache>
            </c:strRef>
          </c:tx>
          <c:spPr>
            <a:ln>
              <a:solidFill>
                <a:srgbClr val="FFFF00"/>
              </a:solidFill>
            </a:ln>
          </c:spPr>
          <c:marker>
            <c:symbol val="none"/>
          </c:marker>
          <c:trendline>
            <c:spPr>
              <a:ln w="31750">
                <a:solidFill>
                  <a:srgbClr val="FFFF00"/>
                </a:solidFill>
                <a:prstDash val="sysDot"/>
              </a:ln>
            </c:spPr>
            <c:trendlineType val="linear"/>
            <c:dispRSqr val="0"/>
            <c:dispEq val="0"/>
          </c:trendline>
          <c:xVal>
            <c:numRef>
              <c:f>bw!$B$2:$B$9</c:f>
              <c:numCache>
                <c:formatCode>General</c:formatCode>
                <c:ptCount val="8"/>
                <c:pt idx="0">
                  <c:v>2003</c:v>
                </c:pt>
                <c:pt idx="1">
                  <c:v>2004</c:v>
                </c:pt>
                <c:pt idx="2">
                  <c:v>2005</c:v>
                </c:pt>
                <c:pt idx="3">
                  <c:v>2006</c:v>
                </c:pt>
                <c:pt idx="4">
                  <c:v>2008</c:v>
                </c:pt>
                <c:pt idx="5">
                  <c:v>2010</c:v>
                </c:pt>
                <c:pt idx="6">
                  <c:v>2012</c:v>
                </c:pt>
                <c:pt idx="7">
                  <c:v>2013</c:v>
                </c:pt>
              </c:numCache>
            </c:numRef>
          </c:xVal>
          <c:yVal>
            <c:numRef>
              <c:f>bw!$AK$2:$AK$9</c:f>
              <c:numCache>
                <c:formatCode>General</c:formatCode>
                <c:ptCount val="8"/>
                <c:pt idx="0">
                  <c:v>0</c:v>
                </c:pt>
                <c:pt idx="1">
                  <c:v>0.14438990933517493</c:v>
                </c:pt>
                <c:pt idx="2">
                  <c:v>0.83953532780675399</c:v>
                </c:pt>
                <c:pt idx="3">
                  <c:v>1.5069599887198832</c:v>
                </c:pt>
                <c:pt idx="4">
                  <c:v>2.220696529474433</c:v>
                </c:pt>
                <c:pt idx="5">
                  <c:v>2.5448627808574784</c:v>
                </c:pt>
                <c:pt idx="6">
                  <c:v>2.6612155338963119</c:v>
                </c:pt>
                <c:pt idx="7">
                  <c:v>3.4680344768115585</c:v>
                </c:pt>
              </c:numCache>
            </c:numRef>
          </c:yVal>
          <c:smooth val="0"/>
        </c:ser>
        <c:dLbls>
          <c:showLegendKey val="0"/>
          <c:showVal val="0"/>
          <c:showCatName val="0"/>
          <c:showSerName val="0"/>
          <c:showPercent val="0"/>
          <c:showBubbleSize val="0"/>
        </c:dLbls>
        <c:axId val="223513072"/>
        <c:axId val="223513464"/>
      </c:scatterChart>
      <c:valAx>
        <c:axId val="223513072"/>
        <c:scaling>
          <c:orientation val="minMax"/>
          <c:max val="2013.5"/>
          <c:min val="2003"/>
        </c:scaling>
        <c:delete val="0"/>
        <c:axPos val="b"/>
        <c:title>
          <c:tx>
            <c:rich>
              <a:bodyPr/>
              <a:lstStyle/>
              <a:p>
                <a:pPr>
                  <a:defRPr/>
                </a:pPr>
                <a:r>
                  <a:rPr lang="en-US"/>
                  <a:t>Year</a:t>
                </a:r>
              </a:p>
            </c:rich>
          </c:tx>
          <c:overlay val="0"/>
        </c:title>
        <c:numFmt formatCode="General" sourceLinked="1"/>
        <c:majorTickMark val="out"/>
        <c:minorTickMark val="none"/>
        <c:tickLblPos val="nextTo"/>
        <c:crossAx val="223513464"/>
        <c:crosses val="autoZero"/>
        <c:crossBetween val="midCat"/>
      </c:valAx>
      <c:valAx>
        <c:axId val="223513464"/>
        <c:scaling>
          <c:orientation val="minMax"/>
          <c:max val="7"/>
          <c:min val="0"/>
        </c:scaling>
        <c:delete val="0"/>
        <c:axPos val="l"/>
        <c:majorGridlines/>
        <c:numFmt formatCode="General" sourceLinked="1"/>
        <c:majorTickMark val="out"/>
        <c:minorTickMark val="none"/>
        <c:tickLblPos val="nextTo"/>
        <c:crossAx val="223513072"/>
        <c:crosses val="autoZero"/>
        <c:crossBetween val="midCat"/>
      </c:valAx>
    </c:plotArea>
    <c:legend>
      <c:legendPos val="l"/>
      <c:legendEntry>
        <c:idx val="2"/>
        <c:delete val="1"/>
      </c:legendEntry>
      <c:legendEntry>
        <c:idx val="3"/>
        <c:delete val="1"/>
      </c:legendEntry>
      <c:layout>
        <c:manualLayout>
          <c:xMode val="edge"/>
          <c:yMode val="edge"/>
          <c:x val="9.2425877320890443E-2"/>
          <c:y val="0.17403639232810381"/>
          <c:w val="0.37233838825702342"/>
          <c:h val="0.24875103797945572"/>
        </c:manualLayout>
      </c:layout>
      <c:overlay val="1"/>
      <c:spPr>
        <a:solidFill>
          <a:srgbClr val="4C75A5">
            <a:lumMod val="40000"/>
            <a:lumOff val="60000"/>
          </a:srgbClr>
        </a:solidFill>
        <a:ln w="25400" cap="flat" cmpd="sng" algn="ctr">
          <a:solidFill>
            <a:srgbClr val="4C75A5">
              <a:shade val="50000"/>
            </a:srgbClr>
          </a:solidFill>
          <a:prstDash val="solid"/>
        </a:ln>
        <a:effectLst/>
      </c:spPr>
    </c:legend>
    <c:plotVisOnly val="1"/>
    <c:dispBlanksAs val="gap"/>
    <c:showDLblsOverMax val="0"/>
  </c:chart>
  <c:txPr>
    <a:bodyPr/>
    <a:lstStyle/>
    <a:p>
      <a:pPr>
        <a:defRPr sz="2000"/>
      </a:pPr>
      <a:endParaRPr lang="sv-SE"/>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Relative Performance, Log2</a:t>
            </a:r>
          </a:p>
        </c:rich>
      </c:tx>
      <c:layout>
        <c:manualLayout>
          <c:xMode val="edge"/>
          <c:yMode val="edge"/>
          <c:x val="0.31018214197470434"/>
          <c:y val="6.0975693255734341E-2"/>
        </c:manualLayout>
      </c:layout>
      <c:overlay val="0"/>
    </c:title>
    <c:autoTitleDeleted val="0"/>
    <c:plotArea>
      <c:layout>
        <c:manualLayout>
          <c:layoutTarget val="inner"/>
          <c:xMode val="edge"/>
          <c:yMode val="edge"/>
          <c:x val="0.11512820512820512"/>
          <c:y val="0.15813040138275397"/>
          <c:w val="0.81947445992327883"/>
          <c:h val="0.66537865693617571"/>
        </c:manualLayout>
      </c:layout>
      <c:scatterChart>
        <c:scatterStyle val="lineMarker"/>
        <c:varyColors val="0"/>
        <c:ser>
          <c:idx val="0"/>
          <c:order val="0"/>
          <c:tx>
            <c:strRef>
              <c:f>bw!$AE$1</c:f>
              <c:strCache>
                <c:ptCount val="1"/>
                <c:pt idx="0">
                  <c:v>GPU</c:v>
                </c:pt>
              </c:strCache>
            </c:strRef>
          </c:tx>
          <c:spPr>
            <a:ln>
              <a:solidFill>
                <a:schemeClr val="accent6"/>
              </a:solidFill>
            </a:ln>
          </c:spPr>
          <c:marker>
            <c:symbol val="none"/>
          </c:marker>
          <c:trendline>
            <c:spPr>
              <a:ln w="38100">
                <a:solidFill>
                  <a:schemeClr val="accent6"/>
                </a:solidFill>
                <a:prstDash val="sysDot"/>
              </a:ln>
            </c:spPr>
            <c:trendlineType val="linear"/>
            <c:dispRSqr val="0"/>
            <c:dispEq val="0"/>
          </c:trendline>
          <c:xVal>
            <c:numRef>
              <c:f>flops!$A$2:$A$10</c:f>
              <c:numCache>
                <c:formatCode>General</c:formatCode>
                <c:ptCount val="9"/>
                <c:pt idx="0">
                  <c:v>2003</c:v>
                </c:pt>
                <c:pt idx="1">
                  <c:v>2004</c:v>
                </c:pt>
                <c:pt idx="2">
                  <c:v>2005</c:v>
                </c:pt>
                <c:pt idx="3">
                  <c:v>2006</c:v>
                </c:pt>
                <c:pt idx="4">
                  <c:v>2008</c:v>
                </c:pt>
                <c:pt idx="5">
                  <c:v>2010</c:v>
                </c:pt>
                <c:pt idx="6">
                  <c:v>2012</c:v>
                </c:pt>
                <c:pt idx="7">
                  <c:v>2013</c:v>
                </c:pt>
                <c:pt idx="8">
                  <c:v>2015</c:v>
                </c:pt>
              </c:numCache>
            </c:numRef>
          </c:xVal>
          <c:yVal>
            <c:numRef>
              <c:f>bw!$AI$2:$AI$10</c:f>
              <c:numCache>
                <c:formatCode>General</c:formatCode>
                <c:ptCount val="9"/>
                <c:pt idx="0">
                  <c:v>0</c:v>
                </c:pt>
                <c:pt idx="1">
                  <c:v>0.58496250072115619</c:v>
                </c:pt>
                <c:pt idx="2">
                  <c:v>2</c:v>
                </c:pt>
                <c:pt idx="3">
                  <c:v>2.7782085763980877</c:v>
                </c:pt>
                <c:pt idx="4">
                  <c:v>4.2218770810770341</c:v>
                </c:pt>
                <c:pt idx="5">
                  <c:v>4.7484612330040354</c:v>
                </c:pt>
                <c:pt idx="6">
                  <c:v>5.9495349330170129</c:v>
                </c:pt>
                <c:pt idx="7">
                  <c:v>6.6570683012015763</c:v>
                </c:pt>
                <c:pt idx="8">
                  <c:v>6.8155754288625721</c:v>
                </c:pt>
              </c:numCache>
            </c:numRef>
          </c:yVal>
          <c:smooth val="0"/>
        </c:ser>
        <c:ser>
          <c:idx val="1"/>
          <c:order val="1"/>
          <c:tx>
            <c:strRef>
              <c:f>flops!$F$1</c:f>
              <c:strCache>
                <c:ptCount val="1"/>
                <c:pt idx="0">
                  <c:v>CPU</c:v>
                </c:pt>
              </c:strCache>
            </c:strRef>
          </c:tx>
          <c:spPr>
            <a:ln>
              <a:solidFill>
                <a:schemeClr val="accent5"/>
              </a:solidFill>
            </a:ln>
          </c:spPr>
          <c:marker>
            <c:symbol val="none"/>
          </c:marker>
          <c:trendline>
            <c:spPr>
              <a:ln w="31750">
                <a:solidFill>
                  <a:schemeClr val="accent5"/>
                </a:solidFill>
                <a:prstDash val="sysDot"/>
              </a:ln>
            </c:spPr>
            <c:trendlineType val="linear"/>
            <c:dispRSqr val="0"/>
            <c:dispEq val="0"/>
          </c:trendline>
          <c:xVal>
            <c:numRef>
              <c:f>flops!$D$2:$D$9</c:f>
              <c:numCache>
                <c:formatCode>General</c:formatCode>
                <c:ptCount val="8"/>
                <c:pt idx="0">
                  <c:v>2003</c:v>
                </c:pt>
                <c:pt idx="1">
                  <c:v>2004</c:v>
                </c:pt>
                <c:pt idx="2">
                  <c:v>2005</c:v>
                </c:pt>
                <c:pt idx="3">
                  <c:v>2008</c:v>
                </c:pt>
                <c:pt idx="4">
                  <c:v>2010</c:v>
                </c:pt>
                <c:pt idx="5">
                  <c:v>2012.75</c:v>
                </c:pt>
                <c:pt idx="6">
                  <c:v>2013.5</c:v>
                </c:pt>
                <c:pt idx="7">
                  <c:v>2014.75</c:v>
                </c:pt>
              </c:numCache>
            </c:numRef>
          </c:xVal>
          <c:yVal>
            <c:numRef>
              <c:f>bw!$AJ$2:$AJ$9</c:f>
              <c:numCache>
                <c:formatCode>General</c:formatCode>
                <c:ptCount val="8"/>
                <c:pt idx="0">
                  <c:v>0</c:v>
                </c:pt>
                <c:pt idx="1">
                  <c:v>0.22110372536787531</c:v>
                </c:pt>
                <c:pt idx="2">
                  <c:v>1</c:v>
                </c:pt>
                <c:pt idx="3">
                  <c:v>3</c:v>
                </c:pt>
                <c:pt idx="4">
                  <c:v>3.6976626334705185</c:v>
                </c:pt>
                <c:pt idx="5">
                  <c:v>4.7142455176661224</c:v>
                </c:pt>
                <c:pt idx="6">
                  <c:v>4.7548875021634691</c:v>
                </c:pt>
                <c:pt idx="7">
                  <c:v>5.9068905956085187</c:v>
                </c:pt>
              </c:numCache>
            </c:numRef>
          </c:yVal>
          <c:smooth val="0"/>
        </c:ser>
        <c:ser>
          <c:idx val="4"/>
          <c:order val="2"/>
          <c:tx>
            <c:strRef>
              <c:f>bw!$AG$1</c:f>
              <c:strCache>
                <c:ptCount val="1"/>
                <c:pt idx="0">
                  <c:v>GPU Bandwidth</c:v>
                </c:pt>
              </c:strCache>
            </c:strRef>
          </c:tx>
          <c:spPr>
            <a:ln>
              <a:solidFill>
                <a:srgbClr val="FFFF00"/>
              </a:solidFill>
            </a:ln>
          </c:spPr>
          <c:marker>
            <c:symbol val="none"/>
          </c:marker>
          <c:trendline>
            <c:spPr>
              <a:ln w="31750">
                <a:solidFill>
                  <a:srgbClr val="FFFF00"/>
                </a:solidFill>
                <a:prstDash val="sysDot"/>
              </a:ln>
            </c:spPr>
            <c:trendlineType val="linear"/>
            <c:dispRSqr val="0"/>
            <c:dispEq val="0"/>
          </c:trendline>
          <c:xVal>
            <c:numRef>
              <c:f>bw!$B$2:$B$10</c:f>
              <c:numCache>
                <c:formatCode>General</c:formatCode>
                <c:ptCount val="9"/>
                <c:pt idx="0">
                  <c:v>2003</c:v>
                </c:pt>
                <c:pt idx="1">
                  <c:v>2004</c:v>
                </c:pt>
                <c:pt idx="2">
                  <c:v>2005</c:v>
                </c:pt>
                <c:pt idx="3">
                  <c:v>2006</c:v>
                </c:pt>
                <c:pt idx="4">
                  <c:v>2008</c:v>
                </c:pt>
                <c:pt idx="5">
                  <c:v>2010</c:v>
                </c:pt>
                <c:pt idx="6">
                  <c:v>2012</c:v>
                </c:pt>
                <c:pt idx="7">
                  <c:v>2013</c:v>
                </c:pt>
                <c:pt idx="8">
                  <c:v>2015</c:v>
                </c:pt>
              </c:numCache>
            </c:numRef>
          </c:xVal>
          <c:yVal>
            <c:numRef>
              <c:f>bw!$AK$2:$AK$10</c:f>
              <c:numCache>
                <c:formatCode>General</c:formatCode>
                <c:ptCount val="9"/>
                <c:pt idx="0">
                  <c:v>0</c:v>
                </c:pt>
                <c:pt idx="1">
                  <c:v>0.14438990933517493</c:v>
                </c:pt>
                <c:pt idx="2">
                  <c:v>0.83953532780675399</c:v>
                </c:pt>
                <c:pt idx="3">
                  <c:v>1.5069599887198832</c:v>
                </c:pt>
                <c:pt idx="4">
                  <c:v>2.220696529474433</c:v>
                </c:pt>
                <c:pt idx="5">
                  <c:v>2.5448627808574784</c:v>
                </c:pt>
                <c:pt idx="6">
                  <c:v>2.6612155338963119</c:v>
                </c:pt>
                <c:pt idx="7">
                  <c:v>3.4680344768115585</c:v>
                </c:pt>
                <c:pt idx="8">
                  <c:v>3.4680344768115585</c:v>
                </c:pt>
              </c:numCache>
            </c:numRef>
          </c:yVal>
          <c:smooth val="0"/>
        </c:ser>
        <c:dLbls>
          <c:showLegendKey val="0"/>
          <c:showVal val="0"/>
          <c:showCatName val="0"/>
          <c:showSerName val="0"/>
          <c:showPercent val="0"/>
          <c:showBubbleSize val="0"/>
        </c:dLbls>
        <c:axId val="177591992"/>
        <c:axId val="270129696"/>
      </c:scatterChart>
      <c:valAx>
        <c:axId val="177591992"/>
        <c:scaling>
          <c:orientation val="minMax"/>
          <c:max val="2016.5"/>
          <c:min val="2003"/>
        </c:scaling>
        <c:delete val="0"/>
        <c:axPos val="b"/>
        <c:title>
          <c:tx>
            <c:rich>
              <a:bodyPr/>
              <a:lstStyle/>
              <a:p>
                <a:pPr>
                  <a:defRPr/>
                </a:pPr>
                <a:r>
                  <a:rPr lang="en-US"/>
                  <a:t>Year</a:t>
                </a:r>
              </a:p>
            </c:rich>
          </c:tx>
          <c:layout>
            <c:manualLayout>
              <c:xMode val="edge"/>
              <c:yMode val="edge"/>
              <c:x val="0.90136187664042"/>
              <c:y val="0.84971089724895499"/>
            </c:manualLayout>
          </c:layout>
          <c:overlay val="0"/>
        </c:title>
        <c:numFmt formatCode="General" sourceLinked="1"/>
        <c:majorTickMark val="out"/>
        <c:minorTickMark val="none"/>
        <c:tickLblPos val="nextTo"/>
        <c:crossAx val="270129696"/>
        <c:crosses val="autoZero"/>
        <c:crossBetween val="midCat"/>
      </c:valAx>
      <c:valAx>
        <c:axId val="270129696"/>
        <c:scaling>
          <c:orientation val="minMax"/>
          <c:max val="8"/>
          <c:min val="0"/>
        </c:scaling>
        <c:delete val="0"/>
        <c:axPos val="l"/>
        <c:majorGridlines/>
        <c:numFmt formatCode="General" sourceLinked="1"/>
        <c:majorTickMark val="out"/>
        <c:minorTickMark val="none"/>
        <c:tickLblPos val="nextTo"/>
        <c:crossAx val="177591992"/>
        <c:crosses val="autoZero"/>
        <c:crossBetween val="midCat"/>
      </c:valAx>
    </c:plotArea>
    <c:legend>
      <c:legendPos val="l"/>
      <c:legendEntry>
        <c:idx val="3"/>
        <c:delete val="1"/>
      </c:legendEntry>
      <c:legendEntry>
        <c:idx val="4"/>
        <c:delete val="1"/>
      </c:legendEntry>
      <c:legendEntry>
        <c:idx val="5"/>
        <c:delete val="1"/>
      </c:legendEntry>
      <c:layout>
        <c:manualLayout>
          <c:xMode val="edge"/>
          <c:yMode val="edge"/>
          <c:x val="0.12791970275474002"/>
          <c:y val="0.14932814104758643"/>
          <c:w val="0.28386101826081689"/>
          <c:h val="0.25607212141960517"/>
        </c:manualLayout>
      </c:layout>
      <c:overlay val="1"/>
      <c:spPr>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c:spPr>
    </c:legend>
    <c:plotVisOnly val="1"/>
    <c:dispBlanksAs val="gap"/>
    <c:showDLblsOverMax val="0"/>
  </c:chart>
  <c:txPr>
    <a:bodyPr/>
    <a:lstStyle/>
    <a:p>
      <a:pPr>
        <a:defRPr sz="2000"/>
      </a:pPr>
      <a:endParaRPr lang="sv-SE"/>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Relative Performance, Log2</a:t>
            </a:r>
          </a:p>
        </c:rich>
      </c:tx>
      <c:layout>
        <c:manualLayout>
          <c:xMode val="edge"/>
          <c:yMode val="edge"/>
          <c:x val="0.31018214197470434"/>
          <c:y val="6.0975693255734341E-2"/>
        </c:manualLayout>
      </c:layout>
      <c:overlay val="0"/>
    </c:title>
    <c:autoTitleDeleted val="0"/>
    <c:plotArea>
      <c:layout>
        <c:manualLayout>
          <c:layoutTarget val="inner"/>
          <c:xMode val="edge"/>
          <c:yMode val="edge"/>
          <c:x val="0.11512820512820512"/>
          <c:y val="0.15813040138275397"/>
          <c:w val="0.81947445992327883"/>
          <c:h val="0.66537865693617571"/>
        </c:manualLayout>
      </c:layout>
      <c:scatterChart>
        <c:scatterStyle val="lineMarker"/>
        <c:varyColors val="0"/>
        <c:ser>
          <c:idx val="0"/>
          <c:order val="0"/>
          <c:tx>
            <c:strRef>
              <c:f>bw!$AE$1</c:f>
              <c:strCache>
                <c:ptCount val="1"/>
                <c:pt idx="0">
                  <c:v>GPU</c:v>
                </c:pt>
              </c:strCache>
            </c:strRef>
          </c:tx>
          <c:spPr>
            <a:ln>
              <a:solidFill>
                <a:schemeClr val="accent6"/>
              </a:solidFill>
            </a:ln>
          </c:spPr>
          <c:marker>
            <c:symbol val="none"/>
          </c:marker>
          <c:trendline>
            <c:spPr>
              <a:ln w="38100">
                <a:solidFill>
                  <a:schemeClr val="accent6"/>
                </a:solidFill>
                <a:prstDash val="sysDot"/>
              </a:ln>
            </c:spPr>
            <c:trendlineType val="linear"/>
            <c:dispRSqr val="0"/>
            <c:dispEq val="0"/>
          </c:trendline>
          <c:xVal>
            <c:numRef>
              <c:f>flops!$A$2:$A$11</c:f>
              <c:numCache>
                <c:formatCode>General</c:formatCode>
                <c:ptCount val="10"/>
                <c:pt idx="0">
                  <c:v>2003</c:v>
                </c:pt>
                <c:pt idx="1">
                  <c:v>2004</c:v>
                </c:pt>
                <c:pt idx="2">
                  <c:v>2005</c:v>
                </c:pt>
                <c:pt idx="3">
                  <c:v>2006</c:v>
                </c:pt>
                <c:pt idx="4">
                  <c:v>2008</c:v>
                </c:pt>
                <c:pt idx="5">
                  <c:v>2010</c:v>
                </c:pt>
                <c:pt idx="6">
                  <c:v>2012</c:v>
                </c:pt>
                <c:pt idx="7">
                  <c:v>2013</c:v>
                </c:pt>
                <c:pt idx="8">
                  <c:v>2015</c:v>
                </c:pt>
                <c:pt idx="9">
                  <c:v>2016.25</c:v>
                </c:pt>
              </c:numCache>
            </c:numRef>
          </c:xVal>
          <c:yVal>
            <c:numRef>
              <c:f>bw!$AI$2:$AI$11</c:f>
              <c:numCache>
                <c:formatCode>General</c:formatCode>
                <c:ptCount val="10"/>
                <c:pt idx="0">
                  <c:v>0</c:v>
                </c:pt>
                <c:pt idx="1">
                  <c:v>0.58496250072115619</c:v>
                </c:pt>
                <c:pt idx="2">
                  <c:v>2</c:v>
                </c:pt>
                <c:pt idx="3">
                  <c:v>2.7782085763980877</c:v>
                </c:pt>
                <c:pt idx="4">
                  <c:v>4.2218770810770341</c:v>
                </c:pt>
                <c:pt idx="5">
                  <c:v>4.7484612330040354</c:v>
                </c:pt>
                <c:pt idx="6">
                  <c:v>5.9495349330170129</c:v>
                </c:pt>
                <c:pt idx="7">
                  <c:v>6.6570683012015763</c:v>
                </c:pt>
                <c:pt idx="8">
                  <c:v>6.8155754288625721</c:v>
                </c:pt>
                <c:pt idx="9">
                  <c:v>7.3219280948873617</c:v>
                </c:pt>
              </c:numCache>
            </c:numRef>
          </c:yVal>
          <c:smooth val="0"/>
        </c:ser>
        <c:ser>
          <c:idx val="1"/>
          <c:order val="1"/>
          <c:tx>
            <c:strRef>
              <c:f>flops!$F$1</c:f>
              <c:strCache>
                <c:ptCount val="1"/>
                <c:pt idx="0">
                  <c:v>CPU</c:v>
                </c:pt>
              </c:strCache>
            </c:strRef>
          </c:tx>
          <c:spPr>
            <a:ln>
              <a:solidFill>
                <a:schemeClr val="accent5"/>
              </a:solidFill>
            </a:ln>
          </c:spPr>
          <c:marker>
            <c:symbol val="none"/>
          </c:marker>
          <c:trendline>
            <c:spPr>
              <a:ln w="31750">
                <a:solidFill>
                  <a:schemeClr val="accent5"/>
                </a:solidFill>
                <a:prstDash val="sysDot"/>
              </a:ln>
            </c:spPr>
            <c:trendlineType val="linear"/>
            <c:dispRSqr val="0"/>
            <c:dispEq val="0"/>
          </c:trendline>
          <c:xVal>
            <c:numRef>
              <c:f>flops!$D$2:$D$10</c:f>
              <c:numCache>
                <c:formatCode>General</c:formatCode>
                <c:ptCount val="9"/>
                <c:pt idx="0">
                  <c:v>2003</c:v>
                </c:pt>
                <c:pt idx="1">
                  <c:v>2004</c:v>
                </c:pt>
                <c:pt idx="2">
                  <c:v>2005</c:v>
                </c:pt>
                <c:pt idx="3">
                  <c:v>2008</c:v>
                </c:pt>
                <c:pt idx="4">
                  <c:v>2010</c:v>
                </c:pt>
                <c:pt idx="5">
                  <c:v>2012.75</c:v>
                </c:pt>
                <c:pt idx="6">
                  <c:v>2013.5</c:v>
                </c:pt>
                <c:pt idx="7">
                  <c:v>2014.75</c:v>
                </c:pt>
                <c:pt idx="8">
                  <c:v>2016.25</c:v>
                </c:pt>
              </c:numCache>
            </c:numRef>
          </c:xVal>
          <c:yVal>
            <c:numRef>
              <c:f>bw!$AJ$2:$AJ$10</c:f>
              <c:numCache>
                <c:formatCode>General</c:formatCode>
                <c:ptCount val="9"/>
                <c:pt idx="0">
                  <c:v>0</c:v>
                </c:pt>
                <c:pt idx="1">
                  <c:v>0.22110372536787531</c:v>
                </c:pt>
                <c:pt idx="2">
                  <c:v>1</c:v>
                </c:pt>
                <c:pt idx="3">
                  <c:v>3</c:v>
                </c:pt>
                <c:pt idx="4">
                  <c:v>3.6976626334705185</c:v>
                </c:pt>
                <c:pt idx="5">
                  <c:v>4.7142455176661224</c:v>
                </c:pt>
                <c:pt idx="6">
                  <c:v>4.7548875021634691</c:v>
                </c:pt>
                <c:pt idx="7">
                  <c:v>5.9068905956085187</c:v>
                </c:pt>
                <c:pt idx="8">
                  <c:v>6.2288186904958804</c:v>
                </c:pt>
              </c:numCache>
            </c:numRef>
          </c:yVal>
          <c:smooth val="0"/>
        </c:ser>
        <c:ser>
          <c:idx val="4"/>
          <c:order val="2"/>
          <c:tx>
            <c:strRef>
              <c:f>bw!$AG$1</c:f>
              <c:strCache>
                <c:ptCount val="1"/>
                <c:pt idx="0">
                  <c:v>GPU Bandwidth</c:v>
                </c:pt>
              </c:strCache>
            </c:strRef>
          </c:tx>
          <c:spPr>
            <a:ln>
              <a:solidFill>
                <a:srgbClr val="FFFF00"/>
              </a:solidFill>
            </a:ln>
          </c:spPr>
          <c:marker>
            <c:symbol val="none"/>
          </c:marker>
          <c:trendline>
            <c:spPr>
              <a:ln w="31750">
                <a:solidFill>
                  <a:srgbClr val="FFFF00"/>
                </a:solidFill>
                <a:prstDash val="sysDot"/>
              </a:ln>
            </c:spPr>
            <c:trendlineType val="linear"/>
            <c:dispRSqr val="0"/>
            <c:dispEq val="0"/>
          </c:trendline>
          <c:xVal>
            <c:numRef>
              <c:f>bw!$B$2:$B$11</c:f>
              <c:numCache>
                <c:formatCode>General</c:formatCode>
                <c:ptCount val="10"/>
                <c:pt idx="0">
                  <c:v>2003</c:v>
                </c:pt>
                <c:pt idx="1">
                  <c:v>2004</c:v>
                </c:pt>
                <c:pt idx="2">
                  <c:v>2005</c:v>
                </c:pt>
                <c:pt idx="3">
                  <c:v>2006</c:v>
                </c:pt>
                <c:pt idx="4">
                  <c:v>2008</c:v>
                </c:pt>
                <c:pt idx="5">
                  <c:v>2010</c:v>
                </c:pt>
                <c:pt idx="6">
                  <c:v>2012</c:v>
                </c:pt>
                <c:pt idx="7">
                  <c:v>2013</c:v>
                </c:pt>
                <c:pt idx="8">
                  <c:v>2015</c:v>
                </c:pt>
                <c:pt idx="9">
                  <c:v>2016.25</c:v>
                </c:pt>
              </c:numCache>
            </c:numRef>
          </c:xVal>
          <c:yVal>
            <c:numRef>
              <c:f>bw!$AK$2:$AK$11</c:f>
              <c:numCache>
                <c:formatCode>General</c:formatCode>
                <c:ptCount val="10"/>
                <c:pt idx="0">
                  <c:v>0</c:v>
                </c:pt>
                <c:pt idx="1">
                  <c:v>0.14438990933517493</c:v>
                </c:pt>
                <c:pt idx="2">
                  <c:v>0.83953532780675399</c:v>
                </c:pt>
                <c:pt idx="3">
                  <c:v>1.5069599887198832</c:v>
                </c:pt>
                <c:pt idx="4">
                  <c:v>2.220696529474433</c:v>
                </c:pt>
                <c:pt idx="5">
                  <c:v>2.5448627808574784</c:v>
                </c:pt>
                <c:pt idx="6">
                  <c:v>2.6612155338963119</c:v>
                </c:pt>
                <c:pt idx="7">
                  <c:v>3.4680344768115585</c:v>
                </c:pt>
                <c:pt idx="8">
                  <c:v>3.4680344768115585</c:v>
                </c:pt>
                <c:pt idx="9">
                  <c:v>5.0397848661058644</c:v>
                </c:pt>
              </c:numCache>
            </c:numRef>
          </c:yVal>
          <c:smooth val="0"/>
        </c:ser>
        <c:dLbls>
          <c:showLegendKey val="0"/>
          <c:showVal val="0"/>
          <c:showCatName val="0"/>
          <c:showSerName val="0"/>
          <c:showPercent val="0"/>
          <c:showBubbleSize val="0"/>
        </c:dLbls>
        <c:axId val="270130480"/>
        <c:axId val="270130872"/>
      </c:scatterChart>
      <c:valAx>
        <c:axId val="270130480"/>
        <c:scaling>
          <c:orientation val="minMax"/>
          <c:max val="2016.5"/>
          <c:min val="2003"/>
        </c:scaling>
        <c:delete val="0"/>
        <c:axPos val="b"/>
        <c:title>
          <c:tx>
            <c:rich>
              <a:bodyPr/>
              <a:lstStyle/>
              <a:p>
                <a:pPr>
                  <a:defRPr/>
                </a:pPr>
                <a:r>
                  <a:rPr lang="en-US"/>
                  <a:t>Year</a:t>
                </a:r>
              </a:p>
            </c:rich>
          </c:tx>
          <c:layout>
            <c:manualLayout>
              <c:xMode val="edge"/>
              <c:yMode val="edge"/>
              <c:x val="0.90428225052272582"/>
              <c:y val="0.847241761446486"/>
            </c:manualLayout>
          </c:layout>
          <c:overlay val="0"/>
        </c:title>
        <c:numFmt formatCode="General" sourceLinked="1"/>
        <c:majorTickMark val="out"/>
        <c:minorTickMark val="none"/>
        <c:tickLblPos val="nextTo"/>
        <c:crossAx val="270130872"/>
        <c:crosses val="autoZero"/>
        <c:crossBetween val="midCat"/>
      </c:valAx>
      <c:valAx>
        <c:axId val="270130872"/>
        <c:scaling>
          <c:orientation val="minMax"/>
          <c:max val="8"/>
          <c:min val="0"/>
        </c:scaling>
        <c:delete val="0"/>
        <c:axPos val="l"/>
        <c:majorGridlines/>
        <c:numFmt formatCode="General" sourceLinked="1"/>
        <c:majorTickMark val="out"/>
        <c:minorTickMark val="none"/>
        <c:tickLblPos val="nextTo"/>
        <c:crossAx val="270130480"/>
        <c:crosses val="autoZero"/>
        <c:crossBetween val="midCat"/>
      </c:valAx>
    </c:plotArea>
    <c:legend>
      <c:legendPos val="l"/>
      <c:legendEntry>
        <c:idx val="3"/>
        <c:delete val="1"/>
      </c:legendEntry>
      <c:legendEntry>
        <c:idx val="4"/>
        <c:delete val="1"/>
      </c:legendEntry>
      <c:legendEntry>
        <c:idx val="5"/>
        <c:delete val="1"/>
      </c:legendEntry>
      <c:layout>
        <c:manualLayout>
          <c:xMode val="edge"/>
          <c:yMode val="edge"/>
          <c:x val="0.12791970275474002"/>
          <c:y val="0.14932814104758643"/>
          <c:w val="0.28386101826081689"/>
          <c:h val="0.25607212141960517"/>
        </c:manualLayout>
      </c:layout>
      <c:overlay val="1"/>
      <c:spPr>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c:spPr>
    </c:legend>
    <c:plotVisOnly val="1"/>
    <c:dispBlanksAs val="gap"/>
    <c:showDLblsOverMax val="0"/>
  </c:chart>
  <c:txPr>
    <a:bodyPr/>
    <a:lstStyle/>
    <a:p>
      <a:pPr>
        <a:defRPr sz="2000"/>
      </a:pPr>
      <a:endParaRPr lang="sv-SE"/>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8" charset="0"/>
              </a:defRPr>
            </a:lvl1pPr>
          </a:lstStyle>
          <a:p>
            <a:fld id="{3DFD517F-EE51-4E68-983B-4C4174572F17}" type="datetime1">
              <a:rPr lang="en-US" altLang="en-US"/>
              <a:pPr/>
              <a:t>1/27/2016</a:t>
            </a:fld>
            <a:endParaRPr lang="en-US" alt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8" charset="0"/>
              </a:defRPr>
            </a:lvl1pPr>
          </a:lstStyle>
          <a:p>
            <a:fld id="{08113E2B-AD21-4A3E-8823-9FAD6EF7ABD6}" type="slidenum">
              <a:rPr lang="en-US" altLang="en-US"/>
              <a:pPr/>
              <a:t>‹#›</a:t>
            </a:fld>
            <a:endParaRPr lang="en-US" altLang="en-US"/>
          </a:p>
        </p:txBody>
      </p:sp>
    </p:spTree>
    <p:extLst>
      <p:ext uri="{BB962C8B-B14F-4D97-AF65-F5344CB8AC3E}">
        <p14:creationId xmlns:p14="http://schemas.microsoft.com/office/powerpoint/2010/main" val="3828126964"/>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ＭＳ Ｐゴシック" pitchFamily="-108"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charset="0"/>
              <a:buChar char="•"/>
            </a:pPr>
            <a:r>
              <a:rPr lang="en-AU" dirty="0" smtClean="0"/>
              <a:t>The first</a:t>
            </a:r>
            <a:r>
              <a:rPr lang="en-AU" baseline="0" dirty="0" smtClean="0"/>
              <a:t> part then is going to be presented by me.</a:t>
            </a:r>
          </a:p>
          <a:p>
            <a:pPr marL="171450" indent="-171450">
              <a:buFont typeface="Arial" charset="0"/>
              <a:buChar char="•"/>
            </a:pPr>
            <a:r>
              <a:rPr lang="en-AU" dirty="0" smtClean="0"/>
              <a:t>In</a:t>
            </a:r>
            <a:r>
              <a:rPr lang="en-AU" baseline="0" dirty="0" smtClean="0"/>
              <a:t> this part we will provide an overview of techniques that have been, and still are, used in real-time shading.</a:t>
            </a:r>
          </a:p>
          <a:p>
            <a:pPr marL="171450" indent="-171450">
              <a:buFont typeface="Arial" charset="0"/>
              <a:buChar char="•"/>
            </a:pPr>
            <a:r>
              <a:rPr lang="en-AU" baseline="0" dirty="0" smtClean="0"/>
              <a:t>The main focus will be on clustered shading, as this is the most advanced and efficient technique today...</a:t>
            </a:r>
          </a:p>
          <a:p>
            <a:pPr marL="171450" indent="-171450">
              <a:buFont typeface="Arial" charset="0"/>
              <a:buChar char="•"/>
            </a:pPr>
            <a:r>
              <a:rPr lang="en-AU" baseline="0" dirty="0" smtClean="0"/>
              <a:t>…and is what the remaining talks in this course build on.</a:t>
            </a:r>
          </a:p>
          <a:p>
            <a:pPr marL="171450" indent="-171450">
              <a:buFont typeface="Arial" charset="0"/>
              <a:buChar char="•"/>
            </a:pPr>
            <a:endParaRPr lang="en-AU" dirty="0" smtClean="0"/>
          </a:p>
          <a:p>
            <a:pPr eaLnBrk="1" hangingPunct="1">
              <a:spcBef>
                <a:spcPct val="0"/>
              </a:spcBef>
            </a:pPr>
            <a:endParaRPr lang="en-US" altLang="en-US" dirty="0" smtClean="0">
              <a:ea typeface="ＭＳ Ｐゴシック" pitchFamily="8" charset="-128"/>
            </a:endParaRPr>
          </a:p>
        </p:txBody>
      </p:sp>
      <p:sp>
        <p:nvSpPr>
          <p:cNvPr id="16388"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charset="0"/>
                <a:ea typeface="ＭＳ Ｐゴシック" pitchFamily="8" charset="-128"/>
              </a:defRPr>
            </a:lvl1pPr>
            <a:lvl2pPr marL="37931725" indent="-37474525" eaLnBrk="0" hangingPunct="0">
              <a:defRPr sz="2400">
                <a:solidFill>
                  <a:schemeClr val="tx1"/>
                </a:solidFill>
                <a:latin typeface="Arial" charset="0"/>
                <a:ea typeface="ＭＳ Ｐゴシック" pitchFamily="8" charset="-128"/>
              </a:defRPr>
            </a:lvl2pPr>
            <a:lvl3pPr eaLnBrk="0" hangingPunct="0">
              <a:defRPr sz="2400">
                <a:solidFill>
                  <a:schemeClr val="tx1"/>
                </a:solidFill>
                <a:latin typeface="Arial" charset="0"/>
                <a:ea typeface="ＭＳ Ｐゴシック" pitchFamily="8" charset="-128"/>
              </a:defRPr>
            </a:lvl3pPr>
            <a:lvl4pPr eaLnBrk="0" hangingPunct="0">
              <a:defRPr sz="2400">
                <a:solidFill>
                  <a:schemeClr val="tx1"/>
                </a:solidFill>
                <a:latin typeface="Arial" charset="0"/>
                <a:ea typeface="ＭＳ Ｐゴシック" pitchFamily="8" charset="-128"/>
              </a:defRPr>
            </a:lvl4pPr>
            <a:lvl5pPr eaLnBrk="0" hangingPunct="0">
              <a:defRPr sz="2400">
                <a:solidFill>
                  <a:schemeClr val="tx1"/>
                </a:solidFill>
                <a:latin typeface="Arial" charset="0"/>
                <a:ea typeface="ＭＳ Ｐゴシック" pitchFamily="8" charset="-128"/>
              </a:defRPr>
            </a:lvl5pPr>
            <a:lvl6pPr marL="457200" eaLnBrk="0" fontAlgn="base" hangingPunct="0">
              <a:spcBef>
                <a:spcPct val="0"/>
              </a:spcBef>
              <a:spcAft>
                <a:spcPct val="0"/>
              </a:spcAft>
              <a:defRPr sz="2400">
                <a:solidFill>
                  <a:schemeClr val="tx1"/>
                </a:solidFill>
                <a:latin typeface="Arial" charset="0"/>
                <a:ea typeface="ＭＳ Ｐゴシック" pitchFamily="8" charset="-128"/>
              </a:defRPr>
            </a:lvl6pPr>
            <a:lvl7pPr marL="914400" eaLnBrk="0" fontAlgn="base" hangingPunct="0">
              <a:spcBef>
                <a:spcPct val="0"/>
              </a:spcBef>
              <a:spcAft>
                <a:spcPct val="0"/>
              </a:spcAft>
              <a:defRPr sz="2400">
                <a:solidFill>
                  <a:schemeClr val="tx1"/>
                </a:solidFill>
                <a:latin typeface="Arial" charset="0"/>
                <a:ea typeface="ＭＳ Ｐゴシック" pitchFamily="8" charset="-128"/>
              </a:defRPr>
            </a:lvl7pPr>
            <a:lvl8pPr marL="1371600" eaLnBrk="0" fontAlgn="base" hangingPunct="0">
              <a:spcBef>
                <a:spcPct val="0"/>
              </a:spcBef>
              <a:spcAft>
                <a:spcPct val="0"/>
              </a:spcAft>
              <a:defRPr sz="2400">
                <a:solidFill>
                  <a:schemeClr val="tx1"/>
                </a:solidFill>
                <a:latin typeface="Arial" charset="0"/>
                <a:ea typeface="ＭＳ Ｐゴシック" pitchFamily="8" charset="-128"/>
              </a:defRPr>
            </a:lvl8pPr>
            <a:lvl9pPr marL="1828800" eaLnBrk="0" fontAlgn="base" hangingPunct="0">
              <a:spcBef>
                <a:spcPct val="0"/>
              </a:spcBef>
              <a:spcAft>
                <a:spcPct val="0"/>
              </a:spcAft>
              <a:defRPr sz="2400">
                <a:solidFill>
                  <a:schemeClr val="tx1"/>
                </a:solidFill>
                <a:latin typeface="Arial" charset="0"/>
                <a:ea typeface="ＭＳ Ｐゴシック" pitchFamily="8" charset="-128"/>
              </a:defRPr>
            </a:lvl9pPr>
          </a:lstStyle>
          <a:p>
            <a:pPr eaLnBrk="1" hangingPunct="1"/>
            <a:fld id="{787B5F86-30FC-43AA-9C25-64CE37AB6CCE}" type="slidenum">
              <a:rPr lang="en-US" altLang="en-US" sz="1200">
                <a:latin typeface="Calibri" pitchFamily="8" charset="0"/>
              </a:rPr>
              <a:pPr eaLnBrk="1" hangingPunct="1"/>
              <a:t>1</a:t>
            </a:fld>
            <a:endParaRPr lang="en-US" altLang="en-US" sz="1200">
              <a:latin typeface="Calibri" pitchFamily="8" charset="0"/>
            </a:endParaRPr>
          </a:p>
        </p:txBody>
      </p:sp>
    </p:spTree>
    <p:extLst>
      <p:ext uri="{BB962C8B-B14F-4D97-AF65-F5344CB8AC3E}">
        <p14:creationId xmlns:p14="http://schemas.microsoft.com/office/powerpoint/2010/main" val="203413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charset="0"/>
              <a:buChar char="•"/>
            </a:pPr>
            <a:r>
              <a:rPr lang="en-AU" baseline="0" dirty="0" smtClean="0"/>
              <a:t>This leads to lots of wasted effort in shading lights that only affect a portion of the geometry.</a:t>
            </a:r>
          </a:p>
          <a:p>
            <a:pPr marL="171450" indent="-171450">
              <a:buFont typeface="Arial" charset="0"/>
              <a:buChar char="•"/>
            </a:pPr>
            <a:endParaRPr lang="en-AU" baseline="0" dirty="0" smtClean="0"/>
          </a:p>
          <a:p>
            <a:pPr>
              <a:buFont typeface="Arial" charset="0"/>
              <a:buChar char="•"/>
            </a:pPr>
            <a:endParaRPr lang="en-AU" baseline="0" dirty="0" smtClean="0"/>
          </a:p>
        </p:txBody>
      </p:sp>
      <p:sp>
        <p:nvSpPr>
          <p:cNvPr id="4" name="Slide Number Placeholder 3"/>
          <p:cNvSpPr>
            <a:spLocks noGrp="1"/>
          </p:cNvSpPr>
          <p:nvPr>
            <p:ph type="sldNum" sz="quarter" idx="10"/>
          </p:nvPr>
        </p:nvSpPr>
        <p:spPr/>
        <p:txBody>
          <a:bodyPr/>
          <a:lstStyle/>
          <a:p>
            <a:pPr>
              <a:defRPr/>
            </a:pPr>
            <a:fld id="{E6D1987C-9702-4B48-B009-EC5C81D87AD3}" type="slidenum">
              <a:rPr lang="en-AU" smtClean="0"/>
              <a:pPr>
                <a:defRPr/>
              </a:pPr>
              <a:t>11</a:t>
            </a:fld>
            <a:endParaRPr lang="en-AU"/>
          </a:p>
        </p:txBody>
      </p:sp>
    </p:spTree>
    <p:extLst>
      <p:ext uri="{BB962C8B-B14F-4D97-AF65-F5344CB8AC3E}">
        <p14:creationId xmlns:p14="http://schemas.microsoft.com/office/powerpoint/2010/main" val="78185021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AU" baseline="0" dirty="0" smtClean="0"/>
              <a:t>But we could cluster in yet higher dimensions, for example based on normal direction…&lt;click&gt;</a:t>
            </a:r>
          </a:p>
          <a:p>
            <a:pPr marL="171450" indent="-171450">
              <a:buFont typeface="Arial" charset="0"/>
              <a:buChar char="•"/>
            </a:pPr>
            <a:r>
              <a:rPr lang="en-AU" baseline="0" dirty="0" smtClean="0"/>
              <a:t>…or on completely different attributes, like reflectance. </a:t>
            </a:r>
          </a:p>
          <a:p>
            <a:pPr marL="171450" indent="-171450">
              <a:buFont typeface="Arial" charset="0"/>
              <a:buChar char="•"/>
            </a:pPr>
            <a:r>
              <a:rPr lang="en-AU" baseline="0" dirty="0" smtClean="0"/>
              <a:t>But here we’ll focus on 3D position, and we don’t use any fancy k-means clustering algorithm (though that would be interesting)</a:t>
            </a:r>
          </a:p>
          <a:p>
            <a:pPr marL="171450" indent="-171450">
              <a:buFont typeface="Arial" charset="0"/>
              <a:buChar char="•"/>
            </a:pPr>
            <a:r>
              <a:rPr lang="en-AU" baseline="0" dirty="0" smtClean="0"/>
              <a:t>But simply bin the view frustum into grid cells – you may have heard the term </a:t>
            </a:r>
            <a:r>
              <a:rPr lang="en-AU" baseline="0" dirty="0" err="1" smtClean="0"/>
              <a:t>froxels</a:t>
            </a:r>
            <a:r>
              <a:rPr lang="en-AU" baseline="0" dirty="0" smtClean="0"/>
              <a:t>, this is pretty much the same.</a:t>
            </a:r>
          </a:p>
          <a:p>
            <a:pPr marL="0" marR="0" indent="0" algn="l" defTabSz="914400" rtl="0" eaLnBrk="1" fontAlgn="auto" latinLnBrk="0" hangingPunct="1">
              <a:lnSpc>
                <a:spcPct val="100000"/>
              </a:lnSpc>
              <a:spcBef>
                <a:spcPts val="0"/>
              </a:spcBef>
              <a:spcAft>
                <a:spcPts val="0"/>
              </a:spcAft>
              <a:buClrTx/>
              <a:buSzTx/>
              <a:buFontTx/>
              <a:buNone/>
              <a:tabLst/>
              <a:defRPr/>
            </a:pPr>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10"/>
          </p:nvPr>
        </p:nvSpPr>
        <p:spPr/>
        <p:txBody>
          <a:bodyPr/>
          <a:lstStyle/>
          <a:p>
            <a:fld id="{14738AA5-6C01-4BE8-A16C-5C6146890AD9}" type="slidenum">
              <a:rPr lang="en-AU" smtClean="0"/>
              <a:t>103</a:t>
            </a:fld>
            <a:endParaRPr lang="en-AU"/>
          </a:p>
        </p:txBody>
      </p:sp>
    </p:spTree>
    <p:extLst>
      <p:ext uri="{BB962C8B-B14F-4D97-AF65-F5344CB8AC3E}">
        <p14:creationId xmlns:p14="http://schemas.microsoft.com/office/powerpoint/2010/main" val="36495453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So by doing 3D</a:t>
            </a:r>
            <a:r>
              <a:rPr lang="en-US" baseline="0" dirty="0" smtClean="0"/>
              <a:t> subdivisions we get a much more localized and consistent volume around each group of samples.</a:t>
            </a:r>
          </a:p>
          <a:p>
            <a:pPr marL="171450" indent="-171450">
              <a:buFont typeface="Arial" panose="020B0604020202020204" pitchFamily="34" charset="0"/>
              <a:buChar char="•"/>
            </a:pPr>
            <a:r>
              <a:rPr lang="en-US" baseline="0" dirty="0" smtClean="0"/>
              <a:t>Which enables a correlation between light density in the scene and the run time shading cost.</a:t>
            </a:r>
          </a:p>
          <a:p>
            <a:pPr marL="171450" indent="-171450">
              <a:buFont typeface="Arial" panose="020B0604020202020204" pitchFamily="34" charset="0"/>
              <a:buChar char="•"/>
            </a:pPr>
            <a:r>
              <a:rPr lang="en-US" baseline="0" dirty="0" smtClean="0"/>
              <a:t>This is important for control and predictability of performance.</a:t>
            </a:r>
          </a:p>
          <a:p>
            <a:pPr marL="171450" indent="-171450">
              <a:buFont typeface="Arial" panose="020B0604020202020204" pitchFamily="34" charset="0"/>
              <a:buChar char="•"/>
            </a:pPr>
            <a:r>
              <a:rPr lang="en-US" baseline="0" dirty="0" smtClean="0"/>
              <a:t>Lets take a look at how it works out using the road example from before.</a:t>
            </a:r>
            <a:endParaRPr lang="en-US" dirty="0" smtClean="0"/>
          </a:p>
          <a:p>
            <a:pPr marL="171450" indent="-171450">
              <a:buFont typeface="Arial" panose="020B0604020202020204" pitchFamily="34" charset="0"/>
              <a:buChar char="•"/>
            </a:pPr>
            <a:endParaRPr lang="sv-SE" dirty="0"/>
          </a:p>
        </p:txBody>
      </p:sp>
      <p:sp>
        <p:nvSpPr>
          <p:cNvPr id="4" name="Slide Number Placeholder 3"/>
          <p:cNvSpPr>
            <a:spLocks noGrp="1"/>
          </p:cNvSpPr>
          <p:nvPr>
            <p:ph type="sldNum" sz="quarter" idx="10"/>
          </p:nvPr>
        </p:nvSpPr>
        <p:spPr/>
        <p:txBody>
          <a:bodyPr/>
          <a:lstStyle/>
          <a:p>
            <a:fld id="{BDD8476A-29DE-4A3C-A566-3231A3350A35}" type="slidenum">
              <a:rPr lang="sv-SE" smtClean="0"/>
              <a:t>104</a:t>
            </a:fld>
            <a:endParaRPr lang="sv-SE"/>
          </a:p>
        </p:txBody>
      </p:sp>
    </p:spTree>
    <p:extLst>
      <p:ext uri="{BB962C8B-B14F-4D97-AF65-F5344CB8AC3E}">
        <p14:creationId xmlns:p14="http://schemas.microsoft.com/office/powerpoint/2010/main" val="266205173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Recall the tiles.</a:t>
            </a:r>
            <a:endParaRPr lang="en-US" dirty="0" smtClean="0"/>
          </a:p>
        </p:txBody>
      </p:sp>
      <p:sp>
        <p:nvSpPr>
          <p:cNvPr id="4" name="Slide Number Placeholder 3"/>
          <p:cNvSpPr>
            <a:spLocks noGrp="1"/>
          </p:cNvSpPr>
          <p:nvPr>
            <p:ph type="sldNum" sz="quarter" idx="10"/>
          </p:nvPr>
        </p:nvSpPr>
        <p:spPr/>
        <p:txBody>
          <a:bodyPr/>
          <a:lstStyle/>
          <a:p>
            <a:fld id="{08113E2B-AD21-4A3E-8823-9FAD6EF7ABD6}" type="slidenum">
              <a:rPr lang="en-US" altLang="en-US" smtClean="0"/>
              <a:pPr/>
              <a:t>105</a:t>
            </a:fld>
            <a:endParaRPr lang="en-US" altLang="en-US"/>
          </a:p>
        </p:txBody>
      </p:sp>
    </p:spTree>
    <p:extLst>
      <p:ext uri="{BB962C8B-B14F-4D97-AF65-F5344CB8AC3E}">
        <p14:creationId xmlns:p14="http://schemas.microsoft.com/office/powerpoint/2010/main" val="374023433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And here the same view,</a:t>
            </a:r>
            <a:r>
              <a:rPr lang="en-US" baseline="0" dirty="0" smtClean="0"/>
              <a:t> but with clusters.</a:t>
            </a:r>
          </a:p>
          <a:p>
            <a:pPr marL="171450" indent="-171450">
              <a:buFont typeface="Arial" panose="020B0604020202020204" pitchFamily="34" charset="0"/>
              <a:buChar char="•"/>
            </a:pPr>
            <a:r>
              <a:rPr lang="en-US" dirty="0" smtClean="0"/>
              <a:t>As we can see, the clusters will overlap</a:t>
            </a:r>
            <a:r>
              <a:rPr lang="en-US" baseline="0" dirty="0" smtClean="0"/>
              <a:t> only a few lights each</a:t>
            </a:r>
          </a:p>
          <a:p>
            <a:pPr marL="171450" indent="-171450">
              <a:buFont typeface="Arial" panose="020B0604020202020204" pitchFamily="34" charset="0"/>
              <a:buChar char="•"/>
            </a:pPr>
            <a:r>
              <a:rPr lang="en-US" baseline="0" dirty="0" smtClean="0"/>
              <a:t>And follow the scene geometry well.</a:t>
            </a:r>
            <a:endParaRPr lang="sv-SE" dirty="0"/>
          </a:p>
        </p:txBody>
      </p:sp>
      <p:sp>
        <p:nvSpPr>
          <p:cNvPr id="4" name="Slide Number Placeholder 3"/>
          <p:cNvSpPr>
            <a:spLocks noGrp="1"/>
          </p:cNvSpPr>
          <p:nvPr>
            <p:ph type="sldNum" sz="quarter" idx="10"/>
          </p:nvPr>
        </p:nvSpPr>
        <p:spPr/>
        <p:txBody>
          <a:bodyPr/>
          <a:lstStyle/>
          <a:p>
            <a:fld id="{08113E2B-AD21-4A3E-8823-9FAD6EF7ABD6}" type="slidenum">
              <a:rPr lang="en-US" altLang="en-US" smtClean="0"/>
              <a:pPr/>
              <a:t>106</a:t>
            </a:fld>
            <a:endParaRPr lang="en-US" altLang="en-US"/>
          </a:p>
        </p:txBody>
      </p:sp>
    </p:spTree>
    <p:extLst>
      <p:ext uri="{BB962C8B-B14F-4D97-AF65-F5344CB8AC3E}">
        <p14:creationId xmlns:p14="http://schemas.microsoft.com/office/powerpoint/2010/main" val="104438200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And here the same view,</a:t>
            </a:r>
            <a:r>
              <a:rPr lang="en-US" baseline="0" dirty="0" smtClean="0"/>
              <a:t> but with clusters.</a:t>
            </a:r>
          </a:p>
          <a:p>
            <a:pPr marL="171450" indent="-171450">
              <a:buFont typeface="Arial" panose="020B0604020202020204" pitchFamily="34" charset="0"/>
              <a:buChar char="•"/>
            </a:pPr>
            <a:r>
              <a:rPr lang="en-US" dirty="0" smtClean="0"/>
              <a:t>As we can see, the clusters will overlap</a:t>
            </a:r>
            <a:r>
              <a:rPr lang="en-US" baseline="0" dirty="0" smtClean="0"/>
              <a:t> only a few lights each</a:t>
            </a:r>
          </a:p>
          <a:p>
            <a:pPr marL="171450" indent="-171450">
              <a:buFont typeface="Arial" panose="020B0604020202020204" pitchFamily="34" charset="0"/>
              <a:buChar char="•"/>
            </a:pPr>
            <a:r>
              <a:rPr lang="en-US" baseline="0" dirty="0" smtClean="0"/>
              <a:t>And follow the scene geometry well.</a:t>
            </a:r>
            <a:endParaRPr lang="sv-SE" dirty="0"/>
          </a:p>
        </p:txBody>
      </p:sp>
      <p:sp>
        <p:nvSpPr>
          <p:cNvPr id="4" name="Slide Number Placeholder 3"/>
          <p:cNvSpPr>
            <a:spLocks noGrp="1"/>
          </p:cNvSpPr>
          <p:nvPr>
            <p:ph type="sldNum" sz="quarter" idx="10"/>
          </p:nvPr>
        </p:nvSpPr>
        <p:spPr/>
        <p:txBody>
          <a:bodyPr/>
          <a:lstStyle/>
          <a:p>
            <a:fld id="{08113E2B-AD21-4A3E-8823-9FAD6EF7ABD6}" type="slidenum">
              <a:rPr lang="en-US" altLang="en-US" smtClean="0"/>
              <a:pPr/>
              <a:t>107</a:t>
            </a:fld>
            <a:endParaRPr lang="en-US" altLang="en-US"/>
          </a:p>
        </p:txBody>
      </p:sp>
    </p:spTree>
    <p:extLst>
      <p:ext uri="{BB962C8B-B14F-4D97-AF65-F5344CB8AC3E}">
        <p14:creationId xmlns:p14="http://schemas.microsoft.com/office/powerpoint/2010/main" val="109419454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Going back to</a:t>
            </a:r>
            <a:r>
              <a:rPr lang="en-US" baseline="0" dirty="0" smtClean="0"/>
              <a:t> the tiles, it looks like this…</a:t>
            </a:r>
            <a:endParaRPr lang="sv-SE" dirty="0"/>
          </a:p>
        </p:txBody>
      </p:sp>
      <p:sp>
        <p:nvSpPr>
          <p:cNvPr id="4" name="Slide Number Placeholder 3"/>
          <p:cNvSpPr>
            <a:spLocks noGrp="1"/>
          </p:cNvSpPr>
          <p:nvPr>
            <p:ph type="sldNum" sz="quarter" idx="10"/>
          </p:nvPr>
        </p:nvSpPr>
        <p:spPr/>
        <p:txBody>
          <a:bodyPr/>
          <a:lstStyle/>
          <a:p>
            <a:fld id="{08113E2B-AD21-4A3E-8823-9FAD6EF7ABD6}" type="slidenum">
              <a:rPr lang="en-US" altLang="en-US" smtClean="0"/>
              <a:pPr/>
              <a:t>108</a:t>
            </a:fld>
            <a:endParaRPr lang="en-US" altLang="en-US"/>
          </a:p>
        </p:txBody>
      </p:sp>
    </p:spTree>
    <p:extLst>
      <p:ext uri="{BB962C8B-B14F-4D97-AF65-F5344CB8AC3E}">
        <p14:creationId xmlns:p14="http://schemas.microsoft.com/office/powerpoint/2010/main" val="423752263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So, a bit more detail on how we actually build our clusters?</a:t>
            </a:r>
          </a:p>
          <a:p>
            <a:pPr marL="171450" indent="-171450">
              <a:buFont typeface="Arial" charset="0"/>
              <a:buChar char="•"/>
            </a:pPr>
            <a:r>
              <a:rPr lang="en-US" dirty="0" smtClean="0"/>
              <a:t>The</a:t>
            </a:r>
            <a:r>
              <a:rPr lang="en-US" baseline="0" dirty="0" smtClean="0"/>
              <a:t> original scheme from the paper, though you will see a couple of </a:t>
            </a:r>
            <a:r>
              <a:rPr lang="en-US" baseline="0" smtClean="0"/>
              <a:t>modifications later, </a:t>
            </a:r>
            <a:r>
              <a:rPr lang="en-US" baseline="0" dirty="0" smtClean="0"/>
              <a:t>is to use regular subdivision starting from 2D tiles, </a:t>
            </a:r>
          </a:p>
          <a:p>
            <a:pPr marL="171450" indent="-171450">
              <a:buFont typeface="Arial" charset="0"/>
              <a:buChar char="•"/>
            </a:pPr>
            <a:r>
              <a:rPr lang="en-US" baseline="0" dirty="0" smtClean="0"/>
              <a:t>which provides the </a:t>
            </a:r>
            <a:r>
              <a:rPr lang="en-US" baseline="0" dirty="0" err="1" smtClean="0"/>
              <a:t>i</a:t>
            </a:r>
            <a:r>
              <a:rPr lang="en-US" baseline="0" dirty="0" smtClean="0"/>
              <a:t> and j coordinates.</a:t>
            </a:r>
          </a:p>
          <a:p>
            <a:pPr marL="171450" indent="-171450">
              <a:buFont typeface="Arial" charset="0"/>
              <a:buChar char="•"/>
            </a:pPr>
            <a:r>
              <a:rPr lang="en-US" dirty="0" smtClean="0"/>
              <a:t>While k is a</a:t>
            </a:r>
            <a:r>
              <a:rPr lang="en-US" baseline="0" dirty="0" smtClean="0"/>
              <a:t> logarithmic function of the view space Z of the sample, not simply the logarithm, for the exact equation see the paper.</a:t>
            </a:r>
          </a:p>
          <a:p>
            <a:pPr marL="171450" indent="-171450">
              <a:buFont typeface="Arial" charset="0"/>
              <a:buChar char="•"/>
            </a:pPr>
            <a:r>
              <a:rPr lang="en-US" baseline="0" dirty="0" smtClean="0"/>
              <a:t>This defines a 3D grid within the view volume. &lt;click&gt;</a:t>
            </a:r>
          </a:p>
          <a:p>
            <a:endParaRPr lang="en-AU" dirty="0"/>
          </a:p>
        </p:txBody>
      </p:sp>
      <p:sp>
        <p:nvSpPr>
          <p:cNvPr id="4" name="Slide Number Placeholder 3"/>
          <p:cNvSpPr>
            <a:spLocks noGrp="1"/>
          </p:cNvSpPr>
          <p:nvPr>
            <p:ph type="sldNum" sz="quarter" idx="10"/>
          </p:nvPr>
        </p:nvSpPr>
        <p:spPr/>
        <p:txBody>
          <a:bodyPr/>
          <a:lstStyle/>
          <a:p>
            <a:fld id="{14738AA5-6C01-4BE8-A16C-5C6146890AD9}" type="slidenum">
              <a:rPr lang="en-AU" smtClean="0"/>
              <a:t>109</a:t>
            </a:fld>
            <a:endParaRPr lang="en-AU" dirty="0"/>
          </a:p>
        </p:txBody>
      </p:sp>
    </p:spTree>
    <p:extLst>
      <p:ext uri="{BB962C8B-B14F-4D97-AF65-F5344CB8AC3E}">
        <p14:creationId xmlns:p14="http://schemas.microsoft.com/office/powerpoint/2010/main" val="377299913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baseline="0" dirty="0" smtClean="0"/>
              <a:t>The logarithmic subdivision creates self similar clusters that are as cube like as possible. </a:t>
            </a:r>
          </a:p>
          <a:p>
            <a:pPr marL="171450" indent="-171450">
              <a:buFont typeface="Arial" charset="0"/>
              <a:buChar char="•"/>
            </a:pPr>
            <a:r>
              <a:rPr lang="en-US" baseline="0" dirty="0" smtClean="0"/>
              <a:t>This means that as clusters become larger further away, we get a kind of LOD behavior and do not end up with insane numbers of clusters far away, for a wide range of view parameters.</a:t>
            </a:r>
          </a:p>
          <a:p>
            <a:endParaRPr lang="en-AU" dirty="0"/>
          </a:p>
        </p:txBody>
      </p:sp>
      <p:sp>
        <p:nvSpPr>
          <p:cNvPr id="4" name="Slide Number Placeholder 3"/>
          <p:cNvSpPr>
            <a:spLocks noGrp="1"/>
          </p:cNvSpPr>
          <p:nvPr>
            <p:ph type="sldNum" sz="quarter" idx="10"/>
          </p:nvPr>
        </p:nvSpPr>
        <p:spPr/>
        <p:txBody>
          <a:bodyPr/>
          <a:lstStyle/>
          <a:p>
            <a:fld id="{14738AA5-6C01-4BE8-A16C-5C6146890AD9}" type="slidenum">
              <a:rPr lang="en-AU" smtClean="0"/>
              <a:t>110</a:t>
            </a:fld>
            <a:endParaRPr lang="en-AU" dirty="0"/>
          </a:p>
        </p:txBody>
      </p:sp>
    </p:spTree>
    <p:extLst>
      <p:ext uri="{BB962C8B-B14F-4D97-AF65-F5344CB8AC3E}">
        <p14:creationId xmlns:p14="http://schemas.microsoft.com/office/powerpoint/2010/main" val="310918875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AU" baseline="0" dirty="0" smtClean="0"/>
              <a:t>Light assignment, just like for tiled shading, is finding the overlap between lights and clusters…</a:t>
            </a:r>
          </a:p>
          <a:p>
            <a:pPr marL="171450" indent="-171450">
              <a:buFont typeface="Arial" charset="0"/>
              <a:buChar char="•"/>
            </a:pPr>
            <a:r>
              <a:rPr lang="en-AU" baseline="0" dirty="0" smtClean="0"/>
              <a:t>and recording this in a list per cluster.</a:t>
            </a:r>
          </a:p>
          <a:p>
            <a:pPr marL="171450" indent="-171450">
              <a:buFont typeface="Arial" charset="0"/>
              <a:buChar char="•"/>
            </a:pPr>
            <a:r>
              <a:rPr lang="en-AU" baseline="0" dirty="0" smtClean="0"/>
              <a:t>We will cover some concrete approaches to this later in the course.</a:t>
            </a:r>
          </a:p>
        </p:txBody>
      </p:sp>
      <p:sp>
        <p:nvSpPr>
          <p:cNvPr id="4" name="Slide Number Placeholder 3"/>
          <p:cNvSpPr>
            <a:spLocks noGrp="1"/>
          </p:cNvSpPr>
          <p:nvPr>
            <p:ph type="sldNum" sz="quarter" idx="10"/>
          </p:nvPr>
        </p:nvSpPr>
        <p:spPr/>
        <p:txBody>
          <a:bodyPr/>
          <a:lstStyle/>
          <a:p>
            <a:fld id="{213796FD-8537-4761-9A35-EAD751A0944B}" type="slidenum">
              <a:rPr lang="en-AU" smtClean="0"/>
              <a:t>111</a:t>
            </a:fld>
            <a:endParaRPr lang="en-AU"/>
          </a:p>
        </p:txBody>
      </p:sp>
    </p:spTree>
    <p:extLst>
      <p:ext uri="{BB962C8B-B14F-4D97-AF65-F5344CB8AC3E}">
        <p14:creationId xmlns:p14="http://schemas.microsoft.com/office/powerpoint/2010/main" val="356355896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charset="0"/>
              <a:buChar char="•"/>
            </a:pPr>
            <a:r>
              <a:rPr lang="en-AU" i="0" dirty="0" smtClean="0"/>
              <a:t>The</a:t>
            </a:r>
            <a:r>
              <a:rPr lang="en-AU" i="0" baseline="0" dirty="0" smtClean="0"/>
              <a:t> shading pass then is virtually identical to tiled shading.</a:t>
            </a:r>
          </a:p>
          <a:p>
            <a:pPr marL="171450" indent="-171450">
              <a:buFont typeface="Arial" charset="0"/>
              <a:buChar char="•"/>
            </a:pPr>
            <a:r>
              <a:rPr lang="en-AU" i="0" baseline="0" dirty="0" smtClean="0"/>
              <a:t>The only difference is how to calculate the index into the light grid and lookup the light list.</a:t>
            </a:r>
          </a:p>
          <a:p>
            <a:pPr marL="171450" indent="-171450">
              <a:buFont typeface="Arial" charset="0"/>
              <a:buChar char="•"/>
            </a:pPr>
            <a:r>
              <a:rPr lang="en-AU" i="0" baseline="0" dirty="0" smtClean="0"/>
              <a:t>So we clearly have the same benefits in memory bandwidth.</a:t>
            </a:r>
            <a:endParaRPr lang="en-AU" i="0" dirty="0"/>
          </a:p>
        </p:txBody>
      </p:sp>
      <p:sp>
        <p:nvSpPr>
          <p:cNvPr id="4" name="Slide Number Placeholder 3"/>
          <p:cNvSpPr>
            <a:spLocks noGrp="1"/>
          </p:cNvSpPr>
          <p:nvPr>
            <p:ph type="sldNum" sz="quarter" idx="10"/>
          </p:nvPr>
        </p:nvSpPr>
        <p:spPr/>
        <p:txBody>
          <a:bodyPr/>
          <a:lstStyle/>
          <a:p>
            <a:pPr>
              <a:defRPr/>
            </a:pPr>
            <a:fld id="{E6D1987C-9702-4B48-B009-EC5C81D87AD3}" type="slidenum">
              <a:rPr lang="en-AU" smtClean="0"/>
              <a:pPr>
                <a:defRPr/>
              </a:pPr>
              <a:t>112</a:t>
            </a:fld>
            <a:endParaRPr lang="en-AU"/>
          </a:p>
        </p:txBody>
      </p:sp>
    </p:spTree>
    <p:extLst>
      <p:ext uri="{BB962C8B-B14F-4D97-AF65-F5344CB8AC3E}">
        <p14:creationId xmlns:p14="http://schemas.microsoft.com/office/powerpoint/2010/main" val="41641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charset="0"/>
              <a:buChar char="•"/>
            </a:pPr>
            <a:r>
              <a:rPr lang="en-AU" baseline="0" dirty="0" smtClean="0"/>
              <a:t> On the other hand, we may have many small objects.</a:t>
            </a:r>
          </a:p>
        </p:txBody>
      </p:sp>
      <p:sp>
        <p:nvSpPr>
          <p:cNvPr id="4" name="Slide Number Placeholder 3"/>
          <p:cNvSpPr>
            <a:spLocks noGrp="1"/>
          </p:cNvSpPr>
          <p:nvPr>
            <p:ph type="sldNum" sz="quarter" idx="10"/>
          </p:nvPr>
        </p:nvSpPr>
        <p:spPr/>
        <p:txBody>
          <a:bodyPr/>
          <a:lstStyle/>
          <a:p>
            <a:pPr>
              <a:defRPr/>
            </a:pPr>
            <a:fld id="{E6D1987C-9702-4B48-B009-EC5C81D87AD3}" type="slidenum">
              <a:rPr lang="en-AU" smtClean="0"/>
              <a:pPr>
                <a:defRPr/>
              </a:pPr>
              <a:t>12</a:t>
            </a:fld>
            <a:endParaRPr lang="en-AU"/>
          </a:p>
        </p:txBody>
      </p:sp>
    </p:spTree>
    <p:extLst>
      <p:ext uri="{BB962C8B-B14F-4D97-AF65-F5344CB8AC3E}">
        <p14:creationId xmlns:p14="http://schemas.microsoft.com/office/powerpoint/2010/main" val="420767128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So that was the super high level overview of clustered shading.</a:t>
            </a:r>
          </a:p>
          <a:p>
            <a:pPr marL="171450" indent="-171450">
              <a:buFont typeface="Arial" panose="020B0604020202020204" pitchFamily="34" charset="0"/>
              <a:buChar char="•"/>
            </a:pPr>
            <a:r>
              <a:rPr lang="en-US" dirty="0" smtClean="0"/>
              <a:t>Now</a:t>
            </a:r>
            <a:r>
              <a:rPr lang="en-US" baseline="0" dirty="0" smtClean="0"/>
              <a:t> lets try to look at some of the important design decisions you can pick when implementing it.</a:t>
            </a:r>
            <a:endParaRPr lang="en-US" dirty="0" smtClean="0"/>
          </a:p>
          <a:p>
            <a:pPr marL="171450" indent="-171450">
              <a:buFont typeface="Arial" panose="020B0604020202020204" pitchFamily="34" charset="0"/>
              <a:buChar char="•"/>
            </a:pPr>
            <a:endParaRPr lang="sv-SE" dirty="0"/>
          </a:p>
        </p:txBody>
      </p:sp>
      <p:sp>
        <p:nvSpPr>
          <p:cNvPr id="4" name="Slide Number Placeholder 3"/>
          <p:cNvSpPr>
            <a:spLocks noGrp="1"/>
          </p:cNvSpPr>
          <p:nvPr>
            <p:ph type="sldNum" sz="quarter" idx="10"/>
          </p:nvPr>
        </p:nvSpPr>
        <p:spPr/>
        <p:txBody>
          <a:bodyPr/>
          <a:lstStyle/>
          <a:p>
            <a:fld id="{08113E2B-AD21-4A3E-8823-9FAD6EF7ABD6}" type="slidenum">
              <a:rPr lang="en-US" altLang="en-US" smtClean="0"/>
              <a:pPr/>
              <a:t>113</a:t>
            </a:fld>
            <a:endParaRPr lang="en-US" altLang="en-US"/>
          </a:p>
        </p:txBody>
      </p:sp>
    </p:spTree>
    <p:extLst>
      <p:ext uri="{BB962C8B-B14F-4D97-AF65-F5344CB8AC3E}">
        <p14:creationId xmlns:p14="http://schemas.microsoft.com/office/powerpoint/2010/main" val="347065298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08113E2B-AD21-4A3E-8823-9FAD6EF7ABD6}" type="slidenum">
              <a:rPr lang="en-US" altLang="en-US" smtClean="0"/>
              <a:pPr/>
              <a:t>114</a:t>
            </a:fld>
            <a:endParaRPr lang="en-US" altLang="en-US"/>
          </a:p>
        </p:txBody>
      </p:sp>
    </p:spTree>
    <p:extLst>
      <p:ext uri="{BB962C8B-B14F-4D97-AF65-F5344CB8AC3E}">
        <p14:creationId xmlns:p14="http://schemas.microsoft.com/office/powerpoint/2010/main" val="233031445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dirty="0" smtClean="0"/>
              <a:t>It’s simple to support transparent geometry</a:t>
            </a:r>
            <a:r>
              <a:rPr lang="en-US" baseline="0" dirty="0" smtClean="0"/>
              <a:t> with </a:t>
            </a:r>
            <a:r>
              <a:rPr lang="en-US" dirty="0" smtClean="0"/>
              <a:t>tiled forward shading.</a:t>
            </a:r>
          </a:p>
          <a:p>
            <a:pPr marL="628650" marR="0" lvl="1"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dirty="0" smtClean="0"/>
              <a:t>For example by</a:t>
            </a:r>
            <a:r>
              <a:rPr lang="en-US" baseline="0" dirty="0" smtClean="0"/>
              <a:t> finding the min and max Z values, or just extending tiles to the near plane.</a:t>
            </a:r>
          </a:p>
          <a:p>
            <a:pPr marL="628650" marR="0" lvl="1"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baseline="0" dirty="0" smtClean="0"/>
              <a:t>However…</a:t>
            </a:r>
            <a:endParaRPr lang="en-US" dirty="0" smtClean="0"/>
          </a:p>
          <a:p>
            <a:pPr marL="628650" marR="0" lvl="1" indent="-171450" algn="l" defTabSz="914400" rtl="0" eaLnBrk="0" fontAlgn="base" latinLnBrk="0" hangingPunct="0">
              <a:lnSpc>
                <a:spcPct val="100000"/>
              </a:lnSpc>
              <a:spcBef>
                <a:spcPct val="30000"/>
              </a:spcBef>
              <a:spcAft>
                <a:spcPct val="0"/>
              </a:spcAft>
              <a:buClrTx/>
              <a:buSzTx/>
              <a:buFont typeface="Arial" charset="0"/>
              <a:buChar char="•"/>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118</a:t>
            </a:fld>
            <a:endParaRPr lang="en-US"/>
          </a:p>
        </p:txBody>
      </p:sp>
    </p:spTree>
    <p:extLst>
      <p:ext uri="{BB962C8B-B14F-4D97-AF65-F5344CB8AC3E}">
        <p14:creationId xmlns:p14="http://schemas.microsoft.com/office/powerpoint/2010/main" val="194198556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dirty="0" smtClean="0"/>
              <a:t>The result</a:t>
            </a:r>
            <a:r>
              <a:rPr lang="en-US" baseline="0" dirty="0" smtClean="0"/>
              <a:t> of transparent geometry covering the view </a:t>
            </a:r>
            <a:r>
              <a:rPr lang="en-US" dirty="0" smtClean="0"/>
              <a:t>is effectively the loss of the</a:t>
            </a:r>
            <a:r>
              <a:rPr lang="en-US" baseline="0" dirty="0" smtClean="0"/>
              <a:t> depth range optimization</a:t>
            </a:r>
          </a:p>
          <a:p>
            <a:pPr marL="536575" marR="0" lvl="1"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baseline="0" dirty="0" smtClean="0"/>
              <a:t>which can be a very bad thing™</a:t>
            </a:r>
            <a:r>
              <a:rPr lang="en-US" dirty="0" smtClean="0"/>
              <a:t>.</a:t>
            </a:r>
          </a:p>
          <a:p>
            <a:pPr marL="365125" marR="0" lvl="1" indent="0" algn="l" defTabSz="914400" rtl="0" eaLnBrk="0" fontAlgn="base" latinLnBrk="0" hangingPunct="0">
              <a:lnSpc>
                <a:spcPct val="100000"/>
              </a:lnSpc>
              <a:spcBef>
                <a:spcPct val="30000"/>
              </a:spcBef>
              <a:spcAft>
                <a:spcPct val="0"/>
              </a:spcAft>
              <a:buClrTx/>
              <a:buSzTx/>
              <a:buFont typeface="Arial" charset="0"/>
              <a:buNone/>
              <a:tabLst/>
              <a:defRPr/>
            </a:pPr>
            <a:endParaRPr lang="en-US" dirty="0" smtClean="0"/>
          </a:p>
          <a:p>
            <a:pPr marL="171450" marR="0"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baseline="0" dirty="0" smtClean="0"/>
              <a:t>Again, the biggest issue here is that it is view dependent, and so will only be possible to determine at run time</a:t>
            </a:r>
          </a:p>
          <a:p>
            <a:pPr marL="536575" marR="0" lvl="1"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baseline="0" dirty="0" smtClean="0"/>
              <a:t>  and, as we all know, this kind of problem usually starts showing up five minutes after we shipped a build to the publisher.</a:t>
            </a:r>
          </a:p>
          <a:p>
            <a:pPr marL="536575" marR="0" lvl="1" indent="-171450" algn="l" defTabSz="914400" rtl="0" eaLnBrk="0" fontAlgn="base" latinLnBrk="0" hangingPunct="0">
              <a:lnSpc>
                <a:spcPct val="100000"/>
              </a:lnSpc>
              <a:spcBef>
                <a:spcPct val="30000"/>
              </a:spcBef>
              <a:spcAft>
                <a:spcPct val="0"/>
              </a:spcAft>
              <a:buClrTx/>
              <a:buSzTx/>
              <a:buFont typeface="Arial" charset="0"/>
              <a:buChar char="•"/>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119</a:t>
            </a:fld>
            <a:endParaRPr lang="en-US"/>
          </a:p>
        </p:txBody>
      </p:sp>
    </p:spTree>
    <p:extLst>
      <p:ext uri="{BB962C8B-B14F-4D97-AF65-F5344CB8AC3E}">
        <p14:creationId xmlns:p14="http://schemas.microsoft.com/office/powerpoint/2010/main" val="337209267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p:txBody>
          <a:bodyPr/>
          <a:lstStyle/>
          <a:p>
            <a:pPr marL="171450" indent="-171450">
              <a:buFont typeface="Arial" charset="0"/>
              <a:buChar char="•"/>
            </a:pPr>
            <a:r>
              <a:rPr lang="en-AU" dirty="0" smtClean="0"/>
              <a:t>Clustered Shading does not suffer from this problem, as each cluster represents a fixed section of 3D space.</a:t>
            </a:r>
          </a:p>
          <a:p>
            <a:pPr marL="171450" indent="-171450">
              <a:buFont typeface="Arial" charset="0"/>
              <a:buChar char="•"/>
            </a:pPr>
            <a:r>
              <a:rPr lang="en-AU" dirty="0" smtClean="0"/>
              <a:t>The only problem we face is trying to</a:t>
            </a:r>
            <a:r>
              <a:rPr lang="en-AU" baseline="0" dirty="0" smtClean="0"/>
              <a:t> determine what clusters are need such that we can assign lights to them.</a:t>
            </a:r>
          </a:p>
          <a:p>
            <a:pPr marL="171450" indent="-171450">
              <a:buFont typeface="Arial" charset="0"/>
              <a:buChar char="•"/>
            </a:pPr>
            <a:r>
              <a:rPr lang="en-AU" baseline="0" dirty="0" smtClean="0"/>
              <a:t>This can be done by rendering a pre-pass with the transparent geometry.</a:t>
            </a:r>
          </a:p>
          <a:p>
            <a:pPr marL="171450" indent="-171450">
              <a:buFont typeface="Arial" charset="0"/>
              <a:buChar char="•"/>
            </a:pPr>
            <a:r>
              <a:rPr lang="en-AU" baseline="0" dirty="0" smtClean="0"/>
              <a:t>This can be performed after a regular G-buffer or pre-z pass, with </a:t>
            </a:r>
            <a:r>
              <a:rPr lang="en-AU" baseline="0" dirty="0" err="1" smtClean="0"/>
              <a:t>color</a:t>
            </a:r>
            <a:r>
              <a:rPr lang="en-AU" baseline="0" dirty="0" smtClean="0"/>
              <a:t> and depth writes turned off, and sets the used clusters to one as a side effect in the fragment </a:t>
            </a:r>
            <a:r>
              <a:rPr lang="en-AU" baseline="0" dirty="0" err="1" smtClean="0"/>
              <a:t>shader</a:t>
            </a:r>
            <a:r>
              <a:rPr lang="en-AU" baseline="0" dirty="0" smtClean="0"/>
              <a:t>.</a:t>
            </a:r>
          </a:p>
          <a:p>
            <a:pPr marL="171450" indent="-171450">
              <a:buFont typeface="Arial" charset="0"/>
              <a:buChar char="•"/>
            </a:pPr>
            <a:r>
              <a:rPr lang="en-AU" baseline="0" dirty="0" smtClean="0"/>
              <a:t>The algorithm is otherwise as before.</a:t>
            </a:r>
          </a:p>
          <a:p>
            <a:pPr marL="171450" indent="-171450">
              <a:buFont typeface="Arial" charset="0"/>
              <a:buChar char="•"/>
            </a:pPr>
            <a:r>
              <a:rPr lang="en-AU" baseline="0" dirty="0" smtClean="0"/>
              <a:t>Note that clustered shading provides an efficient way to solve the light assignment problem for any transparency technique, not just good old order dependent transparency.</a:t>
            </a:r>
            <a:endParaRPr lang="en-AU" dirty="0"/>
          </a:p>
        </p:txBody>
      </p:sp>
      <p:sp>
        <p:nvSpPr>
          <p:cNvPr id="4" name="Slide Number Placeholder 3"/>
          <p:cNvSpPr>
            <a:spLocks noGrp="1"/>
          </p:cNvSpPr>
          <p:nvPr>
            <p:ph type="sldNum" sz="quarter" idx="10"/>
          </p:nvPr>
        </p:nvSpPr>
        <p:spPr/>
        <p:txBody>
          <a:bodyPr/>
          <a:lstStyle/>
          <a:p>
            <a:fld id="{706F8D69-B00F-F44E-9B61-4DC184CA17F8}" type="slidenum">
              <a:rPr lang="en-US" smtClean="0"/>
              <a:pPr/>
              <a:t>120</a:t>
            </a:fld>
            <a:endParaRPr lang="en-US"/>
          </a:p>
        </p:txBody>
      </p:sp>
    </p:spTree>
    <p:extLst>
      <p:ext uri="{BB962C8B-B14F-4D97-AF65-F5344CB8AC3E}">
        <p14:creationId xmlns:p14="http://schemas.microsoft.com/office/powerpoint/2010/main" val="404532735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~37 - 40</a:t>
            </a:r>
            <a:endParaRPr lang="sv-SE" dirty="0"/>
          </a:p>
        </p:txBody>
      </p:sp>
      <p:sp>
        <p:nvSpPr>
          <p:cNvPr id="4" name="Slide Number Placeholder 3"/>
          <p:cNvSpPr>
            <a:spLocks noGrp="1"/>
          </p:cNvSpPr>
          <p:nvPr>
            <p:ph type="sldNum" sz="quarter" idx="10"/>
          </p:nvPr>
        </p:nvSpPr>
        <p:spPr/>
        <p:txBody>
          <a:bodyPr/>
          <a:lstStyle/>
          <a:p>
            <a:fld id="{08113E2B-AD21-4A3E-8823-9FAD6EF7ABD6}" type="slidenum">
              <a:rPr lang="en-US" altLang="en-US" smtClean="0"/>
              <a:pPr/>
              <a:t>121</a:t>
            </a:fld>
            <a:endParaRPr lang="en-US" altLang="en-US"/>
          </a:p>
        </p:txBody>
      </p:sp>
    </p:spTree>
    <p:extLst>
      <p:ext uri="{BB962C8B-B14F-4D97-AF65-F5344CB8AC3E}">
        <p14:creationId xmlns:p14="http://schemas.microsoft.com/office/powerpoint/2010/main" val="338610681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Footnotes:</a:t>
            </a:r>
          </a:p>
          <a:p>
            <a:pPr marL="171450" indent="-171450">
              <a:buFont typeface="Arial" panose="020B0604020202020204" pitchFamily="34" charset="0"/>
              <a:buChar char="•"/>
            </a:pPr>
            <a:r>
              <a:rPr lang="en-US" dirty="0" smtClean="0"/>
              <a:t>*:</a:t>
            </a:r>
            <a:r>
              <a:rPr lang="en-US" baseline="0" dirty="0" smtClean="0"/>
              <a:t> </a:t>
            </a:r>
            <a:r>
              <a:rPr lang="en-US" dirty="0" smtClean="0"/>
              <a:t>Depends on whether pre-z</a:t>
            </a:r>
            <a:r>
              <a:rPr lang="en-US" baseline="0" dirty="0" smtClean="0"/>
              <a:t> pass is used, which is pretty much require if the scene has any depth complexity</a:t>
            </a:r>
          </a:p>
          <a:p>
            <a:pPr marL="171450" indent="-171450">
              <a:buFont typeface="Arial" panose="020B0604020202020204" pitchFamily="34" charset="0"/>
              <a:buChar char="•"/>
            </a:pPr>
            <a:r>
              <a:rPr lang="en-US" dirty="0" smtClean="0"/>
              <a:t>+:</a:t>
            </a:r>
            <a:r>
              <a:rPr lang="en-US" baseline="0" dirty="0" smtClean="0"/>
              <a:t> 1 Pass is generally fine if a dense grid is used. Then a pre-z pass is only used to prime depth buffer for overdraw handling.</a:t>
            </a:r>
          </a:p>
          <a:p>
            <a:pPr marL="171450" indent="-171450">
              <a:buFont typeface="Arial" panose="020B0604020202020204" pitchFamily="34" charset="0"/>
              <a:buChar char="•"/>
            </a:pPr>
            <a:r>
              <a:rPr lang="en-US" baseline="0" dirty="0" smtClean="0"/>
              <a:t>#: If the stencil buffer optimization is NOT used (and perhaps it is not practical today) then view dependence might be quite high because of light overdraw!</a:t>
            </a:r>
            <a:endParaRPr lang="sv-SE" dirty="0"/>
          </a:p>
        </p:txBody>
      </p:sp>
      <p:sp>
        <p:nvSpPr>
          <p:cNvPr id="4" name="Slide Number Placeholder 3"/>
          <p:cNvSpPr>
            <a:spLocks noGrp="1"/>
          </p:cNvSpPr>
          <p:nvPr>
            <p:ph type="sldNum" sz="quarter" idx="10"/>
          </p:nvPr>
        </p:nvSpPr>
        <p:spPr/>
        <p:txBody>
          <a:bodyPr/>
          <a:lstStyle/>
          <a:p>
            <a:fld id="{08113E2B-AD21-4A3E-8823-9FAD6EF7ABD6}" type="slidenum">
              <a:rPr lang="en-US" altLang="en-US" smtClean="0"/>
              <a:pPr/>
              <a:t>122</a:t>
            </a:fld>
            <a:endParaRPr lang="en-US" altLang="en-US"/>
          </a:p>
        </p:txBody>
      </p:sp>
    </p:spTree>
    <p:extLst>
      <p:ext uri="{BB962C8B-B14F-4D97-AF65-F5344CB8AC3E}">
        <p14:creationId xmlns:p14="http://schemas.microsoft.com/office/powerpoint/2010/main" val="45954333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14738AA5-6C01-4BE8-A16C-5C6146890AD9}" type="slidenum">
              <a:rPr lang="en-AU" smtClean="0"/>
              <a:t>123</a:t>
            </a:fld>
            <a:endParaRPr lang="en-AU"/>
          </a:p>
        </p:txBody>
      </p:sp>
    </p:spTree>
    <p:extLst>
      <p:ext uri="{BB962C8B-B14F-4D97-AF65-F5344CB8AC3E}">
        <p14:creationId xmlns:p14="http://schemas.microsoft.com/office/powerpoint/2010/main" val="8668696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14738AA5-6C01-4BE8-A16C-5C6146890AD9}" type="slidenum">
              <a:rPr lang="en-AU" smtClean="0"/>
              <a:t>124</a:t>
            </a:fld>
            <a:endParaRPr lang="en-AU"/>
          </a:p>
        </p:txBody>
      </p:sp>
    </p:spTree>
    <p:extLst>
      <p:ext uri="{BB962C8B-B14F-4D97-AF65-F5344CB8AC3E}">
        <p14:creationId xmlns:p14="http://schemas.microsoft.com/office/powerpoint/2010/main" val="356810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charset="0"/>
              <a:buChar char="•"/>
            </a:pPr>
            <a:r>
              <a:rPr lang="en-AU" baseline="0" dirty="0" smtClean="0"/>
              <a:t>And a few large lights, &lt;click&gt;</a:t>
            </a:r>
          </a:p>
        </p:txBody>
      </p:sp>
      <p:sp>
        <p:nvSpPr>
          <p:cNvPr id="4" name="Slide Number Placeholder 3"/>
          <p:cNvSpPr>
            <a:spLocks noGrp="1"/>
          </p:cNvSpPr>
          <p:nvPr>
            <p:ph type="sldNum" sz="quarter" idx="10"/>
          </p:nvPr>
        </p:nvSpPr>
        <p:spPr/>
        <p:txBody>
          <a:bodyPr/>
          <a:lstStyle/>
          <a:p>
            <a:pPr>
              <a:defRPr/>
            </a:pPr>
            <a:fld id="{E6D1987C-9702-4B48-B009-EC5C81D87AD3}" type="slidenum">
              <a:rPr lang="en-AU" smtClean="0"/>
              <a:pPr>
                <a:defRPr/>
              </a:pPr>
              <a:t>13</a:t>
            </a:fld>
            <a:endParaRPr lang="en-AU"/>
          </a:p>
        </p:txBody>
      </p:sp>
    </p:spTree>
    <p:extLst>
      <p:ext uri="{BB962C8B-B14F-4D97-AF65-F5344CB8AC3E}">
        <p14:creationId xmlns:p14="http://schemas.microsoft.com/office/powerpoint/2010/main" val="2311756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charset="0"/>
              <a:buChar char="•"/>
            </a:pPr>
            <a:r>
              <a:rPr lang="en-AU" baseline="0" dirty="0" smtClean="0"/>
              <a:t> in which case we will spend a lot of effort to individually discover that they are affected by the same lights.  </a:t>
            </a:r>
          </a:p>
        </p:txBody>
      </p:sp>
      <p:sp>
        <p:nvSpPr>
          <p:cNvPr id="4" name="Slide Number Placeholder 3"/>
          <p:cNvSpPr>
            <a:spLocks noGrp="1"/>
          </p:cNvSpPr>
          <p:nvPr>
            <p:ph type="sldNum" sz="quarter" idx="10"/>
          </p:nvPr>
        </p:nvSpPr>
        <p:spPr/>
        <p:txBody>
          <a:bodyPr/>
          <a:lstStyle/>
          <a:p>
            <a:pPr>
              <a:defRPr/>
            </a:pPr>
            <a:fld id="{E6D1987C-9702-4B48-B009-EC5C81D87AD3}" type="slidenum">
              <a:rPr lang="en-AU" smtClean="0"/>
              <a:pPr>
                <a:defRPr/>
              </a:pPr>
              <a:t>14</a:t>
            </a:fld>
            <a:endParaRPr lang="en-AU"/>
          </a:p>
        </p:txBody>
      </p:sp>
    </p:spTree>
    <p:extLst>
      <p:ext uri="{BB962C8B-B14F-4D97-AF65-F5344CB8AC3E}">
        <p14:creationId xmlns:p14="http://schemas.microsoft.com/office/powerpoint/2010/main" val="2277543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charset="0"/>
              <a:buChar char="•"/>
            </a:pPr>
            <a:r>
              <a:rPr lang="en-AU" baseline="0" dirty="0" smtClean="0"/>
              <a:t>So the conflict runs deeper than just batch size</a:t>
            </a:r>
            <a:r>
              <a:rPr lang="en-AU" baseline="0" smtClean="0"/>
              <a:t>…&lt;click&gt;</a:t>
            </a:r>
            <a:endParaRPr lang="en-AU" baseline="0" dirty="0" smtClean="0"/>
          </a:p>
          <a:p>
            <a:pPr marL="171450" indent="-171450">
              <a:buFont typeface="Arial" charset="0"/>
              <a:buChar char="•"/>
            </a:pPr>
            <a:r>
              <a:rPr lang="en-AU" baseline="0" dirty="0" smtClean="0"/>
              <a:t>And of course, in the same scene we might have </a:t>
            </a:r>
            <a:r>
              <a:rPr lang="en-AU" baseline="0" smtClean="0"/>
              <a:t>both houses and rabbits, </a:t>
            </a:r>
            <a:r>
              <a:rPr lang="en-AU" baseline="0" dirty="0" smtClean="0"/>
              <a:t>which means it is </a:t>
            </a:r>
            <a:r>
              <a:rPr lang="en-AU" baseline="0" smtClean="0"/>
              <a:t>difficult or impossible to </a:t>
            </a:r>
            <a:r>
              <a:rPr lang="en-AU" baseline="0" dirty="0" smtClean="0"/>
              <a:t>ensure a good performance balance.</a:t>
            </a:r>
          </a:p>
          <a:p>
            <a:pPr marL="171450" indent="-171450">
              <a:buFont typeface="Arial" charset="0"/>
              <a:buChar char="•"/>
            </a:pPr>
            <a:r>
              <a:rPr lang="en-AU" baseline="0" dirty="0" smtClean="0"/>
              <a:t>Note that the large object could be a single triangle, and in general triangle size and varying light density makes this a very difficult problem to solve well.</a:t>
            </a:r>
          </a:p>
        </p:txBody>
      </p:sp>
      <p:sp>
        <p:nvSpPr>
          <p:cNvPr id="4" name="Slide Number Placeholder 3"/>
          <p:cNvSpPr>
            <a:spLocks noGrp="1"/>
          </p:cNvSpPr>
          <p:nvPr>
            <p:ph type="sldNum" sz="quarter" idx="10"/>
          </p:nvPr>
        </p:nvSpPr>
        <p:spPr/>
        <p:txBody>
          <a:bodyPr/>
          <a:lstStyle/>
          <a:p>
            <a:pPr>
              <a:defRPr/>
            </a:pPr>
            <a:fld id="{E6D1987C-9702-4B48-B009-EC5C81D87AD3}" type="slidenum">
              <a:rPr lang="en-AU" smtClean="0"/>
              <a:pPr>
                <a:defRPr/>
              </a:pPr>
              <a:t>15</a:t>
            </a:fld>
            <a:endParaRPr lang="en-AU"/>
          </a:p>
        </p:txBody>
      </p:sp>
    </p:spTree>
    <p:extLst>
      <p:ext uri="{BB962C8B-B14F-4D97-AF65-F5344CB8AC3E}">
        <p14:creationId xmlns:p14="http://schemas.microsoft.com/office/powerpoint/2010/main" val="37242058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baseline="0" dirty="0" smtClean="0"/>
              <a:t>To summarize, the main good thing about traditional forward shading is that</a:t>
            </a:r>
          </a:p>
        </p:txBody>
      </p:sp>
      <p:sp>
        <p:nvSpPr>
          <p:cNvPr id="4" name="Slide Number Placeholder 3"/>
          <p:cNvSpPr>
            <a:spLocks noGrp="1"/>
          </p:cNvSpPr>
          <p:nvPr>
            <p:ph type="sldNum" sz="quarter" idx="10"/>
          </p:nvPr>
        </p:nvSpPr>
        <p:spPr/>
        <p:txBody>
          <a:bodyPr/>
          <a:lstStyle/>
          <a:p>
            <a:fld id="{14738AA5-6C01-4BE8-A16C-5C6146890AD9}" type="slidenum">
              <a:rPr lang="en-AU" smtClean="0"/>
              <a:t>16</a:t>
            </a:fld>
            <a:endParaRPr lang="en-AU"/>
          </a:p>
        </p:txBody>
      </p:sp>
    </p:spTree>
    <p:extLst>
      <p:ext uri="{BB962C8B-B14F-4D97-AF65-F5344CB8AC3E}">
        <p14:creationId xmlns:p14="http://schemas.microsoft.com/office/powerpoint/2010/main" val="1356125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baseline="0" dirty="0" smtClean="0"/>
              <a:t>Everything can be done in a single pass with a single frame buffer, just storing the final color</a:t>
            </a:r>
          </a:p>
          <a:p>
            <a:pPr marL="171450" indent="-171450">
              <a:buFont typeface="Arial" charset="0"/>
              <a:buChar char="•"/>
            </a:pPr>
            <a:r>
              <a:rPr lang="en-US" baseline="0" dirty="0" smtClean="0"/>
              <a:t>This enables supporting transparency and MSAA without much ado.</a:t>
            </a:r>
          </a:p>
        </p:txBody>
      </p:sp>
      <p:sp>
        <p:nvSpPr>
          <p:cNvPr id="4" name="Slide Number Placeholder 3"/>
          <p:cNvSpPr>
            <a:spLocks noGrp="1"/>
          </p:cNvSpPr>
          <p:nvPr>
            <p:ph type="sldNum" sz="quarter" idx="10"/>
          </p:nvPr>
        </p:nvSpPr>
        <p:spPr/>
        <p:txBody>
          <a:bodyPr/>
          <a:lstStyle/>
          <a:p>
            <a:fld id="{14738AA5-6C01-4BE8-A16C-5C6146890AD9}" type="slidenum">
              <a:rPr lang="en-AU" smtClean="0"/>
              <a:t>17</a:t>
            </a:fld>
            <a:endParaRPr lang="en-AU"/>
          </a:p>
        </p:txBody>
      </p:sp>
    </p:spTree>
    <p:extLst>
      <p:ext uri="{BB962C8B-B14F-4D97-AF65-F5344CB8AC3E}">
        <p14:creationId xmlns:p14="http://schemas.microsoft.com/office/powerpoint/2010/main" val="20433641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baseline="0" dirty="0" smtClean="0"/>
              <a:t>Finally, we have that problem of assigning lights at the right granularity which makes an efficient implementation difficult.</a:t>
            </a:r>
          </a:p>
        </p:txBody>
      </p:sp>
      <p:sp>
        <p:nvSpPr>
          <p:cNvPr id="4" name="Slide Number Placeholder 3"/>
          <p:cNvSpPr>
            <a:spLocks noGrp="1"/>
          </p:cNvSpPr>
          <p:nvPr>
            <p:ph type="sldNum" sz="quarter" idx="10"/>
          </p:nvPr>
        </p:nvSpPr>
        <p:spPr/>
        <p:txBody>
          <a:bodyPr/>
          <a:lstStyle/>
          <a:p>
            <a:fld id="{14738AA5-6C01-4BE8-A16C-5C6146890AD9}" type="slidenum">
              <a:rPr lang="en-AU" smtClean="0"/>
              <a:t>18</a:t>
            </a:fld>
            <a:endParaRPr lang="en-AU"/>
          </a:p>
        </p:txBody>
      </p:sp>
    </p:spTree>
    <p:extLst>
      <p:ext uri="{BB962C8B-B14F-4D97-AF65-F5344CB8AC3E}">
        <p14:creationId xmlns:p14="http://schemas.microsoft.com/office/powerpoint/2010/main" val="652639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7</a:t>
            </a:r>
            <a:r>
              <a:rPr lang="sv-SE" baseline="0" dirty="0" smtClean="0"/>
              <a:t> – 7:30</a:t>
            </a:r>
            <a:endParaRPr lang="sv-SE" dirty="0"/>
          </a:p>
        </p:txBody>
      </p:sp>
      <p:sp>
        <p:nvSpPr>
          <p:cNvPr id="4" name="Slide Number Placeholder 3"/>
          <p:cNvSpPr>
            <a:spLocks noGrp="1"/>
          </p:cNvSpPr>
          <p:nvPr>
            <p:ph type="sldNum" sz="quarter" idx="10"/>
          </p:nvPr>
        </p:nvSpPr>
        <p:spPr/>
        <p:txBody>
          <a:bodyPr/>
          <a:lstStyle/>
          <a:p>
            <a:fld id="{BDD8476A-29DE-4A3C-A566-3231A3350A35}" type="slidenum">
              <a:rPr lang="sv-SE" smtClean="0"/>
              <a:t>19</a:t>
            </a:fld>
            <a:endParaRPr lang="sv-SE"/>
          </a:p>
        </p:txBody>
      </p:sp>
    </p:spTree>
    <p:extLst>
      <p:ext uri="{BB962C8B-B14F-4D97-AF65-F5344CB8AC3E}">
        <p14:creationId xmlns:p14="http://schemas.microsoft.com/office/powerpoint/2010/main" val="24967278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baseline="0" dirty="0" smtClean="0"/>
              <a:t>The basic goal is to solve both the overdraw problem and light assignment problem by decoupling geometry from shading.&lt;click&gt;</a:t>
            </a:r>
          </a:p>
          <a:p>
            <a:pPr marL="171450" indent="-171450">
              <a:buFont typeface="Arial" charset="0"/>
              <a:buChar char="•"/>
            </a:pPr>
            <a:r>
              <a:rPr lang="en-US" dirty="0" smtClean="0"/>
              <a:t>Deferred</a:t>
            </a:r>
            <a:r>
              <a:rPr lang="en-US" baseline="0" dirty="0" smtClean="0"/>
              <a:t> shading as we know it today with G-Buffers was introduced in 1990.</a:t>
            </a:r>
          </a:p>
          <a:p>
            <a:pPr marL="171450" indent="-171450">
              <a:buFont typeface="Arial" charset="0"/>
              <a:buChar char="•"/>
            </a:pPr>
            <a:r>
              <a:rPr lang="en-US" baseline="0" dirty="0" smtClean="0"/>
              <a:t>Although the term ‘deferred shading’ actually was coined later.</a:t>
            </a:r>
          </a:p>
          <a:p>
            <a:pPr marL="171450" indent="-171450">
              <a:buFont typeface="Arial" charset="0"/>
              <a:buChar char="•"/>
            </a:pPr>
            <a:r>
              <a:rPr lang="en-US" baseline="0" dirty="0" smtClean="0"/>
              <a:t>Started appearing in games around 2005, with the introduction of MRT.</a:t>
            </a:r>
          </a:p>
          <a:p>
            <a:pPr marL="171450" indent="-171450">
              <a:buFont typeface="Arial" charset="0"/>
              <a:buChar char="•"/>
            </a:pPr>
            <a:endParaRPr lang="sv-SE" dirty="0"/>
          </a:p>
        </p:txBody>
      </p:sp>
      <p:sp>
        <p:nvSpPr>
          <p:cNvPr id="4" name="Slide Number Placeholder 3"/>
          <p:cNvSpPr>
            <a:spLocks noGrp="1"/>
          </p:cNvSpPr>
          <p:nvPr>
            <p:ph type="sldNum" sz="quarter" idx="10"/>
          </p:nvPr>
        </p:nvSpPr>
        <p:spPr/>
        <p:txBody>
          <a:bodyPr/>
          <a:lstStyle/>
          <a:p>
            <a:fld id="{BDD8476A-29DE-4A3C-A566-3231A3350A35}" type="slidenum">
              <a:rPr lang="sv-SE" smtClean="0"/>
              <a:t>20</a:t>
            </a:fld>
            <a:endParaRPr lang="sv-SE"/>
          </a:p>
        </p:txBody>
      </p:sp>
    </p:spTree>
    <p:extLst>
      <p:ext uri="{BB962C8B-B14F-4D97-AF65-F5344CB8AC3E}">
        <p14:creationId xmlns:p14="http://schemas.microsoft.com/office/powerpoint/2010/main" val="3190456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So why are we giving a course centered on</a:t>
            </a:r>
            <a:r>
              <a:rPr lang="en-US" baseline="0" dirty="0" smtClean="0"/>
              <a:t> clustered shading?</a:t>
            </a:r>
          </a:p>
          <a:p>
            <a:pPr marL="171450" indent="-171450">
              <a:buFont typeface="Arial" panose="020B0604020202020204" pitchFamily="34" charset="0"/>
              <a:buChar char="•"/>
            </a:pPr>
            <a:r>
              <a:rPr lang="en-US" dirty="0" smtClean="0"/>
              <a:t>The reason is that is</a:t>
            </a:r>
            <a:r>
              <a:rPr lang="en-US" baseline="0" dirty="0" smtClean="0"/>
              <a:t> a technique with many good properties</a:t>
            </a:r>
          </a:p>
          <a:p>
            <a:pPr marL="171450" indent="-171450">
              <a:buFont typeface="Arial" panose="020B0604020202020204" pitchFamily="34" charset="0"/>
              <a:buChar char="•"/>
            </a:pPr>
            <a:r>
              <a:rPr lang="en-US" baseline="0" dirty="0" smtClean="0"/>
              <a:t>and one that is gaining acceptance and support in the industry.</a:t>
            </a:r>
            <a:r>
              <a:rPr lang="en-US" dirty="0" smtClean="0"/>
              <a:t> </a:t>
            </a:r>
          </a:p>
          <a:p>
            <a:pPr marL="171450" indent="-171450">
              <a:buFont typeface="Arial" panose="020B0604020202020204" pitchFamily="34" charset="0"/>
              <a:buChar char="•"/>
            </a:pPr>
            <a:r>
              <a:rPr lang="en-US" dirty="0" smtClean="0"/>
              <a:t>There are at least one shipped AAA</a:t>
            </a:r>
            <a:r>
              <a:rPr lang="en-US" baseline="0" dirty="0" smtClean="0"/>
              <a:t> title and one on the way</a:t>
            </a:r>
          </a:p>
          <a:p>
            <a:pPr marL="171450" indent="-171450">
              <a:buFont typeface="Arial" panose="020B0604020202020204" pitchFamily="34" charset="0"/>
              <a:buChar char="•"/>
            </a:pPr>
            <a:r>
              <a:rPr lang="en-US" baseline="0" dirty="0" smtClean="0"/>
              <a:t>And I thought it would be interesting to take a bit of a census from the audience at this point</a:t>
            </a:r>
          </a:p>
          <a:p>
            <a:pPr marL="171450" indent="-171450">
              <a:buFont typeface="Arial" panose="020B0604020202020204" pitchFamily="34" charset="0"/>
              <a:buChar char="•"/>
            </a:pPr>
            <a:r>
              <a:rPr lang="en-US" baseline="0" dirty="0" smtClean="0"/>
              <a:t>Can we have a show of hands from everyone here who have got clustered shading implemented or are experimenting with it in their engine?</a:t>
            </a:r>
          </a:p>
          <a:p>
            <a:pPr marL="171450" indent="-171450">
              <a:buFont typeface="Arial" panose="020B0604020202020204" pitchFamily="34" charset="0"/>
              <a:buChar char="•"/>
            </a:pPr>
            <a:r>
              <a:rPr lang="en-US" baseline="0" dirty="0" smtClean="0"/>
              <a:t>In any case I’m always interested to hear if you do.</a:t>
            </a:r>
          </a:p>
          <a:p>
            <a:pPr marL="171450" indent="-171450">
              <a:buFont typeface="Arial" panose="020B0604020202020204" pitchFamily="34" charset="0"/>
              <a:buChar char="•"/>
            </a:pPr>
            <a:r>
              <a:rPr lang="en-US" baseline="0" dirty="0" smtClean="0"/>
              <a:t>We will now spend the rest of this morning sharing what we know about clustered shading in the hope that it will help someone!</a:t>
            </a:r>
            <a:endParaRPr lang="sv-SE" dirty="0"/>
          </a:p>
        </p:txBody>
      </p:sp>
      <p:sp>
        <p:nvSpPr>
          <p:cNvPr id="4" name="Slide Number Placeholder 3"/>
          <p:cNvSpPr>
            <a:spLocks noGrp="1"/>
          </p:cNvSpPr>
          <p:nvPr>
            <p:ph type="sldNum" sz="quarter" idx="10"/>
          </p:nvPr>
        </p:nvSpPr>
        <p:spPr/>
        <p:txBody>
          <a:bodyPr/>
          <a:lstStyle/>
          <a:p>
            <a:fld id="{08113E2B-AD21-4A3E-8823-9FAD6EF7ABD6}" type="slidenum">
              <a:rPr lang="en-US" altLang="en-US" smtClean="0"/>
              <a:pPr/>
              <a:t>2</a:t>
            </a:fld>
            <a:endParaRPr lang="en-US" altLang="en-US"/>
          </a:p>
        </p:txBody>
      </p:sp>
    </p:spTree>
    <p:extLst>
      <p:ext uri="{BB962C8B-B14F-4D97-AF65-F5344CB8AC3E}">
        <p14:creationId xmlns:p14="http://schemas.microsoft.com/office/powerpoint/2010/main" val="3140188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The key idea</a:t>
            </a:r>
            <a:r>
              <a:rPr lang="en-US" baseline="0" dirty="0" smtClean="0"/>
              <a:t> is to defer, that is wait with, the shading to its own pass.</a:t>
            </a:r>
          </a:p>
          <a:p>
            <a:pPr marL="171450" indent="-171450">
              <a:buFont typeface="Arial" charset="0"/>
              <a:buChar char="•"/>
            </a:pPr>
            <a:r>
              <a:rPr lang="en-US" baseline="0" dirty="0" smtClean="0"/>
              <a:t>So in a first pass, triangle geometry is transformed and sampled into fragments.</a:t>
            </a:r>
          </a:p>
          <a:p>
            <a:pPr marL="171450" indent="-171450">
              <a:buFont typeface="Arial" charset="0"/>
              <a:buChar char="•"/>
            </a:pPr>
            <a:r>
              <a:rPr lang="en-US" baseline="0" dirty="0" smtClean="0"/>
              <a:t>But instead of shading, the per-pixel geometry attributes are stored in what is called G-buffers. </a:t>
            </a:r>
          </a:p>
          <a:p>
            <a:pPr marL="171450" indent="-171450">
              <a:buFont typeface="Arial" charset="0"/>
              <a:buChar char="•"/>
            </a:pPr>
            <a:r>
              <a:rPr lang="en-US" baseline="0" dirty="0" smtClean="0"/>
              <a:t>The important thing is that they store all the attributes that can change per pixel.&lt;click&gt;</a:t>
            </a:r>
          </a:p>
        </p:txBody>
      </p:sp>
      <p:sp>
        <p:nvSpPr>
          <p:cNvPr id="4" name="Slide Number Placeholder 3"/>
          <p:cNvSpPr>
            <a:spLocks noGrp="1"/>
          </p:cNvSpPr>
          <p:nvPr>
            <p:ph type="sldNum" sz="quarter" idx="10"/>
          </p:nvPr>
        </p:nvSpPr>
        <p:spPr/>
        <p:txBody>
          <a:bodyPr/>
          <a:lstStyle/>
          <a:p>
            <a:fld id="{BDD8476A-29DE-4A3C-A566-3231A3350A35}" type="slidenum">
              <a:rPr lang="sv-SE" smtClean="0"/>
              <a:t>21</a:t>
            </a:fld>
            <a:endParaRPr lang="sv-SE"/>
          </a:p>
        </p:txBody>
      </p:sp>
    </p:spTree>
    <p:extLst>
      <p:ext uri="{BB962C8B-B14F-4D97-AF65-F5344CB8AC3E}">
        <p14:creationId xmlns:p14="http://schemas.microsoft.com/office/powerpoint/2010/main" val="2550232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baseline="0" dirty="0" smtClean="0"/>
              <a:t>When all geometry has been processed a separate shading pass is performed.</a:t>
            </a:r>
          </a:p>
          <a:p>
            <a:pPr marL="171450" indent="-171450">
              <a:buFont typeface="Arial" charset="0"/>
              <a:buChar char="•"/>
            </a:pPr>
            <a:r>
              <a:rPr lang="en-US" baseline="0" dirty="0" smtClean="0"/>
              <a:t>And this pass is then independent of the scene geometry representation, and only works on the actually visible samples.</a:t>
            </a:r>
            <a:endParaRPr lang="sv-SE" dirty="0"/>
          </a:p>
        </p:txBody>
      </p:sp>
      <p:sp>
        <p:nvSpPr>
          <p:cNvPr id="4" name="Slide Number Placeholder 3"/>
          <p:cNvSpPr>
            <a:spLocks noGrp="1"/>
          </p:cNvSpPr>
          <p:nvPr>
            <p:ph type="sldNum" sz="quarter" idx="10"/>
          </p:nvPr>
        </p:nvSpPr>
        <p:spPr/>
        <p:txBody>
          <a:bodyPr/>
          <a:lstStyle/>
          <a:p>
            <a:fld id="{BDD8476A-29DE-4A3C-A566-3231A3350A35}" type="slidenum">
              <a:rPr lang="sv-SE" smtClean="0"/>
              <a:t>22</a:t>
            </a:fld>
            <a:endParaRPr lang="sv-SE"/>
          </a:p>
        </p:txBody>
      </p:sp>
    </p:spTree>
    <p:extLst>
      <p:ext uri="{BB962C8B-B14F-4D97-AF65-F5344CB8AC3E}">
        <p14:creationId xmlns:p14="http://schemas.microsoft.com/office/powerpoint/2010/main" val="15878062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So a set of G-Buffers</a:t>
            </a:r>
            <a:r>
              <a:rPr lang="en-US" baseline="0" dirty="0" smtClean="0"/>
              <a:t> might look like this.</a:t>
            </a:r>
          </a:p>
          <a:p>
            <a:pPr marL="171450" indent="-171450">
              <a:buFont typeface="Arial" pitchFamily="34" charset="0"/>
              <a:buChar char="•"/>
            </a:pPr>
            <a:r>
              <a:rPr lang="en-US" baseline="0" dirty="0" smtClean="0"/>
              <a:t>The important thing is that they store all the attributes that can change per pixel, and in addition a material ID can be used.</a:t>
            </a:r>
            <a:endParaRPr lang="sv-SE" dirty="0"/>
          </a:p>
        </p:txBody>
      </p:sp>
      <p:sp>
        <p:nvSpPr>
          <p:cNvPr id="4" name="Slide Number Placeholder 3"/>
          <p:cNvSpPr>
            <a:spLocks noGrp="1"/>
          </p:cNvSpPr>
          <p:nvPr>
            <p:ph type="sldNum" sz="quarter" idx="10"/>
          </p:nvPr>
        </p:nvSpPr>
        <p:spPr/>
        <p:txBody>
          <a:bodyPr/>
          <a:lstStyle/>
          <a:p>
            <a:fld id="{14738AA5-6C01-4BE8-A16C-5C6146890AD9}" type="slidenum">
              <a:rPr lang="en-AU" smtClean="0"/>
              <a:t>23</a:t>
            </a:fld>
            <a:endParaRPr lang="en-AU"/>
          </a:p>
        </p:txBody>
      </p:sp>
    </p:spTree>
    <p:extLst>
      <p:ext uri="{BB962C8B-B14F-4D97-AF65-F5344CB8AC3E}">
        <p14:creationId xmlns:p14="http://schemas.microsoft.com/office/powerpoint/2010/main" val="1697178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charset="0"/>
              <a:buChar char="•"/>
            </a:pPr>
            <a:r>
              <a:rPr lang="en-AU" dirty="0" smtClean="0"/>
              <a:t>The way we solve the light assignment is to use the </a:t>
            </a:r>
            <a:r>
              <a:rPr lang="en-AU" dirty="0" err="1" smtClean="0"/>
              <a:t>rasterizer</a:t>
            </a:r>
            <a:r>
              <a:rPr lang="en-AU" baseline="0" dirty="0" smtClean="0"/>
              <a:t> to draw the bounding volumes of each light &lt;click&gt; as geometry to the screen&lt;click&gt;</a:t>
            </a:r>
            <a:endParaRPr lang="en-AU" dirty="0" smtClean="0"/>
          </a:p>
          <a:p>
            <a:pPr marL="171450" indent="-171450">
              <a:buFont typeface="Arial" charset="0"/>
              <a:buChar char="•"/>
            </a:pPr>
            <a:r>
              <a:rPr lang="en-AU" baseline="0" dirty="0" smtClean="0"/>
              <a:t>In the fragment </a:t>
            </a:r>
            <a:r>
              <a:rPr lang="en-AU" baseline="0" dirty="0" err="1" smtClean="0"/>
              <a:t>shader</a:t>
            </a:r>
            <a:r>
              <a:rPr lang="en-AU" baseline="0" dirty="0" smtClean="0"/>
              <a:t> of these we compute the shading.</a:t>
            </a:r>
          </a:p>
          <a:p>
            <a:pPr marL="171450" indent="-171450">
              <a:buFont typeface="Arial" charset="0"/>
              <a:buChar char="•"/>
            </a:pPr>
            <a:r>
              <a:rPr lang="en-AU" baseline="0" dirty="0" smtClean="0"/>
              <a:t>Which is then blended into the frame buffer.</a:t>
            </a:r>
          </a:p>
          <a:p>
            <a:pPr marL="171450" indent="-171450">
              <a:buFont typeface="Arial" charset="0"/>
              <a:buChar char="•"/>
            </a:pPr>
            <a:r>
              <a:rPr lang="en-AU" baseline="0" dirty="0" smtClean="0"/>
              <a:t>This is done independently for each light.</a:t>
            </a:r>
          </a:p>
          <a:p>
            <a:pPr>
              <a:buFont typeface="Arial" charset="0"/>
              <a:buNone/>
            </a:pPr>
            <a:endParaRPr lang="en-AU" dirty="0"/>
          </a:p>
        </p:txBody>
      </p:sp>
      <p:sp>
        <p:nvSpPr>
          <p:cNvPr id="4" name="Slide Number Placeholder 3"/>
          <p:cNvSpPr>
            <a:spLocks noGrp="1"/>
          </p:cNvSpPr>
          <p:nvPr>
            <p:ph type="sldNum" sz="quarter" idx="10"/>
          </p:nvPr>
        </p:nvSpPr>
        <p:spPr/>
        <p:txBody>
          <a:bodyPr/>
          <a:lstStyle/>
          <a:p>
            <a:pPr>
              <a:defRPr/>
            </a:pPr>
            <a:fld id="{E6D1987C-9702-4B48-B009-EC5C81D87AD3}" type="slidenum">
              <a:rPr lang="en-AU" smtClean="0"/>
              <a:pPr>
                <a:defRPr/>
              </a:pPr>
              <a:t>24</a:t>
            </a:fld>
            <a:endParaRPr lang="en-AU"/>
          </a:p>
        </p:txBody>
      </p:sp>
    </p:spTree>
    <p:extLst>
      <p:ext uri="{BB962C8B-B14F-4D97-AF65-F5344CB8AC3E}">
        <p14:creationId xmlns:p14="http://schemas.microsoft.com/office/powerpoint/2010/main" val="10107856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charset="0"/>
              <a:buChar char="•"/>
            </a:pPr>
            <a:r>
              <a:rPr lang="en-AU" dirty="0" smtClean="0"/>
              <a:t> Here</a:t>
            </a:r>
            <a:r>
              <a:rPr lang="en-AU" baseline="0" dirty="0" smtClean="0"/>
              <a:t> is a somewhat simplified light </a:t>
            </a:r>
            <a:r>
              <a:rPr lang="en-AU" baseline="0" dirty="0" err="1" smtClean="0"/>
              <a:t>shader</a:t>
            </a:r>
            <a:r>
              <a:rPr lang="en-AU" baseline="0" dirty="0" smtClean="0"/>
              <a:t>.</a:t>
            </a:r>
          </a:p>
          <a:p>
            <a:pPr>
              <a:buFont typeface="Arial" charset="0"/>
              <a:buChar char="•"/>
            </a:pPr>
            <a:r>
              <a:rPr lang="en-AU" baseline="0" dirty="0" smtClean="0"/>
              <a:t> So this is a fragment </a:t>
            </a:r>
            <a:r>
              <a:rPr lang="en-AU" baseline="0" dirty="0" err="1" smtClean="0"/>
              <a:t>shader</a:t>
            </a:r>
            <a:r>
              <a:rPr lang="en-AU" baseline="0" dirty="0" smtClean="0"/>
              <a:t> that is used when drawing a </a:t>
            </a:r>
            <a:r>
              <a:rPr lang="en-AU" i="1" baseline="0" dirty="0" smtClean="0"/>
              <a:t>light.</a:t>
            </a:r>
          </a:p>
          <a:p>
            <a:pPr marL="0" marR="0" indent="0" algn="l" defTabSz="914400" rtl="0" eaLnBrk="0" fontAlgn="base" latinLnBrk="0" hangingPunct="0">
              <a:lnSpc>
                <a:spcPct val="100000"/>
              </a:lnSpc>
              <a:spcBef>
                <a:spcPct val="30000"/>
              </a:spcBef>
              <a:spcAft>
                <a:spcPct val="0"/>
              </a:spcAft>
              <a:buClrTx/>
              <a:buSzTx/>
              <a:buFont typeface="Arial" charset="0"/>
              <a:buChar char="•"/>
              <a:tabLst/>
              <a:defRPr/>
            </a:pPr>
            <a:r>
              <a:rPr lang="en-AU" i="1" baseline="0" dirty="0" smtClean="0"/>
              <a:t> </a:t>
            </a:r>
            <a:r>
              <a:rPr lang="en-AU" i="0" baseline="0" dirty="0" smtClean="0"/>
              <a:t>It is thusly executed once for each pixel covered by the light bounding sphere.</a:t>
            </a:r>
          </a:p>
          <a:p>
            <a:pPr>
              <a:buFont typeface="Arial" charset="0"/>
              <a:buChar char="•"/>
            </a:pPr>
            <a:r>
              <a:rPr lang="en-AU" i="0" u="none" baseline="0" dirty="0" smtClean="0"/>
              <a:t> The </a:t>
            </a:r>
            <a:r>
              <a:rPr lang="en-AU" i="0" u="none" baseline="0" dirty="0" err="1" smtClean="0"/>
              <a:t>shader</a:t>
            </a:r>
            <a:r>
              <a:rPr lang="en-AU" i="0" u="none" baseline="0" dirty="0" smtClean="0"/>
              <a:t> has as uniform parameters the light attributes, position etc, these are the same for each fragment.</a:t>
            </a:r>
          </a:p>
          <a:p>
            <a:pPr>
              <a:buFont typeface="Arial" charset="0"/>
              <a:buChar char="•"/>
            </a:pPr>
            <a:r>
              <a:rPr lang="en-AU" i="0" baseline="0" dirty="0" smtClean="0"/>
              <a:t> First all attributes are fetched from the G-Buffers.</a:t>
            </a:r>
          </a:p>
          <a:p>
            <a:pPr lvl="1">
              <a:buFont typeface="Arial" charset="0"/>
              <a:buChar char="•"/>
            </a:pPr>
            <a:r>
              <a:rPr lang="en-AU" i="0" baseline="0" dirty="0" smtClean="0"/>
              <a:t> Note that the screen space coordinate of the fragment is in </a:t>
            </a:r>
            <a:r>
              <a:rPr lang="en-AU" dirty="0" err="1" smtClean="0">
                <a:latin typeface="Courier New" pitchFamily="49" charset="0"/>
                <a:cs typeface="Courier New" pitchFamily="49" charset="0"/>
              </a:rPr>
              <a:t>gl_FragCoord.xy</a:t>
            </a:r>
            <a:endParaRPr lang="en-AU" dirty="0" smtClean="0">
              <a:latin typeface="Courier New" pitchFamily="49" charset="0"/>
              <a:cs typeface="Courier New" pitchFamily="49" charset="0"/>
            </a:endParaRPr>
          </a:p>
          <a:p>
            <a:pPr>
              <a:buFont typeface="Arial" charset="0"/>
              <a:buChar char="•"/>
            </a:pPr>
            <a:r>
              <a:rPr lang="en-AU" i="0" dirty="0" smtClean="0">
                <a:latin typeface="Courier New" pitchFamily="49" charset="0"/>
                <a:cs typeface="Courier New" pitchFamily="49" charset="0"/>
              </a:rPr>
              <a:t> Then shading is computed using these and the uniform attributes</a:t>
            </a:r>
            <a:r>
              <a:rPr lang="en-AU" i="0" baseline="0" dirty="0" smtClean="0">
                <a:latin typeface="Courier New" pitchFamily="49" charset="0"/>
                <a:cs typeface="Courier New" pitchFamily="49" charset="0"/>
              </a:rPr>
              <a:t> of the light.</a:t>
            </a:r>
          </a:p>
          <a:p>
            <a:pPr>
              <a:buFont typeface="Arial" charset="0"/>
              <a:buChar char="•"/>
            </a:pPr>
            <a:r>
              <a:rPr lang="en-AU" i="0" baseline="0" dirty="0" smtClean="0">
                <a:latin typeface="Courier New" pitchFamily="49" charset="0"/>
                <a:cs typeface="Courier New" pitchFamily="49" charset="0"/>
              </a:rPr>
              <a:t> And output to the </a:t>
            </a:r>
            <a:r>
              <a:rPr lang="en-AU" i="0" baseline="0" dirty="0" err="1" smtClean="0">
                <a:latin typeface="Courier New" pitchFamily="49" charset="0"/>
                <a:cs typeface="Courier New" pitchFamily="49" charset="0"/>
              </a:rPr>
              <a:t>color</a:t>
            </a:r>
            <a:r>
              <a:rPr lang="en-AU" i="0" baseline="0" dirty="0" smtClean="0">
                <a:latin typeface="Courier New" pitchFamily="49" charset="0"/>
                <a:cs typeface="Courier New" pitchFamily="49" charset="0"/>
              </a:rPr>
              <a:t> of the pixel.</a:t>
            </a:r>
            <a:endParaRPr lang="en-AU" i="0" dirty="0"/>
          </a:p>
        </p:txBody>
      </p:sp>
      <p:sp>
        <p:nvSpPr>
          <p:cNvPr id="4" name="Slide Number Placeholder 3"/>
          <p:cNvSpPr>
            <a:spLocks noGrp="1"/>
          </p:cNvSpPr>
          <p:nvPr>
            <p:ph type="sldNum" sz="quarter" idx="10"/>
          </p:nvPr>
        </p:nvSpPr>
        <p:spPr/>
        <p:txBody>
          <a:bodyPr/>
          <a:lstStyle/>
          <a:p>
            <a:pPr>
              <a:defRPr/>
            </a:pPr>
            <a:fld id="{E6D1987C-9702-4B48-B009-EC5C81D87AD3}" type="slidenum">
              <a:rPr lang="en-AU" smtClean="0"/>
              <a:pPr>
                <a:defRPr/>
              </a:pPr>
              <a:t>25</a:t>
            </a:fld>
            <a:endParaRPr lang="en-AU"/>
          </a:p>
        </p:txBody>
      </p:sp>
    </p:spTree>
    <p:extLst>
      <p:ext uri="{BB962C8B-B14F-4D97-AF65-F5344CB8AC3E}">
        <p14:creationId xmlns:p14="http://schemas.microsoft.com/office/powerpoint/2010/main" val="19638037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BDD8476A-29DE-4A3C-A566-3231A3350A35}" type="slidenum">
              <a:rPr lang="sv-SE" smtClean="0"/>
              <a:t>26</a:t>
            </a:fld>
            <a:endParaRPr lang="sv-SE"/>
          </a:p>
        </p:txBody>
      </p:sp>
    </p:spTree>
    <p:extLst>
      <p:ext uri="{BB962C8B-B14F-4D97-AF65-F5344CB8AC3E}">
        <p14:creationId xmlns:p14="http://schemas.microsoft.com/office/powerpoint/2010/main" val="978555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BDD8476A-29DE-4A3C-A566-3231A3350A35}" type="slidenum">
              <a:rPr lang="sv-SE" smtClean="0"/>
              <a:t>27</a:t>
            </a:fld>
            <a:endParaRPr lang="sv-SE"/>
          </a:p>
        </p:txBody>
      </p:sp>
    </p:spTree>
    <p:extLst>
      <p:ext uri="{BB962C8B-B14F-4D97-AF65-F5344CB8AC3E}">
        <p14:creationId xmlns:p14="http://schemas.microsoft.com/office/powerpoint/2010/main" val="35420257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BDD8476A-29DE-4A3C-A566-3231A3350A35}" type="slidenum">
              <a:rPr lang="sv-SE" smtClean="0"/>
              <a:t>28</a:t>
            </a:fld>
            <a:endParaRPr lang="sv-SE"/>
          </a:p>
        </p:txBody>
      </p:sp>
    </p:spTree>
    <p:extLst>
      <p:ext uri="{BB962C8B-B14F-4D97-AF65-F5344CB8AC3E}">
        <p14:creationId xmlns:p14="http://schemas.microsoft.com/office/powerpoint/2010/main" val="16260926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BDD8476A-29DE-4A3C-A566-3231A3350A35}" type="slidenum">
              <a:rPr lang="sv-SE" smtClean="0"/>
              <a:t>29</a:t>
            </a:fld>
            <a:endParaRPr lang="sv-SE"/>
          </a:p>
        </p:txBody>
      </p:sp>
    </p:spTree>
    <p:extLst>
      <p:ext uri="{BB962C8B-B14F-4D97-AF65-F5344CB8AC3E}">
        <p14:creationId xmlns:p14="http://schemas.microsoft.com/office/powerpoint/2010/main" val="17786839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A very important</a:t>
            </a:r>
            <a:r>
              <a:rPr lang="en-US" baseline="0" dirty="0" smtClean="0"/>
              <a:t> optimization is using the stencil buffer to exclude any pixels that are outside the light volume.</a:t>
            </a:r>
          </a:p>
          <a:p>
            <a:pPr marL="171450" indent="-171450">
              <a:buFont typeface="Arial" charset="0"/>
              <a:buChar char="•"/>
            </a:pPr>
            <a:r>
              <a:rPr lang="en-US" baseline="0" dirty="0" smtClean="0"/>
              <a:t>This improves efficiency by only shading exactly those pixels that are needed.</a:t>
            </a:r>
          </a:p>
          <a:p>
            <a:pPr marL="171450" indent="-171450">
              <a:buFont typeface="Arial" charset="0"/>
              <a:buChar char="•"/>
            </a:pPr>
            <a:r>
              <a:rPr lang="en-US" baseline="0" dirty="0" smtClean="0"/>
              <a:t>It is however unclear if it can be efficiently implemented on modern hardware for many lights.</a:t>
            </a:r>
            <a:endParaRPr lang="sv-SE" dirty="0"/>
          </a:p>
        </p:txBody>
      </p:sp>
      <p:sp>
        <p:nvSpPr>
          <p:cNvPr id="4" name="Slide Number Placeholder 3"/>
          <p:cNvSpPr>
            <a:spLocks noGrp="1"/>
          </p:cNvSpPr>
          <p:nvPr>
            <p:ph type="sldNum" sz="quarter" idx="10"/>
          </p:nvPr>
        </p:nvSpPr>
        <p:spPr/>
        <p:txBody>
          <a:bodyPr/>
          <a:lstStyle/>
          <a:p>
            <a:fld id="{BDD8476A-29DE-4A3C-A566-3231A3350A35}" type="slidenum">
              <a:rPr lang="sv-SE" smtClean="0"/>
              <a:t>30</a:t>
            </a:fld>
            <a:endParaRPr lang="sv-SE"/>
          </a:p>
        </p:txBody>
      </p:sp>
    </p:spTree>
    <p:extLst>
      <p:ext uri="{BB962C8B-B14F-4D97-AF65-F5344CB8AC3E}">
        <p14:creationId xmlns:p14="http://schemas.microsoft.com/office/powerpoint/2010/main" val="4282883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endParaRPr lang="en-AU" baseline="0" dirty="0" smtClean="0"/>
          </a:p>
        </p:txBody>
      </p:sp>
      <p:sp>
        <p:nvSpPr>
          <p:cNvPr id="4" name="Slide Number Placeholder 3"/>
          <p:cNvSpPr>
            <a:spLocks noGrp="1"/>
          </p:cNvSpPr>
          <p:nvPr>
            <p:ph type="sldNum" sz="quarter" idx="10"/>
          </p:nvPr>
        </p:nvSpPr>
        <p:spPr/>
        <p:txBody>
          <a:bodyPr/>
          <a:lstStyle/>
          <a:p>
            <a:fld id="{14738AA5-6C01-4BE8-A16C-5C6146890AD9}" type="slidenum">
              <a:rPr lang="en-AU" smtClean="0"/>
              <a:t>3</a:t>
            </a:fld>
            <a:endParaRPr lang="en-AU"/>
          </a:p>
        </p:txBody>
      </p:sp>
    </p:spTree>
    <p:extLst>
      <p:ext uri="{BB962C8B-B14F-4D97-AF65-F5344CB8AC3E}">
        <p14:creationId xmlns:p14="http://schemas.microsoft.com/office/powerpoint/2010/main" val="39802681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6D1987C-9702-4B48-B009-EC5C81D87AD3}" type="slidenum">
              <a:rPr lang="en-AU" smtClean="0"/>
              <a:pPr>
                <a:defRPr/>
              </a:pPr>
              <a:t>31</a:t>
            </a:fld>
            <a:endParaRPr lang="en-AU"/>
          </a:p>
        </p:txBody>
      </p:sp>
    </p:spTree>
    <p:extLst>
      <p:ext uri="{BB962C8B-B14F-4D97-AF65-F5344CB8AC3E}">
        <p14:creationId xmlns:p14="http://schemas.microsoft.com/office/powerpoint/2010/main" val="21078678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charset="0"/>
              <a:buChar char="•"/>
            </a:pPr>
            <a:r>
              <a:rPr lang="en-US" dirty="0" smtClean="0"/>
              <a:t>The</a:t>
            </a:r>
            <a:r>
              <a:rPr lang="en-US" baseline="0" dirty="0" smtClean="0"/>
              <a:t> large advantages are, especially when the technique was introduced,</a:t>
            </a:r>
          </a:p>
          <a:p>
            <a:pPr marL="171450" indent="-171450">
              <a:buFont typeface="Arial" charset="0"/>
              <a:buChar char="•"/>
            </a:pPr>
            <a:r>
              <a:rPr lang="en-US" baseline="0" dirty="0" smtClean="0"/>
              <a:t>Trivial light management, you just cull and draw the light bounds,</a:t>
            </a:r>
          </a:p>
          <a:p>
            <a:pPr marL="171450" indent="-171450">
              <a:buFont typeface="Arial" charset="0"/>
              <a:buChar char="•"/>
            </a:pPr>
            <a:r>
              <a:rPr lang="en-US" baseline="0" dirty="0" smtClean="0"/>
              <a:t>And light </a:t>
            </a:r>
            <a:r>
              <a:rPr lang="en-US" baseline="0" dirty="0" err="1" smtClean="0"/>
              <a:t>shaders</a:t>
            </a:r>
            <a:r>
              <a:rPr lang="en-US" baseline="0" dirty="0" smtClean="0"/>
              <a:t> only need to support one light type.</a:t>
            </a:r>
          </a:p>
        </p:txBody>
      </p:sp>
      <p:sp>
        <p:nvSpPr>
          <p:cNvPr id="4" name="Slide Number Placeholder 3"/>
          <p:cNvSpPr>
            <a:spLocks noGrp="1"/>
          </p:cNvSpPr>
          <p:nvPr>
            <p:ph type="sldNum" sz="quarter" idx="10"/>
          </p:nvPr>
        </p:nvSpPr>
        <p:spPr/>
        <p:txBody>
          <a:bodyPr/>
          <a:lstStyle/>
          <a:p>
            <a:pPr>
              <a:defRPr/>
            </a:pPr>
            <a:fld id="{E6D1987C-9702-4B48-B009-EC5C81D87AD3}" type="slidenum">
              <a:rPr lang="en-AU" smtClean="0"/>
              <a:pPr>
                <a:defRPr/>
              </a:pPr>
              <a:t>32</a:t>
            </a:fld>
            <a:endParaRPr lang="en-AU"/>
          </a:p>
        </p:txBody>
      </p:sp>
    </p:spTree>
    <p:extLst>
      <p:ext uri="{BB962C8B-B14F-4D97-AF65-F5344CB8AC3E}">
        <p14:creationId xmlns:p14="http://schemas.microsoft.com/office/powerpoint/2010/main" val="22663114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charset="0"/>
              <a:buChar char="•"/>
            </a:pPr>
            <a:r>
              <a:rPr lang="en-US" dirty="0" smtClean="0"/>
              <a:t>The</a:t>
            </a:r>
            <a:r>
              <a:rPr lang="en-US" baseline="0" dirty="0" smtClean="0"/>
              <a:t> large advantages are</a:t>
            </a:r>
          </a:p>
          <a:p>
            <a:pPr marL="171450" indent="-171450">
              <a:buFont typeface="Arial" charset="0"/>
              <a:buChar char="•"/>
            </a:pPr>
            <a:r>
              <a:rPr lang="en-US" baseline="0" dirty="0" smtClean="0"/>
              <a:t>Efficiency is very high, in that only samples that are actually affected by lights need to be shaded.</a:t>
            </a:r>
          </a:p>
        </p:txBody>
      </p:sp>
      <p:sp>
        <p:nvSpPr>
          <p:cNvPr id="4" name="Slide Number Placeholder 3"/>
          <p:cNvSpPr>
            <a:spLocks noGrp="1"/>
          </p:cNvSpPr>
          <p:nvPr>
            <p:ph type="sldNum" sz="quarter" idx="10"/>
          </p:nvPr>
        </p:nvSpPr>
        <p:spPr/>
        <p:txBody>
          <a:bodyPr/>
          <a:lstStyle/>
          <a:p>
            <a:pPr>
              <a:defRPr/>
            </a:pPr>
            <a:fld id="{E6D1987C-9702-4B48-B009-EC5C81D87AD3}" type="slidenum">
              <a:rPr lang="en-AU" smtClean="0"/>
              <a:pPr>
                <a:defRPr/>
              </a:pPr>
              <a:t>33</a:t>
            </a:fld>
            <a:endParaRPr lang="en-AU"/>
          </a:p>
        </p:txBody>
      </p:sp>
    </p:spTree>
    <p:extLst>
      <p:ext uri="{BB962C8B-B14F-4D97-AF65-F5344CB8AC3E}">
        <p14:creationId xmlns:p14="http://schemas.microsoft.com/office/powerpoint/2010/main" val="11505736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charset="0"/>
              <a:buChar char="•"/>
            </a:pPr>
            <a:r>
              <a:rPr lang="en-US" dirty="0" smtClean="0"/>
              <a:t>On the down</a:t>
            </a:r>
            <a:r>
              <a:rPr lang="en-US" baseline="0" dirty="0" smtClean="0"/>
              <a:t> side,</a:t>
            </a:r>
          </a:p>
          <a:p>
            <a:pPr marL="171450" indent="-171450">
              <a:buFont typeface="Arial" charset="0"/>
              <a:buChar char="•"/>
            </a:pPr>
            <a:r>
              <a:rPr lang="en-US" baseline="0" dirty="0" smtClean="0"/>
              <a:t>Transparency is not readily supported</a:t>
            </a:r>
          </a:p>
        </p:txBody>
      </p:sp>
      <p:sp>
        <p:nvSpPr>
          <p:cNvPr id="4" name="Slide Number Placeholder 3"/>
          <p:cNvSpPr>
            <a:spLocks noGrp="1"/>
          </p:cNvSpPr>
          <p:nvPr>
            <p:ph type="sldNum" sz="quarter" idx="10"/>
          </p:nvPr>
        </p:nvSpPr>
        <p:spPr/>
        <p:txBody>
          <a:bodyPr/>
          <a:lstStyle/>
          <a:p>
            <a:pPr>
              <a:defRPr/>
            </a:pPr>
            <a:fld id="{E6D1987C-9702-4B48-B009-EC5C81D87AD3}" type="slidenum">
              <a:rPr lang="en-AU" smtClean="0"/>
              <a:pPr>
                <a:defRPr/>
              </a:pPr>
              <a:t>34</a:t>
            </a:fld>
            <a:endParaRPr lang="en-AU"/>
          </a:p>
        </p:txBody>
      </p:sp>
    </p:spTree>
    <p:extLst>
      <p:ext uri="{BB962C8B-B14F-4D97-AF65-F5344CB8AC3E}">
        <p14:creationId xmlns:p14="http://schemas.microsoft.com/office/powerpoint/2010/main" val="13687794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charset="0"/>
              <a:buChar char="•"/>
            </a:pPr>
            <a:r>
              <a:rPr lang="en-US" dirty="0" smtClean="0"/>
              <a:t>On the down</a:t>
            </a:r>
            <a:r>
              <a:rPr lang="en-US" baseline="0" dirty="0" smtClean="0"/>
              <a:t> side,</a:t>
            </a:r>
          </a:p>
          <a:p>
            <a:pPr marL="171450" indent="-171450">
              <a:buFont typeface="Arial" charset="0"/>
              <a:buChar char="•"/>
            </a:pPr>
            <a:r>
              <a:rPr lang="en-US" baseline="0" dirty="0" smtClean="0"/>
              <a:t>We get very large frame buffers, especially with MSAA</a:t>
            </a:r>
          </a:p>
          <a:p>
            <a:pPr marL="171450" indent="-171450">
              <a:buFont typeface="Arial" charset="0"/>
              <a:buChar char="•"/>
            </a:pPr>
            <a:r>
              <a:rPr lang="en-US" baseline="0" dirty="0" smtClean="0"/>
              <a:t>And because we need higher precision for light accumulation.</a:t>
            </a:r>
          </a:p>
        </p:txBody>
      </p:sp>
      <p:sp>
        <p:nvSpPr>
          <p:cNvPr id="4" name="Slide Number Placeholder 3"/>
          <p:cNvSpPr>
            <a:spLocks noGrp="1"/>
          </p:cNvSpPr>
          <p:nvPr>
            <p:ph type="sldNum" sz="quarter" idx="10"/>
          </p:nvPr>
        </p:nvSpPr>
        <p:spPr/>
        <p:txBody>
          <a:bodyPr/>
          <a:lstStyle/>
          <a:p>
            <a:pPr>
              <a:defRPr/>
            </a:pPr>
            <a:fld id="{E6D1987C-9702-4B48-B009-EC5C81D87AD3}" type="slidenum">
              <a:rPr lang="en-AU" smtClean="0"/>
              <a:pPr>
                <a:defRPr/>
              </a:pPr>
              <a:t>35</a:t>
            </a:fld>
            <a:endParaRPr lang="en-AU"/>
          </a:p>
        </p:txBody>
      </p:sp>
    </p:spTree>
    <p:extLst>
      <p:ext uri="{BB962C8B-B14F-4D97-AF65-F5344CB8AC3E}">
        <p14:creationId xmlns:p14="http://schemas.microsoft.com/office/powerpoint/2010/main" val="22547240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charset="0"/>
              <a:buChar char="•"/>
            </a:pPr>
            <a:r>
              <a:rPr lang="en-US" dirty="0" smtClean="0"/>
              <a:t>On the down</a:t>
            </a:r>
            <a:r>
              <a:rPr lang="en-US" baseline="0" dirty="0" smtClean="0"/>
              <a:t> side,</a:t>
            </a:r>
          </a:p>
          <a:p>
            <a:pPr marL="171450" indent="-171450">
              <a:buFont typeface="Arial" charset="0"/>
              <a:buChar char="•"/>
            </a:pPr>
            <a:r>
              <a:rPr lang="en-US" baseline="0" dirty="0" smtClean="0"/>
              <a:t>It is more difficult to do custom </a:t>
            </a:r>
            <a:r>
              <a:rPr lang="en-US" baseline="0" dirty="0" err="1" smtClean="0"/>
              <a:t>shaders</a:t>
            </a:r>
            <a:r>
              <a:rPr lang="en-US" baseline="0" dirty="0" smtClean="0"/>
              <a:t> for certain geometry.</a:t>
            </a:r>
          </a:p>
        </p:txBody>
      </p:sp>
      <p:sp>
        <p:nvSpPr>
          <p:cNvPr id="4" name="Slide Number Placeholder 3"/>
          <p:cNvSpPr>
            <a:spLocks noGrp="1"/>
          </p:cNvSpPr>
          <p:nvPr>
            <p:ph type="sldNum" sz="quarter" idx="10"/>
          </p:nvPr>
        </p:nvSpPr>
        <p:spPr/>
        <p:txBody>
          <a:bodyPr/>
          <a:lstStyle/>
          <a:p>
            <a:pPr>
              <a:defRPr/>
            </a:pPr>
            <a:fld id="{E6D1987C-9702-4B48-B009-EC5C81D87AD3}" type="slidenum">
              <a:rPr lang="en-AU" smtClean="0"/>
              <a:pPr>
                <a:defRPr/>
              </a:pPr>
              <a:t>36</a:t>
            </a:fld>
            <a:endParaRPr lang="en-AU"/>
          </a:p>
        </p:txBody>
      </p:sp>
    </p:spTree>
    <p:extLst>
      <p:ext uri="{BB962C8B-B14F-4D97-AF65-F5344CB8AC3E}">
        <p14:creationId xmlns:p14="http://schemas.microsoft.com/office/powerpoint/2010/main" val="929404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charset="0"/>
              <a:buChar char="•"/>
            </a:pPr>
            <a:r>
              <a:rPr lang="en-US" baseline="0" dirty="0" smtClean="0"/>
              <a:t>There are many other pros and cons, but we’ll focus on the most problematic:</a:t>
            </a:r>
          </a:p>
          <a:p>
            <a:pPr marL="628650" lvl="1" indent="-171450">
              <a:buFont typeface="Arial" charset="0"/>
              <a:buChar char="•"/>
            </a:pPr>
            <a:r>
              <a:rPr lang="en-US" baseline="0" dirty="0" smtClean="0"/>
              <a:t>High memory bandwidth requirements,</a:t>
            </a:r>
            <a:endParaRPr lang="en-US" dirty="0"/>
          </a:p>
        </p:txBody>
      </p:sp>
      <p:sp>
        <p:nvSpPr>
          <p:cNvPr id="4" name="Slide Number Placeholder 3"/>
          <p:cNvSpPr>
            <a:spLocks noGrp="1"/>
          </p:cNvSpPr>
          <p:nvPr>
            <p:ph type="sldNum" sz="quarter" idx="10"/>
          </p:nvPr>
        </p:nvSpPr>
        <p:spPr/>
        <p:txBody>
          <a:bodyPr/>
          <a:lstStyle/>
          <a:p>
            <a:pPr>
              <a:defRPr/>
            </a:pPr>
            <a:fld id="{E6D1987C-9702-4B48-B009-EC5C81D87AD3}" type="slidenum">
              <a:rPr lang="en-AU" smtClean="0"/>
              <a:pPr>
                <a:defRPr/>
              </a:pPr>
              <a:t>37</a:t>
            </a:fld>
            <a:endParaRPr lang="en-AU"/>
          </a:p>
        </p:txBody>
      </p:sp>
    </p:spTree>
    <p:extLst>
      <p:ext uri="{BB962C8B-B14F-4D97-AF65-F5344CB8AC3E}">
        <p14:creationId xmlns:p14="http://schemas.microsoft.com/office/powerpoint/2010/main" val="37746177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This last problem brings us to the topic of modern shading techniques, so we’ll look into this in some more detail.</a:t>
            </a:r>
          </a:p>
          <a:p>
            <a:pPr marL="0" indent="0">
              <a:buFont typeface="Arial" charset="0"/>
              <a:buNone/>
            </a:pPr>
            <a:endParaRPr lang="en-US" dirty="0" smtClean="0"/>
          </a:p>
          <a:p>
            <a:pPr marL="0" indent="0">
              <a:buFont typeface="Arial" charset="0"/>
              <a:buNone/>
            </a:pPr>
            <a:r>
              <a:rPr lang="en-US" dirty="0" smtClean="0"/>
              <a:t>~11:45</a:t>
            </a:r>
          </a:p>
          <a:p>
            <a:pPr marL="171450" indent="-171450">
              <a:buFont typeface="Arial" charset="0"/>
              <a:buChar char="•"/>
            </a:pPr>
            <a:endParaRPr lang="sv-SE" dirty="0"/>
          </a:p>
        </p:txBody>
      </p:sp>
      <p:sp>
        <p:nvSpPr>
          <p:cNvPr id="4" name="Slide Number Placeholder 3"/>
          <p:cNvSpPr>
            <a:spLocks noGrp="1"/>
          </p:cNvSpPr>
          <p:nvPr>
            <p:ph type="sldNum" sz="quarter" idx="10"/>
          </p:nvPr>
        </p:nvSpPr>
        <p:spPr/>
        <p:txBody>
          <a:bodyPr/>
          <a:lstStyle/>
          <a:p>
            <a:fld id="{BDD8476A-29DE-4A3C-A566-3231A3350A35}" type="slidenum">
              <a:rPr lang="sv-SE" smtClean="0"/>
              <a:t>38</a:t>
            </a:fld>
            <a:endParaRPr lang="sv-SE"/>
          </a:p>
        </p:txBody>
      </p:sp>
    </p:spTree>
    <p:extLst>
      <p:ext uri="{BB962C8B-B14F-4D97-AF65-F5344CB8AC3E}">
        <p14:creationId xmlns:p14="http://schemas.microsoft.com/office/powerpoint/2010/main" val="17805178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T</a:t>
            </a:r>
            <a:r>
              <a:rPr lang="en-US" baseline="0" dirty="0" smtClean="0"/>
              <a:t>he graph shows the relative performance trends of top NVIDIA GPUs over 10 years</a:t>
            </a:r>
          </a:p>
          <a:p>
            <a:pPr marL="171450" indent="-171450">
              <a:buFont typeface="Arial" pitchFamily="34" charset="0"/>
              <a:buChar char="•"/>
            </a:pPr>
            <a:r>
              <a:rPr lang="en-US" baseline="0" dirty="0" smtClean="0"/>
              <a:t>Showing clear exponential growth in both compute and bandwidth…</a:t>
            </a:r>
          </a:p>
          <a:p>
            <a:pPr marL="171450" indent="-171450">
              <a:buFont typeface="Arial" pitchFamily="34" charset="0"/>
              <a:buChar char="•"/>
            </a:pPr>
            <a:endParaRPr lang="sv-SE" dirty="0"/>
          </a:p>
        </p:txBody>
      </p:sp>
      <p:sp>
        <p:nvSpPr>
          <p:cNvPr id="4" name="Slide Number Placeholder 3"/>
          <p:cNvSpPr>
            <a:spLocks noGrp="1"/>
          </p:cNvSpPr>
          <p:nvPr>
            <p:ph type="sldNum" sz="quarter" idx="10"/>
          </p:nvPr>
        </p:nvSpPr>
        <p:spPr/>
        <p:txBody>
          <a:bodyPr/>
          <a:lstStyle/>
          <a:p>
            <a:fld id="{14738AA5-6C01-4BE8-A16C-5C6146890AD9}" type="slidenum">
              <a:rPr lang="en-AU" smtClean="0"/>
              <a:t>39</a:t>
            </a:fld>
            <a:endParaRPr lang="en-AU"/>
          </a:p>
        </p:txBody>
      </p:sp>
    </p:spTree>
    <p:extLst>
      <p:ext uri="{BB962C8B-B14F-4D97-AF65-F5344CB8AC3E}">
        <p14:creationId xmlns:p14="http://schemas.microsoft.com/office/powerpoint/2010/main" val="37099443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Note,</a:t>
            </a:r>
            <a:r>
              <a:rPr lang="en-US" baseline="0" dirty="0" smtClean="0"/>
              <a:t> however, the difference in exponent!&lt;click&gt;</a:t>
            </a:r>
            <a:endParaRPr lang="en-US" dirty="0" smtClean="0"/>
          </a:p>
          <a:p>
            <a:pPr marL="171450" indent="-171450">
              <a:buFont typeface="Arial" pitchFamily="34" charset="0"/>
              <a:buChar char="•"/>
            </a:pPr>
            <a:r>
              <a:rPr lang="en-US" baseline="0" dirty="0" smtClean="0"/>
              <a:t>Over the 10 years plotted that amounts to a difference of a factor 10.&lt;click&gt;… </a:t>
            </a:r>
          </a:p>
          <a:p>
            <a:pPr marL="171450" indent="-171450">
              <a:buFont typeface="Arial" pitchFamily="34" charset="0"/>
              <a:buChar char="•"/>
            </a:pPr>
            <a:r>
              <a:rPr lang="en-US" baseline="0" dirty="0" smtClean="0"/>
              <a:t>…for a compute versus memory bound algorithm.</a:t>
            </a:r>
          </a:p>
          <a:p>
            <a:pPr marL="171450" indent="-171450">
              <a:buFont typeface="Arial" pitchFamily="34" charset="0"/>
              <a:buChar char="•"/>
            </a:pPr>
            <a:r>
              <a:rPr lang="en-US" baseline="0" dirty="0" smtClean="0"/>
              <a:t>So, aiming for compute bound is key in future proofing your algorithms.</a:t>
            </a:r>
            <a:endParaRPr lang="sv-SE" dirty="0"/>
          </a:p>
        </p:txBody>
      </p:sp>
      <p:sp>
        <p:nvSpPr>
          <p:cNvPr id="4" name="Slide Number Placeholder 3"/>
          <p:cNvSpPr>
            <a:spLocks noGrp="1"/>
          </p:cNvSpPr>
          <p:nvPr>
            <p:ph type="sldNum" sz="quarter" idx="10"/>
          </p:nvPr>
        </p:nvSpPr>
        <p:spPr/>
        <p:txBody>
          <a:bodyPr/>
          <a:lstStyle/>
          <a:p>
            <a:fld id="{14738AA5-6C01-4BE8-A16C-5C6146890AD9}" type="slidenum">
              <a:rPr lang="en-AU" smtClean="0"/>
              <a:t>40</a:t>
            </a:fld>
            <a:endParaRPr lang="en-AU"/>
          </a:p>
        </p:txBody>
      </p:sp>
    </p:spTree>
    <p:extLst>
      <p:ext uri="{BB962C8B-B14F-4D97-AF65-F5344CB8AC3E}">
        <p14:creationId xmlns:p14="http://schemas.microsoft.com/office/powerpoint/2010/main" val="3831714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The algorithms we are going to talk about are relevant when we target hundreds or thousands of lights in real time, </a:t>
            </a:r>
          </a:p>
          <a:p>
            <a:pPr marL="171450" indent="-171450">
              <a:buFont typeface="Arial" charset="0"/>
              <a:buChar char="•"/>
            </a:pPr>
            <a:r>
              <a:rPr lang="en-US" dirty="0" smtClean="0"/>
              <a:t>And in a way you could</a:t>
            </a:r>
            <a:r>
              <a:rPr lang="en-US" baseline="0" dirty="0" smtClean="0"/>
              <a:t> say that the end goal is to make the number a non-issue. &lt;click&gt;</a:t>
            </a:r>
            <a:endParaRPr lang="en-US" dirty="0" smtClean="0"/>
          </a:p>
          <a:p>
            <a:pPr marL="171450" indent="-171450">
              <a:buFont typeface="Arial" charset="0"/>
              <a:buChar char="•"/>
            </a:pPr>
            <a:r>
              <a:rPr lang="en-US" dirty="0" smtClean="0"/>
              <a:t>The lights we consider have</a:t>
            </a:r>
            <a:r>
              <a:rPr lang="en-US" baseline="0" dirty="0" smtClean="0"/>
              <a:t> a limited range, with some falloff which goes to 0 at the boundary.</a:t>
            </a:r>
          </a:p>
          <a:p>
            <a:pPr marL="171450" indent="-171450">
              <a:buFont typeface="Arial" charset="0"/>
              <a:buChar char="•"/>
            </a:pPr>
            <a:r>
              <a:rPr lang="en-US" dirty="0" smtClean="0"/>
              <a:t>This means that lights are not</a:t>
            </a:r>
            <a:r>
              <a:rPr lang="en-US" baseline="0" dirty="0" smtClean="0"/>
              <a:t> physical, but this is (still) the normal procedure in games. &lt;click&gt;</a:t>
            </a:r>
          </a:p>
          <a:p>
            <a:pPr marL="171450" indent="-171450">
              <a:buFont typeface="Arial" charset="0"/>
              <a:buChar char="•"/>
            </a:pPr>
            <a:r>
              <a:rPr lang="en-US" baseline="0" dirty="0" smtClean="0"/>
              <a:t>We also do not consider shadows, which is covered later in the course.</a:t>
            </a:r>
          </a:p>
          <a:p>
            <a:pPr marL="171450" indent="-171450">
              <a:buFont typeface="Arial" charset="0"/>
              <a:buChar char="•"/>
            </a:pPr>
            <a:r>
              <a:rPr lang="en-US" dirty="0" smtClean="0"/>
              <a:t>There is no pre-computation so all geometry and lights are allowed to change freely from frame to frame.</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E788C3BA-EA00-4A0B-8B2F-9C86ED7F1046}" type="slidenum">
              <a:rPr lang="en-US" smtClean="0"/>
              <a:pPr/>
              <a:t>5</a:t>
            </a:fld>
            <a:endParaRPr lang="en-US"/>
          </a:p>
        </p:txBody>
      </p:sp>
    </p:spTree>
    <p:extLst>
      <p:ext uri="{BB962C8B-B14F-4D97-AF65-F5344CB8AC3E}">
        <p14:creationId xmlns:p14="http://schemas.microsoft.com/office/powerpoint/2010/main" val="5926854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08113E2B-AD21-4A3E-8823-9FAD6EF7ABD6}" type="slidenum">
              <a:rPr lang="en-US" altLang="en-US" smtClean="0"/>
              <a:pPr/>
              <a:t>41</a:t>
            </a:fld>
            <a:endParaRPr lang="en-US" altLang="en-US"/>
          </a:p>
        </p:txBody>
      </p:sp>
    </p:spTree>
    <p:extLst>
      <p:ext uri="{BB962C8B-B14F-4D97-AF65-F5344CB8AC3E}">
        <p14:creationId xmlns:p14="http://schemas.microsoft.com/office/powerpoint/2010/main" val="21969095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Adding predicted architectures</a:t>
            </a:r>
          </a:p>
          <a:p>
            <a:pPr marL="628650" lvl="1" indent="-171450">
              <a:buFont typeface="Arial" panose="020B0604020202020204" pitchFamily="34" charset="0"/>
              <a:buChar char="•"/>
            </a:pPr>
            <a:r>
              <a:rPr lang="en-US" baseline="0" dirty="0" smtClean="0"/>
              <a:t>Speculative 10 core Broadwell-E (same architecture as </a:t>
            </a:r>
            <a:r>
              <a:rPr lang="en-US" baseline="0" dirty="0" err="1" smtClean="0"/>
              <a:t>haswell</a:t>
            </a:r>
            <a:r>
              <a:rPr lang="en-US" baseline="0" dirty="0" smtClean="0"/>
              <a:t> + 2 cores)</a:t>
            </a:r>
          </a:p>
          <a:p>
            <a:pPr marL="628650" lvl="1" indent="-171450">
              <a:buFont typeface="Arial" panose="020B0604020202020204" pitchFamily="34" charset="0"/>
              <a:buChar char="•"/>
            </a:pPr>
            <a:r>
              <a:rPr lang="en-US" baseline="0" dirty="0" smtClean="0"/>
              <a:t>Speculative Pascal (Promised 1 TB/s </a:t>
            </a:r>
            <a:r>
              <a:rPr lang="en-US" baseline="0" dirty="0" err="1" smtClean="0"/>
              <a:t>bw</a:t>
            </a:r>
            <a:r>
              <a:rPr lang="en-US" baseline="0" dirty="0" smtClean="0"/>
              <a:t> and less </a:t>
            </a:r>
            <a:r>
              <a:rPr lang="en-US" baseline="0" smtClean="0"/>
              <a:t>than 2x </a:t>
            </a:r>
            <a:r>
              <a:rPr lang="en-US" baseline="0" dirty="0" smtClean="0"/>
              <a:t>compute)</a:t>
            </a:r>
            <a:endParaRPr lang="sv-SE" dirty="0"/>
          </a:p>
        </p:txBody>
      </p:sp>
      <p:sp>
        <p:nvSpPr>
          <p:cNvPr id="4" name="Slide Number Placeholder 3"/>
          <p:cNvSpPr>
            <a:spLocks noGrp="1"/>
          </p:cNvSpPr>
          <p:nvPr>
            <p:ph type="sldNum" sz="quarter" idx="10"/>
          </p:nvPr>
        </p:nvSpPr>
        <p:spPr/>
        <p:txBody>
          <a:bodyPr/>
          <a:lstStyle/>
          <a:p>
            <a:fld id="{08113E2B-AD21-4A3E-8823-9FAD6EF7ABD6}" type="slidenum">
              <a:rPr lang="en-US" altLang="en-US" smtClean="0"/>
              <a:pPr/>
              <a:t>43</a:t>
            </a:fld>
            <a:endParaRPr lang="en-US" altLang="en-US"/>
          </a:p>
        </p:txBody>
      </p:sp>
    </p:spTree>
    <p:extLst>
      <p:ext uri="{BB962C8B-B14F-4D97-AF65-F5344CB8AC3E}">
        <p14:creationId xmlns:p14="http://schemas.microsoft.com/office/powerpoint/2010/main" val="34371793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With this, modern approaches</a:t>
            </a:r>
            <a:r>
              <a:rPr lang="en-US" baseline="0" dirty="0" smtClean="0"/>
              <a:t> to real-time shading with many lights all take their in the following 2 observations</a:t>
            </a:r>
          </a:p>
          <a:p>
            <a:pPr marL="628650" lvl="1" indent="-171450">
              <a:buFont typeface="Arial" pitchFamily="34" charset="0"/>
              <a:buChar char="•"/>
            </a:pPr>
            <a:r>
              <a:rPr lang="en-US" baseline="0" dirty="0" smtClean="0"/>
              <a:t>First, as we just saw compute is king.</a:t>
            </a:r>
          </a:p>
          <a:p>
            <a:pPr marL="628650" lvl="1" indent="-171450">
              <a:buFont typeface="Arial" pitchFamily="34" charset="0"/>
              <a:buChar char="•"/>
            </a:pPr>
            <a:r>
              <a:rPr lang="en-US" baseline="0" dirty="0" smtClean="0"/>
              <a:t>Second, the GPU general purpose programming models and power of these cores has improved tremendously over the last years.</a:t>
            </a:r>
          </a:p>
          <a:p>
            <a:pPr marL="171450" indent="-171450">
              <a:buFont typeface="Arial" pitchFamily="34" charset="0"/>
              <a:buChar char="•"/>
            </a:pPr>
            <a:r>
              <a:rPr lang="en-US" dirty="0" smtClean="0"/>
              <a:t>These observations have broad impact because not long ago triangle rasterization was the only</a:t>
            </a:r>
            <a:r>
              <a:rPr lang="en-US" baseline="0" dirty="0" smtClean="0"/>
              <a:t> game in town if you wanted real-time performance.</a:t>
            </a:r>
            <a:endParaRPr lang="en-US" dirty="0" smtClean="0"/>
          </a:p>
          <a:p>
            <a:pPr marL="171450" indent="-171450">
              <a:buFont typeface="Arial" pitchFamily="34" charset="0"/>
              <a:buChar char="•"/>
            </a:pPr>
            <a:r>
              <a:rPr lang="en-US" dirty="0" smtClean="0"/>
              <a:t>This means that we are now sometimes </a:t>
            </a:r>
            <a:r>
              <a:rPr lang="en-US" baseline="0" dirty="0" smtClean="0"/>
              <a:t>stuck with a way of doing things that is no longer suitable.</a:t>
            </a:r>
          </a:p>
          <a:p>
            <a:pPr marL="171450" indent="-171450">
              <a:buFont typeface="Arial" pitchFamily="34" charset="0"/>
              <a:buChar char="•"/>
            </a:pPr>
            <a:r>
              <a:rPr lang="en-US" baseline="0" dirty="0" smtClean="0"/>
              <a:t>Thus I think the field is open to revisit many real-time algorithms with this frame of mind.</a:t>
            </a:r>
            <a:endParaRPr lang="sv-SE" dirty="0"/>
          </a:p>
        </p:txBody>
      </p:sp>
      <p:sp>
        <p:nvSpPr>
          <p:cNvPr id="4" name="Slide Number Placeholder 3"/>
          <p:cNvSpPr>
            <a:spLocks noGrp="1"/>
          </p:cNvSpPr>
          <p:nvPr>
            <p:ph type="sldNum" sz="quarter" idx="10"/>
          </p:nvPr>
        </p:nvSpPr>
        <p:spPr/>
        <p:txBody>
          <a:bodyPr/>
          <a:lstStyle/>
          <a:p>
            <a:fld id="{14738AA5-6C01-4BE8-A16C-5C6146890AD9}" type="slidenum">
              <a:rPr lang="en-AU" smtClean="0"/>
              <a:t>44</a:t>
            </a:fld>
            <a:endParaRPr lang="en-AU"/>
          </a:p>
        </p:txBody>
      </p:sp>
    </p:spTree>
    <p:extLst>
      <p:ext uri="{BB962C8B-B14F-4D97-AF65-F5344CB8AC3E}">
        <p14:creationId xmlns:p14="http://schemas.microsoft.com/office/powerpoint/2010/main" val="18294949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AU" dirty="0" smtClean="0"/>
              <a:t>Tiled and Clustered</a:t>
            </a:r>
            <a:r>
              <a:rPr lang="en-AU" baseline="0" dirty="0" smtClean="0"/>
              <a:t> shading are examples of this, and it brings us back to the bandwidth problem of traditional deferred.</a:t>
            </a:r>
            <a:endParaRPr lang="en-AU" dirty="0" smtClean="0"/>
          </a:p>
          <a:p>
            <a:pPr marL="171450" indent="-171450">
              <a:buFont typeface="Arial" pitchFamily="34" charset="0"/>
              <a:buChar char="•"/>
            </a:pPr>
            <a:r>
              <a:rPr lang="en-AU" baseline="0" dirty="0" smtClean="0"/>
              <a:t>As we are now drawing the lights, in the shading pass, we have overdraw when many lights overlap the same pixel.</a:t>
            </a:r>
          </a:p>
          <a:p>
            <a:pPr marL="171450" indent="-171450">
              <a:buFont typeface="Arial" pitchFamily="34" charset="0"/>
              <a:buChar char="•"/>
            </a:pPr>
            <a:r>
              <a:rPr lang="en-AU" baseline="0" dirty="0" smtClean="0"/>
              <a:t>Schematically deferred shading looks like this, we iterate over each light, </a:t>
            </a:r>
          </a:p>
          <a:p>
            <a:pPr marL="171450" indent="-171450">
              <a:buFont typeface="Arial" pitchFamily="34" charset="0"/>
              <a:buChar char="•"/>
            </a:pPr>
            <a:r>
              <a:rPr lang="en-AU" baseline="0" dirty="0" smtClean="0"/>
              <a:t>and then in parallel, by drawing the bounding volume, over all the fragments.</a:t>
            </a:r>
          </a:p>
          <a:p>
            <a:pPr marL="171450" indent="-171450">
              <a:buFont typeface="Arial" pitchFamily="34" charset="0"/>
              <a:buChar char="•"/>
            </a:pPr>
            <a:endParaRPr lang="en-AU" baseline="0" dirty="0" smtClean="0"/>
          </a:p>
        </p:txBody>
      </p:sp>
      <p:sp>
        <p:nvSpPr>
          <p:cNvPr id="4" name="Slide Number Placeholder 3"/>
          <p:cNvSpPr>
            <a:spLocks noGrp="1"/>
          </p:cNvSpPr>
          <p:nvPr>
            <p:ph type="sldNum" sz="quarter" idx="10"/>
          </p:nvPr>
        </p:nvSpPr>
        <p:spPr/>
        <p:txBody>
          <a:bodyPr/>
          <a:lstStyle/>
          <a:p>
            <a:pPr>
              <a:defRPr/>
            </a:pPr>
            <a:fld id="{E6D1987C-9702-4B48-B009-EC5C81D87AD3}" type="slidenum">
              <a:rPr lang="en-AU" smtClean="0"/>
              <a:pPr>
                <a:defRPr/>
              </a:pPr>
              <a:t>45</a:t>
            </a:fld>
            <a:endParaRPr lang="en-AU"/>
          </a:p>
        </p:txBody>
      </p:sp>
    </p:spTree>
    <p:extLst>
      <p:ext uri="{BB962C8B-B14F-4D97-AF65-F5344CB8AC3E}">
        <p14:creationId xmlns:p14="http://schemas.microsoft.com/office/powerpoint/2010/main" val="41474060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charset="0"/>
              <a:buChar char="•"/>
            </a:pPr>
            <a:r>
              <a:rPr lang="en-AU" dirty="0" smtClean="0"/>
              <a:t> The problem is </a:t>
            </a:r>
            <a:r>
              <a:rPr lang="en-AU" baseline="0" dirty="0" smtClean="0"/>
              <a:t>from the fact that the innermost loop is over the pixels,</a:t>
            </a:r>
          </a:p>
          <a:p>
            <a:pPr>
              <a:buFont typeface="Arial" charset="0"/>
              <a:buChar char="•"/>
            </a:pPr>
            <a:r>
              <a:rPr lang="en-AU" dirty="0" smtClean="0"/>
              <a:t> This which requires </a:t>
            </a:r>
            <a:r>
              <a:rPr lang="en-AU" baseline="0" dirty="0" smtClean="0"/>
              <a:t>repeated reading, and writing of the G-Buffers and frame buffer.</a:t>
            </a:r>
          </a:p>
        </p:txBody>
      </p:sp>
      <p:sp>
        <p:nvSpPr>
          <p:cNvPr id="4" name="Slide Number Placeholder 3"/>
          <p:cNvSpPr>
            <a:spLocks noGrp="1"/>
          </p:cNvSpPr>
          <p:nvPr>
            <p:ph type="sldNum" sz="quarter" idx="10"/>
          </p:nvPr>
        </p:nvSpPr>
        <p:spPr/>
        <p:txBody>
          <a:bodyPr/>
          <a:lstStyle/>
          <a:p>
            <a:pPr>
              <a:defRPr/>
            </a:pPr>
            <a:fld id="{E6D1987C-9702-4B48-B009-EC5C81D87AD3}" type="slidenum">
              <a:rPr lang="en-AU" smtClean="0"/>
              <a:pPr>
                <a:defRPr/>
              </a:pPr>
              <a:t>46</a:t>
            </a:fld>
            <a:endParaRPr lang="en-AU"/>
          </a:p>
        </p:txBody>
      </p:sp>
    </p:spTree>
    <p:extLst>
      <p:ext uri="{BB962C8B-B14F-4D97-AF65-F5344CB8AC3E}">
        <p14:creationId xmlns:p14="http://schemas.microsoft.com/office/powerpoint/2010/main" val="5559467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indent="-171450" algn="l" defTabSz="457200" rtl="0" eaLnBrk="0" fontAlgn="base" latinLnBrk="0" hangingPunct="0">
              <a:lnSpc>
                <a:spcPct val="100000"/>
              </a:lnSpc>
              <a:spcBef>
                <a:spcPct val="30000"/>
              </a:spcBef>
              <a:spcAft>
                <a:spcPct val="0"/>
              </a:spcAft>
              <a:buClrTx/>
              <a:buSzTx/>
              <a:buFont typeface="Arial" charset="0"/>
              <a:buChar char="•"/>
              <a:tabLst/>
              <a:defRPr/>
            </a:pPr>
            <a:r>
              <a:rPr lang="en-AU" baseline="0" dirty="0" smtClean="0"/>
              <a:t>So we want to re-arrange this loop to make the innermost loop iterate over the lights instead. .&lt;click&gt;</a:t>
            </a:r>
          </a:p>
          <a:p>
            <a:pPr marL="171450" indent="-171450">
              <a:buFont typeface="Arial" charset="0"/>
              <a:buChar char="•"/>
            </a:pPr>
            <a:r>
              <a:rPr lang="en-AU" baseline="0" dirty="0" smtClean="0"/>
              <a:t>Then we get this nice compute oriented loop.</a:t>
            </a:r>
          </a:p>
          <a:p>
            <a:pPr marL="171450" indent="-171450">
              <a:buFont typeface="Arial" charset="0"/>
              <a:buChar char="•"/>
            </a:pPr>
            <a:r>
              <a:rPr lang="en-AU" baseline="0" dirty="0" smtClean="0"/>
              <a:t>With a single read and write which would solve the bandwidth problem.</a:t>
            </a:r>
          </a:p>
        </p:txBody>
      </p:sp>
      <p:sp>
        <p:nvSpPr>
          <p:cNvPr id="4" name="Slide Number Placeholder 3"/>
          <p:cNvSpPr>
            <a:spLocks noGrp="1"/>
          </p:cNvSpPr>
          <p:nvPr>
            <p:ph type="sldNum" sz="quarter" idx="10"/>
          </p:nvPr>
        </p:nvSpPr>
        <p:spPr/>
        <p:txBody>
          <a:bodyPr/>
          <a:lstStyle/>
          <a:p>
            <a:pPr>
              <a:defRPr/>
            </a:pPr>
            <a:fld id="{E6D1987C-9702-4B48-B009-EC5C81D87AD3}" type="slidenum">
              <a:rPr lang="en-AU" smtClean="0"/>
              <a:pPr>
                <a:defRPr/>
              </a:pPr>
              <a:t>47</a:t>
            </a:fld>
            <a:endParaRPr lang="en-AU"/>
          </a:p>
        </p:txBody>
      </p:sp>
    </p:spTree>
    <p:extLst>
      <p:ext uri="{BB962C8B-B14F-4D97-AF65-F5344CB8AC3E}">
        <p14:creationId xmlns:p14="http://schemas.microsoft.com/office/powerpoint/2010/main" val="8049430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AU" dirty="0" smtClean="0"/>
              <a:t>However, we now need to access all the relevant lights for each pixel sequentially.</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AU" dirty="0" smtClean="0"/>
              <a:t>Just using a global list of lights</a:t>
            </a:r>
            <a:r>
              <a:rPr lang="en-AU" baseline="0" dirty="0" smtClean="0"/>
              <a:t> is of course terribly inefficient.</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AU" dirty="0" smtClean="0"/>
              <a:t>At the other end of the spectrum, creating lists of lights for</a:t>
            </a:r>
            <a:r>
              <a:rPr lang="en-AU" baseline="0" dirty="0" smtClean="0"/>
              <a:t> each pixel individually is both slow and requires lots of storage.</a:t>
            </a:r>
          </a:p>
          <a:p>
            <a:pPr>
              <a:buFont typeface="Arial" charset="0"/>
              <a:buChar char="•"/>
            </a:pPr>
            <a:endParaRPr lang="en-AU" baseline="0" dirty="0" smtClean="0"/>
          </a:p>
          <a:p>
            <a:pPr>
              <a:buFont typeface="Arial" charset="0"/>
              <a:buChar char="•"/>
            </a:pPr>
            <a:endParaRPr lang="en-AU" dirty="0"/>
          </a:p>
        </p:txBody>
      </p:sp>
      <p:sp>
        <p:nvSpPr>
          <p:cNvPr id="4" name="Slide Number Placeholder 3"/>
          <p:cNvSpPr>
            <a:spLocks noGrp="1"/>
          </p:cNvSpPr>
          <p:nvPr>
            <p:ph type="sldNum" sz="quarter" idx="10"/>
          </p:nvPr>
        </p:nvSpPr>
        <p:spPr/>
        <p:txBody>
          <a:bodyPr/>
          <a:lstStyle/>
          <a:p>
            <a:pPr>
              <a:defRPr/>
            </a:pPr>
            <a:fld id="{E6D1987C-9702-4B48-B009-EC5C81D87AD3}" type="slidenum">
              <a:rPr lang="en-AU" smtClean="0"/>
              <a:pPr>
                <a:defRPr/>
              </a:pPr>
              <a:t>48</a:t>
            </a:fld>
            <a:endParaRPr lang="en-AU"/>
          </a:p>
        </p:txBody>
      </p:sp>
    </p:spTree>
    <p:extLst>
      <p:ext uri="{BB962C8B-B14F-4D97-AF65-F5344CB8AC3E}">
        <p14:creationId xmlns:p14="http://schemas.microsoft.com/office/powerpoint/2010/main" val="19345065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charset="0"/>
              <a:buChar char="•"/>
            </a:pPr>
            <a:r>
              <a:rPr lang="en-AU" baseline="0" dirty="0" smtClean="0"/>
              <a:t>The modern solution is instead to build list for groups of similar samples.</a:t>
            </a:r>
          </a:p>
          <a:p>
            <a:pPr>
              <a:buFont typeface="Arial" charset="0"/>
              <a:buChar char="•"/>
            </a:pPr>
            <a:r>
              <a:rPr lang="en-AU" baseline="0" dirty="0" smtClean="0"/>
              <a:t>The motivation is of course that many pixels will use the same lights in a typical scenario</a:t>
            </a:r>
          </a:p>
          <a:p>
            <a:pPr>
              <a:buFont typeface="Arial" charset="0"/>
              <a:buChar char="•"/>
            </a:pPr>
            <a:r>
              <a:rPr lang="en-AU" baseline="0" dirty="0" smtClean="0"/>
              <a:t>Allowing us to share the list over many samples.</a:t>
            </a:r>
          </a:p>
          <a:p>
            <a:pPr>
              <a:buFont typeface="Arial" charset="0"/>
              <a:buChar char="•"/>
            </a:pPr>
            <a:r>
              <a:rPr lang="en-AU" baseline="0" dirty="0" smtClean="0"/>
              <a:t>Then list must be conservative, storing all lights that </a:t>
            </a:r>
            <a:r>
              <a:rPr lang="en-AU" i="1" baseline="0" dirty="0" smtClean="0"/>
              <a:t>may</a:t>
            </a:r>
            <a:r>
              <a:rPr lang="en-AU" i="0" baseline="0" dirty="0" smtClean="0"/>
              <a:t> affect any sample within the tile.</a:t>
            </a:r>
            <a:endParaRPr lang="en-AU" baseline="0" dirty="0" smtClean="0"/>
          </a:p>
          <a:p>
            <a:pPr>
              <a:buFont typeface="Arial" charset="0"/>
              <a:buChar char="•"/>
            </a:pPr>
            <a:r>
              <a:rPr lang="en-AU" baseline="0" dirty="0" smtClean="0"/>
              <a:t>So we trade some compute performance for bandwidth, </a:t>
            </a:r>
          </a:p>
          <a:p>
            <a:pPr>
              <a:buFont typeface="Arial" charset="0"/>
              <a:buChar char="•"/>
            </a:pPr>
            <a:r>
              <a:rPr lang="en-AU" baseline="0" dirty="0" smtClean="0"/>
              <a:t>which as we have seen is a pretty good gambit on modern GPUs.</a:t>
            </a:r>
          </a:p>
          <a:p>
            <a:pPr>
              <a:buFont typeface="Arial" charset="0"/>
              <a:buChar char="•"/>
            </a:pPr>
            <a:r>
              <a:rPr lang="en-AU" dirty="0" smtClean="0"/>
              <a:t>But at the same time significantly closer to</a:t>
            </a:r>
            <a:r>
              <a:rPr lang="en-AU" baseline="0" dirty="0" smtClean="0"/>
              <a:t> the optimum compared to brute force.</a:t>
            </a:r>
            <a:endParaRPr lang="en-AU" dirty="0"/>
          </a:p>
        </p:txBody>
      </p:sp>
      <p:sp>
        <p:nvSpPr>
          <p:cNvPr id="4" name="Slide Number Placeholder 3"/>
          <p:cNvSpPr>
            <a:spLocks noGrp="1"/>
          </p:cNvSpPr>
          <p:nvPr>
            <p:ph type="sldNum" sz="quarter" idx="10"/>
          </p:nvPr>
        </p:nvSpPr>
        <p:spPr/>
        <p:txBody>
          <a:bodyPr/>
          <a:lstStyle/>
          <a:p>
            <a:pPr>
              <a:defRPr/>
            </a:pPr>
            <a:fld id="{E6D1987C-9702-4B48-B009-EC5C81D87AD3}" type="slidenum">
              <a:rPr lang="en-AU" smtClean="0"/>
              <a:pPr>
                <a:defRPr/>
              </a:pPr>
              <a:t>49</a:t>
            </a:fld>
            <a:endParaRPr lang="en-AU"/>
          </a:p>
        </p:txBody>
      </p:sp>
    </p:spTree>
    <p:extLst>
      <p:ext uri="{BB962C8B-B14F-4D97-AF65-F5344CB8AC3E}">
        <p14:creationId xmlns:p14="http://schemas.microsoft.com/office/powerpoint/2010/main" val="28339829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6D1987C-9702-4B48-B009-EC5C81D87AD3}" type="slidenum">
              <a:rPr lang="en-AU" smtClean="0"/>
              <a:pPr>
                <a:defRPr/>
              </a:pPr>
              <a:t>50</a:t>
            </a:fld>
            <a:endParaRPr lang="en-AU"/>
          </a:p>
        </p:txBody>
      </p:sp>
    </p:spTree>
    <p:extLst>
      <p:ext uri="{BB962C8B-B14F-4D97-AF65-F5344CB8AC3E}">
        <p14:creationId xmlns:p14="http://schemas.microsoft.com/office/powerpoint/2010/main" val="13307446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6D1987C-9702-4B48-B009-EC5C81D87AD3}" type="slidenum">
              <a:rPr lang="en-AU" smtClean="0"/>
              <a:pPr>
                <a:defRPr/>
              </a:pPr>
              <a:t>51</a:t>
            </a:fld>
            <a:endParaRPr lang="en-AU"/>
          </a:p>
        </p:txBody>
      </p:sp>
    </p:spTree>
    <p:extLst>
      <p:ext uri="{BB962C8B-B14F-4D97-AF65-F5344CB8AC3E}">
        <p14:creationId xmlns:p14="http://schemas.microsoft.com/office/powerpoint/2010/main" val="63685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AU" dirty="0" smtClean="0"/>
              <a:t>Despite</a:t>
            </a:r>
            <a:r>
              <a:rPr lang="en-AU" baseline="0" dirty="0" smtClean="0"/>
              <a:t> the name of all the techniques in this course, it is not actually about shading at all!</a:t>
            </a:r>
          </a:p>
          <a:p>
            <a:pPr marL="171450" indent="-171450">
              <a:buFont typeface="Arial" charset="0"/>
              <a:buChar char="•"/>
            </a:pPr>
            <a:r>
              <a:rPr lang="en-AU" baseline="0" dirty="0" smtClean="0"/>
              <a:t>This is a name we have inherited from forward shading / deferred shading etc.</a:t>
            </a:r>
          </a:p>
          <a:p>
            <a:pPr marL="171450" indent="-171450">
              <a:buFont typeface="Arial" charset="0"/>
              <a:buChar char="•"/>
            </a:pPr>
            <a:r>
              <a:rPr lang="en-AU" baseline="0" dirty="0" smtClean="0"/>
              <a:t>In reality the course is about working out which lights are relevant for shading each point of interest.</a:t>
            </a:r>
          </a:p>
          <a:p>
            <a:pPr marL="171450" marR="0" indent="-171450" algn="l" defTabSz="457200" rtl="0" eaLnBrk="0" fontAlgn="base" latinLnBrk="0" hangingPunct="0">
              <a:lnSpc>
                <a:spcPct val="100000"/>
              </a:lnSpc>
              <a:spcBef>
                <a:spcPct val="30000"/>
              </a:spcBef>
              <a:spcAft>
                <a:spcPct val="0"/>
              </a:spcAft>
              <a:buClrTx/>
              <a:buSzTx/>
              <a:buFont typeface="Arial" charset="0"/>
              <a:buChar char="•"/>
              <a:tabLst/>
              <a:defRPr/>
            </a:pPr>
            <a:r>
              <a:rPr lang="en-AU" baseline="0" dirty="0" smtClean="0"/>
              <a:t>With millions of sample points (pixels) and thousands of lights </a:t>
            </a:r>
          </a:p>
          <a:p>
            <a:pPr marL="171450" marR="0" indent="-171450" algn="l" defTabSz="457200" rtl="0" eaLnBrk="0" fontAlgn="base" latinLnBrk="0" hangingPunct="0">
              <a:lnSpc>
                <a:spcPct val="100000"/>
              </a:lnSpc>
              <a:spcBef>
                <a:spcPct val="30000"/>
              </a:spcBef>
              <a:spcAft>
                <a:spcPct val="0"/>
              </a:spcAft>
              <a:buClrTx/>
              <a:buSzTx/>
              <a:buFont typeface="Arial" charset="0"/>
              <a:buChar char="•"/>
              <a:tabLst/>
              <a:defRPr/>
            </a:pPr>
            <a:r>
              <a:rPr lang="en-AU" baseline="0" dirty="0" smtClean="0"/>
              <a:t>Doing this with high performance becomes sufficiently complex to be an interesting problem.</a:t>
            </a:r>
          </a:p>
          <a:p>
            <a:pPr marL="171450" indent="-171450">
              <a:buFont typeface="Arial" charset="0"/>
              <a:buChar char="•"/>
            </a:pPr>
            <a:r>
              <a:rPr lang="en-AU" baseline="0" dirty="0" smtClean="0"/>
              <a:t>We call this process ‘light assignment’, but is also known as ‘light culling’.</a:t>
            </a:r>
          </a:p>
        </p:txBody>
      </p:sp>
      <p:sp>
        <p:nvSpPr>
          <p:cNvPr id="4" name="Slide Number Placeholder 3"/>
          <p:cNvSpPr>
            <a:spLocks noGrp="1"/>
          </p:cNvSpPr>
          <p:nvPr>
            <p:ph type="sldNum" sz="quarter" idx="10"/>
          </p:nvPr>
        </p:nvSpPr>
        <p:spPr/>
        <p:txBody>
          <a:bodyPr/>
          <a:lstStyle/>
          <a:p>
            <a:fld id="{14738AA5-6C01-4BE8-A16C-5C6146890AD9}" type="slidenum">
              <a:rPr lang="en-AU" smtClean="0"/>
              <a:t>6</a:t>
            </a:fld>
            <a:endParaRPr lang="en-AU"/>
          </a:p>
        </p:txBody>
      </p:sp>
    </p:spTree>
    <p:extLst>
      <p:ext uri="{BB962C8B-B14F-4D97-AF65-F5344CB8AC3E}">
        <p14:creationId xmlns:p14="http://schemas.microsoft.com/office/powerpoint/2010/main" val="22442705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charset="0"/>
              <a:buChar char="•"/>
            </a:pPr>
            <a:endParaRPr lang="en-AU" i="0" dirty="0"/>
          </a:p>
        </p:txBody>
      </p:sp>
      <p:sp>
        <p:nvSpPr>
          <p:cNvPr id="4" name="Slide Number Placeholder 3"/>
          <p:cNvSpPr>
            <a:spLocks noGrp="1"/>
          </p:cNvSpPr>
          <p:nvPr>
            <p:ph type="sldNum" sz="quarter" idx="10"/>
          </p:nvPr>
        </p:nvSpPr>
        <p:spPr/>
        <p:txBody>
          <a:bodyPr/>
          <a:lstStyle/>
          <a:p>
            <a:pPr>
              <a:defRPr/>
            </a:pPr>
            <a:fld id="{E6D1987C-9702-4B48-B009-EC5C81D87AD3}" type="slidenum">
              <a:rPr lang="en-AU" smtClean="0"/>
              <a:pPr>
                <a:defRPr/>
              </a:pPr>
              <a:t>52</a:t>
            </a:fld>
            <a:endParaRPr lang="en-AU"/>
          </a:p>
        </p:txBody>
      </p:sp>
    </p:spTree>
    <p:extLst>
      <p:ext uri="{BB962C8B-B14F-4D97-AF65-F5344CB8AC3E}">
        <p14:creationId xmlns:p14="http://schemas.microsoft.com/office/powerpoint/2010/main" val="8615387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6D1987C-9702-4B48-B009-EC5C81D87AD3}" type="slidenum">
              <a:rPr lang="en-AU" smtClean="0"/>
              <a:pPr>
                <a:defRPr/>
              </a:pPr>
              <a:t>53</a:t>
            </a:fld>
            <a:endParaRPr lang="en-AU"/>
          </a:p>
        </p:txBody>
      </p:sp>
    </p:spTree>
    <p:extLst>
      <p:ext uri="{BB962C8B-B14F-4D97-AF65-F5344CB8AC3E}">
        <p14:creationId xmlns:p14="http://schemas.microsoft.com/office/powerpoint/2010/main" val="23337026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charset="0"/>
              <a:buChar char="•"/>
            </a:pPr>
            <a:r>
              <a:rPr lang="en-US" dirty="0" smtClean="0"/>
              <a:t>So, </a:t>
            </a:r>
            <a:r>
              <a:rPr lang="en-US" baseline="0" dirty="0" smtClean="0"/>
              <a:t>we have pretty much solved the bandwidth problem which is great,</a:t>
            </a:r>
          </a:p>
          <a:p>
            <a:pPr marL="171450" indent="-171450">
              <a:buFont typeface="Arial" charset="0"/>
              <a:buChar char="•"/>
            </a:pPr>
            <a:r>
              <a:rPr lang="en-US" baseline="0" dirty="0" smtClean="0"/>
              <a:t>It matters a lot less suddenly if the G-Buffers are fat as chips</a:t>
            </a:r>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pPr>
              <a:defRPr/>
            </a:pPr>
            <a:fld id="{E6D1987C-9702-4B48-B009-EC5C81D87AD3}" type="slidenum">
              <a:rPr lang="en-AU" smtClean="0"/>
              <a:pPr>
                <a:defRPr/>
              </a:pPr>
              <a:t>54</a:t>
            </a:fld>
            <a:endParaRPr lang="en-AU"/>
          </a:p>
        </p:txBody>
      </p:sp>
    </p:spTree>
    <p:extLst>
      <p:ext uri="{BB962C8B-B14F-4D97-AF65-F5344CB8AC3E}">
        <p14:creationId xmlns:p14="http://schemas.microsoft.com/office/powerpoint/2010/main" val="8830258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charset="0"/>
              <a:buChar char="•"/>
            </a:pPr>
            <a:r>
              <a:rPr lang="en-US" dirty="0" smtClean="0"/>
              <a:t>The</a:t>
            </a:r>
            <a:r>
              <a:rPr lang="en-US" baseline="0" dirty="0" smtClean="0"/>
              <a:t> techniques are flexible, in that it is fairly trivial to support forward or deferred shading, or both.</a:t>
            </a:r>
            <a:endParaRPr lang="en-US" dirty="0"/>
          </a:p>
        </p:txBody>
      </p:sp>
      <p:sp>
        <p:nvSpPr>
          <p:cNvPr id="4" name="Slide Number Placeholder 3"/>
          <p:cNvSpPr>
            <a:spLocks noGrp="1"/>
          </p:cNvSpPr>
          <p:nvPr>
            <p:ph type="sldNum" sz="quarter" idx="10"/>
          </p:nvPr>
        </p:nvSpPr>
        <p:spPr/>
        <p:txBody>
          <a:bodyPr/>
          <a:lstStyle/>
          <a:p>
            <a:pPr>
              <a:defRPr/>
            </a:pPr>
            <a:fld id="{E6D1987C-9702-4B48-B009-EC5C81D87AD3}" type="slidenum">
              <a:rPr lang="en-AU" smtClean="0"/>
              <a:pPr>
                <a:defRPr/>
              </a:pPr>
              <a:t>55</a:t>
            </a:fld>
            <a:endParaRPr lang="en-AU"/>
          </a:p>
        </p:txBody>
      </p:sp>
    </p:spTree>
    <p:extLst>
      <p:ext uri="{BB962C8B-B14F-4D97-AF65-F5344CB8AC3E}">
        <p14:creationId xmlns:p14="http://schemas.microsoft.com/office/powerpoint/2010/main" val="8945823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charset="0"/>
              <a:buChar char="•"/>
            </a:pPr>
            <a:r>
              <a:rPr lang="en-US" dirty="0" smtClean="0"/>
              <a:t>Using forward, in turn, makes</a:t>
            </a:r>
            <a:r>
              <a:rPr lang="en-US" baseline="0" dirty="0" smtClean="0"/>
              <a:t> it possible to support transparent </a:t>
            </a:r>
            <a:r>
              <a:rPr lang="en-US" baseline="0" smtClean="0"/>
              <a:t>and MSAA.</a:t>
            </a:r>
            <a:endParaRPr lang="en-US" dirty="0"/>
          </a:p>
        </p:txBody>
      </p:sp>
      <p:sp>
        <p:nvSpPr>
          <p:cNvPr id="4" name="Slide Number Placeholder 3"/>
          <p:cNvSpPr>
            <a:spLocks noGrp="1"/>
          </p:cNvSpPr>
          <p:nvPr>
            <p:ph type="sldNum" sz="quarter" idx="10"/>
          </p:nvPr>
        </p:nvSpPr>
        <p:spPr/>
        <p:txBody>
          <a:bodyPr/>
          <a:lstStyle/>
          <a:p>
            <a:pPr>
              <a:defRPr/>
            </a:pPr>
            <a:fld id="{E6D1987C-9702-4B48-B009-EC5C81D87AD3}" type="slidenum">
              <a:rPr lang="en-AU" smtClean="0"/>
              <a:pPr>
                <a:defRPr/>
              </a:pPr>
              <a:t>56</a:t>
            </a:fld>
            <a:endParaRPr lang="en-AU"/>
          </a:p>
        </p:txBody>
      </p:sp>
    </p:spTree>
    <p:extLst>
      <p:ext uri="{BB962C8B-B14F-4D97-AF65-F5344CB8AC3E}">
        <p14:creationId xmlns:p14="http://schemas.microsoft.com/office/powerpoint/2010/main" val="14886269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charset="0"/>
              <a:buChar char="•"/>
            </a:pPr>
            <a:r>
              <a:rPr lang="en-US" dirty="0" smtClean="0"/>
              <a:t>On the down side, the light </a:t>
            </a:r>
            <a:r>
              <a:rPr lang="en-US" dirty="0" err="1" smtClean="0"/>
              <a:t>shader</a:t>
            </a:r>
            <a:r>
              <a:rPr lang="en-US" baseline="0" dirty="0" smtClean="0"/>
              <a:t> now must support all light types, which makes it more complex.</a:t>
            </a:r>
          </a:p>
          <a:p>
            <a:pPr marL="171450" indent="-171450">
              <a:buFont typeface="Arial" charset="0"/>
              <a:buChar char="•"/>
            </a:pPr>
            <a:r>
              <a:rPr lang="en-US" baseline="0" dirty="0" smtClean="0"/>
              <a:t>And since lights are not sequentially processed we cannot re-use shadow map storage space between lights.</a:t>
            </a:r>
          </a:p>
          <a:p>
            <a:pPr marL="628650" lvl="1" indent="-171450">
              <a:buFont typeface="Arial" charset="0"/>
              <a:buChar char="•"/>
            </a:pPr>
            <a:r>
              <a:rPr lang="en-US" baseline="0" dirty="0" smtClean="0"/>
              <a:t>More on this in my second talk!</a:t>
            </a:r>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pPr>
              <a:defRPr/>
            </a:pPr>
            <a:fld id="{E6D1987C-9702-4B48-B009-EC5C81D87AD3}" type="slidenum">
              <a:rPr lang="en-AU" smtClean="0"/>
              <a:pPr>
                <a:defRPr/>
              </a:pPr>
              <a:t>57</a:t>
            </a:fld>
            <a:endParaRPr lang="en-AU"/>
          </a:p>
        </p:txBody>
      </p:sp>
    </p:spTree>
    <p:extLst>
      <p:ext uri="{BB962C8B-B14F-4D97-AF65-F5344CB8AC3E}">
        <p14:creationId xmlns:p14="http://schemas.microsoft.com/office/powerpoint/2010/main" val="16885573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This brings us to the first of the modern techniques</a:t>
            </a:r>
            <a:r>
              <a:rPr lang="en-US" baseline="0" dirty="0" smtClean="0"/>
              <a:t> that has been developed in this new, bandwidth constrained and compute oriented, landscape.</a:t>
            </a:r>
          </a:p>
          <a:p>
            <a:pPr marL="171450" indent="-171450">
              <a:buFont typeface="Arial" pitchFamily="34" charset="0"/>
              <a:buChar char="•"/>
            </a:pPr>
            <a:r>
              <a:rPr lang="en-US" dirty="0" smtClean="0"/>
              <a:t>Collectively</a:t>
            </a:r>
            <a:r>
              <a:rPr lang="en-US" baseline="0" dirty="0" smtClean="0"/>
              <a:t> called Tiled Shading, it covers both deferred and forward variants, </a:t>
            </a:r>
          </a:p>
          <a:p>
            <a:pPr marL="171450" indent="-171450">
              <a:buFont typeface="Arial" pitchFamily="34" charset="0"/>
              <a:buChar char="•"/>
            </a:pPr>
            <a:r>
              <a:rPr lang="en-US" dirty="0" smtClean="0"/>
              <a:t>The forward</a:t>
            </a:r>
            <a:r>
              <a:rPr lang="en-US" baseline="0" dirty="0" smtClean="0"/>
              <a:t> variant is also referred to as “Forward+” by AMD, presumably for marketing reasons.</a:t>
            </a:r>
          </a:p>
          <a:p>
            <a:pPr marL="171450" indent="-171450">
              <a:buFont typeface="Arial" pitchFamily="34" charset="0"/>
              <a:buChar char="•"/>
            </a:pPr>
            <a:endParaRPr lang="en-US" baseline="0" dirty="0" smtClean="0"/>
          </a:p>
          <a:p>
            <a:pPr marL="0" indent="0">
              <a:buFont typeface="Arial" pitchFamily="34" charset="0"/>
              <a:buNone/>
            </a:pPr>
            <a:r>
              <a:rPr lang="en-US" baseline="0" dirty="0" smtClean="0"/>
              <a:t>~20 - 22</a:t>
            </a:r>
            <a:endParaRPr lang="sv-SE" dirty="0"/>
          </a:p>
        </p:txBody>
      </p:sp>
      <p:sp>
        <p:nvSpPr>
          <p:cNvPr id="4" name="Slide Number Placeholder 3"/>
          <p:cNvSpPr>
            <a:spLocks noGrp="1"/>
          </p:cNvSpPr>
          <p:nvPr>
            <p:ph type="sldNum" sz="quarter" idx="10"/>
          </p:nvPr>
        </p:nvSpPr>
        <p:spPr/>
        <p:txBody>
          <a:bodyPr/>
          <a:lstStyle/>
          <a:p>
            <a:fld id="{14738AA5-6C01-4BE8-A16C-5C6146890AD9}" type="slidenum">
              <a:rPr lang="en-AU" smtClean="0"/>
              <a:t>58</a:t>
            </a:fld>
            <a:endParaRPr lang="en-AU"/>
          </a:p>
        </p:txBody>
      </p:sp>
    </p:spTree>
    <p:extLst>
      <p:ext uri="{BB962C8B-B14F-4D97-AF65-F5344CB8AC3E}">
        <p14:creationId xmlns:p14="http://schemas.microsoft.com/office/powerpoint/2010/main" val="28398976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AU" baseline="0" dirty="0" smtClean="0"/>
              <a:t>We will be using this example scene to illustrate how tiled and clustered shading works.</a:t>
            </a:r>
          </a:p>
          <a:p>
            <a:pPr marL="171450" indent="-171450">
              <a:buFont typeface="Arial" charset="0"/>
              <a:buChar char="•"/>
            </a:pPr>
            <a:r>
              <a:rPr lang="en-AU" baseline="0" dirty="0" smtClean="0"/>
              <a:t>The scene is the usual </a:t>
            </a:r>
            <a:r>
              <a:rPr lang="en-AU" baseline="0" dirty="0" err="1" smtClean="0"/>
              <a:t>Crytek</a:t>
            </a:r>
            <a:r>
              <a:rPr lang="en-AU" baseline="0" dirty="0" smtClean="0"/>
              <a:t> </a:t>
            </a:r>
            <a:r>
              <a:rPr lang="en-AU" baseline="0" dirty="0" err="1" smtClean="0"/>
              <a:t>Sponza</a:t>
            </a:r>
            <a:r>
              <a:rPr lang="en-AU" baseline="0" dirty="0" smtClean="0"/>
              <a:t> scene, but with the top three quarters lifted off, to let us get a better view.</a:t>
            </a:r>
          </a:p>
          <a:p>
            <a:pPr marL="171450" indent="-171450">
              <a:buFont typeface="Arial" charset="0"/>
              <a:buChar char="•"/>
            </a:pPr>
            <a:r>
              <a:rPr lang="en-AU" baseline="0" dirty="0" smtClean="0"/>
              <a:t>I’ve added six lights of different colours, represented as spheres.</a:t>
            </a:r>
          </a:p>
          <a:p>
            <a:pPr marL="171450" indent="-171450">
              <a:buFont typeface="Arial" charset="0"/>
              <a:buChar char="•"/>
            </a:pPr>
            <a:r>
              <a:rPr lang="en-AU" baseline="0" dirty="0" smtClean="0"/>
              <a:t>To make the view more interesting, I’ve also added a tree.</a:t>
            </a:r>
            <a:endParaRPr lang="en-AU" dirty="0"/>
          </a:p>
        </p:txBody>
      </p:sp>
      <p:sp>
        <p:nvSpPr>
          <p:cNvPr id="4" name="Slide Number Placeholder 3"/>
          <p:cNvSpPr>
            <a:spLocks noGrp="1"/>
          </p:cNvSpPr>
          <p:nvPr>
            <p:ph type="sldNum" sz="quarter" idx="10"/>
          </p:nvPr>
        </p:nvSpPr>
        <p:spPr/>
        <p:txBody>
          <a:bodyPr/>
          <a:lstStyle/>
          <a:p>
            <a:fld id="{26CBF940-292E-46A3-98D3-4AFBC32F2B96}" type="slidenum">
              <a:rPr lang="en-AU" smtClean="0"/>
              <a:t>59</a:t>
            </a:fld>
            <a:endParaRPr lang="en-AU"/>
          </a:p>
        </p:txBody>
      </p:sp>
    </p:spTree>
    <p:extLst>
      <p:ext uri="{BB962C8B-B14F-4D97-AF65-F5344CB8AC3E}">
        <p14:creationId xmlns:p14="http://schemas.microsoft.com/office/powerpoint/2010/main" val="17653794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AU" dirty="0" smtClean="0"/>
              <a:t>The same view in outline mode, to make it more clear.</a:t>
            </a:r>
          </a:p>
          <a:p>
            <a:pPr marL="0" indent="0">
              <a:buFont typeface="Arial" charset="0"/>
              <a:buNone/>
            </a:pPr>
            <a:endParaRPr lang="en-AU" dirty="0"/>
          </a:p>
        </p:txBody>
      </p:sp>
      <p:sp>
        <p:nvSpPr>
          <p:cNvPr id="4" name="Slide Number Placeholder 3"/>
          <p:cNvSpPr>
            <a:spLocks noGrp="1"/>
          </p:cNvSpPr>
          <p:nvPr>
            <p:ph type="sldNum" sz="quarter" idx="10"/>
          </p:nvPr>
        </p:nvSpPr>
        <p:spPr/>
        <p:txBody>
          <a:bodyPr/>
          <a:lstStyle/>
          <a:p>
            <a:fld id="{26CBF940-292E-46A3-98D3-4AFBC32F2B96}" type="slidenum">
              <a:rPr lang="en-AU" smtClean="0"/>
              <a:t>60</a:t>
            </a:fld>
            <a:endParaRPr lang="en-AU"/>
          </a:p>
        </p:txBody>
      </p:sp>
    </p:spTree>
    <p:extLst>
      <p:ext uri="{BB962C8B-B14F-4D97-AF65-F5344CB8AC3E}">
        <p14:creationId xmlns:p14="http://schemas.microsoft.com/office/powerpoint/2010/main" val="279625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AU" dirty="0" smtClean="0"/>
              <a:t>This is the viewpoint</a:t>
            </a:r>
            <a:r>
              <a:rPr lang="en-AU" baseline="0" dirty="0" smtClean="0"/>
              <a:t> that will be used to demonstrate the algorithms, the camera is looking through the tree towards the lion head on the wall.</a:t>
            </a:r>
          </a:p>
          <a:p>
            <a:pPr marL="0" indent="0">
              <a:buFont typeface="Arial" charset="0"/>
              <a:buNone/>
            </a:pPr>
            <a:endParaRPr lang="en-AU" dirty="0"/>
          </a:p>
        </p:txBody>
      </p:sp>
      <p:sp>
        <p:nvSpPr>
          <p:cNvPr id="4" name="Slide Number Placeholder 3"/>
          <p:cNvSpPr>
            <a:spLocks noGrp="1"/>
          </p:cNvSpPr>
          <p:nvPr>
            <p:ph type="sldNum" sz="quarter" idx="10"/>
          </p:nvPr>
        </p:nvSpPr>
        <p:spPr/>
        <p:txBody>
          <a:bodyPr/>
          <a:lstStyle/>
          <a:p>
            <a:fld id="{26CBF940-292E-46A3-98D3-4AFBC32F2B96}" type="slidenum">
              <a:rPr lang="en-AU" smtClean="0"/>
              <a:t>61</a:t>
            </a:fld>
            <a:endParaRPr lang="en-AU"/>
          </a:p>
        </p:txBody>
      </p:sp>
    </p:spTree>
    <p:extLst>
      <p:ext uri="{BB962C8B-B14F-4D97-AF65-F5344CB8AC3E}">
        <p14:creationId xmlns:p14="http://schemas.microsoft.com/office/powerpoint/2010/main" val="1752662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BDD8476A-29DE-4A3C-A566-3231A3350A35}" type="slidenum">
              <a:rPr lang="sv-SE" smtClean="0"/>
              <a:t>7</a:t>
            </a:fld>
            <a:endParaRPr lang="sv-SE"/>
          </a:p>
        </p:txBody>
      </p:sp>
    </p:spTree>
    <p:extLst>
      <p:ext uri="{BB962C8B-B14F-4D97-AF65-F5344CB8AC3E}">
        <p14:creationId xmlns:p14="http://schemas.microsoft.com/office/powerpoint/2010/main" val="8877036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Shifting to</a:t>
            </a:r>
            <a:r>
              <a:rPr lang="en-US" baseline="0" dirty="0" smtClean="0"/>
              <a:t> the point of view of the yellow camera.</a:t>
            </a:r>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26CBF940-292E-46A3-98D3-4AFBC32F2B96}" type="slidenum">
              <a:rPr lang="en-AU" smtClean="0"/>
              <a:t>62</a:t>
            </a:fld>
            <a:endParaRPr lang="en-AU"/>
          </a:p>
        </p:txBody>
      </p:sp>
    </p:spTree>
    <p:extLst>
      <p:ext uri="{BB962C8B-B14F-4D97-AF65-F5344CB8AC3E}">
        <p14:creationId xmlns:p14="http://schemas.microsoft.com/office/powerpoint/2010/main" val="42912847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Now</a:t>
            </a:r>
            <a:r>
              <a:rPr lang="en-US" baseline="0" dirty="0" smtClean="0"/>
              <a:t> I will go into a re-cap of how tiled shading works.</a:t>
            </a:r>
          </a:p>
          <a:p>
            <a:pPr marL="171450" indent="-171450">
              <a:buFont typeface="Arial" charset="0"/>
              <a:buChar char="•"/>
            </a:pPr>
            <a:r>
              <a:rPr lang="en-US" baseline="0" dirty="0" smtClean="0"/>
              <a:t>Tiled shading can be implemented using either deferred of forward shading techniques, or a mix. Note that AMD insists on calling “Tiled Forward Shading”, “Forward+”, it is however identical.</a:t>
            </a:r>
          </a:p>
          <a:p>
            <a:pPr marL="171450" indent="-171450">
              <a:buFont typeface="Arial" charset="0"/>
              <a:buChar char="•"/>
            </a:pPr>
            <a:r>
              <a:rPr lang="en-US" baseline="0" dirty="0" smtClean="0"/>
              <a:t>For light assignment, it matters very little which form we use, so I will not go into specifics.</a:t>
            </a:r>
          </a:p>
          <a:p>
            <a:pPr marL="171450" indent="-171450">
              <a:buFont typeface="Arial" charset="0"/>
              <a:buChar char="•"/>
            </a:pPr>
            <a:r>
              <a:rPr lang="en-US" baseline="0" dirty="0" smtClean="0"/>
              <a:t>It is conceptually very simple, and also relatively easy to implement, at least in the simplest form.</a:t>
            </a:r>
          </a:p>
          <a:p>
            <a:pPr marL="171450" indent="-171450">
              <a:buFont typeface="Arial" charset="0"/>
              <a:buChar char="•"/>
            </a:pPr>
            <a:r>
              <a:rPr lang="en-US" baseline="0" dirty="0" smtClean="0"/>
              <a:t>Performance is good, given the right circumstances.</a:t>
            </a:r>
          </a:p>
          <a:p>
            <a:pPr marL="171450" indent="-171450">
              <a:buFont typeface="Arial" charset="0"/>
              <a:buChar char="•"/>
            </a:pPr>
            <a:r>
              <a:rPr lang="en-US" baseline="0" dirty="0" smtClean="0"/>
              <a:t>And fundamentally it is a 2D algorithm.</a:t>
            </a:r>
            <a:endParaRPr lang="en-US" dirty="0"/>
          </a:p>
        </p:txBody>
      </p:sp>
      <p:sp>
        <p:nvSpPr>
          <p:cNvPr id="4" name="Slide Number Placeholder 3"/>
          <p:cNvSpPr>
            <a:spLocks noGrp="1"/>
          </p:cNvSpPr>
          <p:nvPr>
            <p:ph type="sldNum" sz="quarter" idx="10"/>
          </p:nvPr>
        </p:nvSpPr>
        <p:spPr/>
        <p:txBody>
          <a:bodyPr/>
          <a:lstStyle/>
          <a:p>
            <a:fld id="{26CBF940-292E-46A3-98D3-4AFBC32F2B96}" type="slidenum">
              <a:rPr lang="en-AU" smtClean="0"/>
              <a:t>63</a:t>
            </a:fld>
            <a:endParaRPr lang="en-AU"/>
          </a:p>
        </p:txBody>
      </p:sp>
    </p:spTree>
    <p:extLst>
      <p:ext uri="{BB962C8B-B14F-4D97-AF65-F5344CB8AC3E}">
        <p14:creationId xmlns:p14="http://schemas.microsoft.com/office/powerpoint/2010/main" val="10639017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The screen is divided into tiles, each covering say 32 by 32 pixels.</a:t>
            </a:r>
          </a:p>
          <a:p>
            <a:pPr marL="171450" indent="-171450">
              <a:buFont typeface="Arial" charset="0"/>
              <a:buChar char="•"/>
            </a:pPr>
            <a:r>
              <a:rPr lang="en-US" dirty="0" smtClean="0"/>
              <a:t>Each tile contains a single list of</a:t>
            </a:r>
            <a:r>
              <a:rPr lang="en-US" baseline="0" dirty="0" smtClean="0"/>
              <a:t> all the lights that might influence any of the pixels inside.</a:t>
            </a:r>
          </a:p>
          <a:p>
            <a:pPr marL="171450" indent="-171450">
              <a:buFont typeface="Arial" charset="0"/>
              <a:buChar char="•"/>
            </a:pPr>
            <a:r>
              <a:rPr lang="en-US" baseline="0" dirty="0" smtClean="0"/>
              <a:t>Note that this list is shared between the pixels, so overhead for list maintenance and fetching is low. </a:t>
            </a:r>
            <a:endParaRPr lang="en-US" dirty="0" smtClean="0"/>
          </a:p>
        </p:txBody>
      </p:sp>
      <p:sp>
        <p:nvSpPr>
          <p:cNvPr id="4" name="Slide Number Placeholder 3"/>
          <p:cNvSpPr>
            <a:spLocks noGrp="1"/>
          </p:cNvSpPr>
          <p:nvPr>
            <p:ph type="sldNum" sz="quarter" idx="10"/>
          </p:nvPr>
        </p:nvSpPr>
        <p:spPr/>
        <p:txBody>
          <a:bodyPr/>
          <a:lstStyle/>
          <a:p>
            <a:fld id="{26CBF940-292E-46A3-98D3-4AFBC32F2B96}" type="slidenum">
              <a:rPr lang="en-AU" smtClean="0"/>
              <a:t>64</a:t>
            </a:fld>
            <a:endParaRPr lang="en-AU"/>
          </a:p>
        </p:txBody>
      </p:sp>
    </p:spTree>
    <p:extLst>
      <p:ext uri="{BB962C8B-B14F-4D97-AF65-F5344CB8AC3E}">
        <p14:creationId xmlns:p14="http://schemas.microsoft.com/office/powerpoint/2010/main" val="15771725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baseline="0" dirty="0" smtClean="0"/>
              <a:t>To construct the lists, we might do as follows.</a:t>
            </a:r>
          </a:p>
          <a:p>
            <a:pPr marL="171450" indent="-171450">
              <a:buFont typeface="Arial" charset="0"/>
              <a:buChar char="•"/>
            </a:pPr>
            <a:r>
              <a:rPr lang="en-US" baseline="0" dirty="0" smtClean="0"/>
              <a:t>For each light, establish the screen space bounding box, illustrated for the green light.</a:t>
            </a:r>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26CBF940-292E-46A3-98D3-4AFBC32F2B96}" type="slidenum">
              <a:rPr lang="en-AU" smtClean="0"/>
              <a:t>65</a:t>
            </a:fld>
            <a:endParaRPr lang="en-AU"/>
          </a:p>
        </p:txBody>
      </p:sp>
    </p:spTree>
    <p:extLst>
      <p:ext uri="{BB962C8B-B14F-4D97-AF65-F5344CB8AC3E}">
        <p14:creationId xmlns:p14="http://schemas.microsoft.com/office/powerpoint/2010/main" val="26157098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Then add the</a:t>
            </a:r>
            <a:r>
              <a:rPr lang="en-US" baseline="0" dirty="0" smtClean="0"/>
              <a:t> index of the light to all of the overlapped tiles.</a:t>
            </a:r>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26CBF940-292E-46A3-98D3-4AFBC32F2B96}" type="slidenum">
              <a:rPr lang="en-AU" smtClean="0"/>
              <a:t>66</a:t>
            </a:fld>
            <a:endParaRPr lang="en-AU"/>
          </a:p>
        </p:txBody>
      </p:sp>
    </p:spTree>
    <p:extLst>
      <p:ext uri="{BB962C8B-B14F-4D97-AF65-F5344CB8AC3E}">
        <p14:creationId xmlns:p14="http://schemas.microsoft.com/office/powerpoint/2010/main" val="1422456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Then repeat</a:t>
            </a:r>
            <a:r>
              <a:rPr lang="en-US" baseline="0" dirty="0" smtClean="0"/>
              <a:t> this process for all remaining lights.</a:t>
            </a:r>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26CBF940-292E-46A3-98D3-4AFBC32F2B96}" type="slidenum">
              <a:rPr lang="en-AU" smtClean="0"/>
              <a:t>67</a:t>
            </a:fld>
            <a:endParaRPr lang="en-AU"/>
          </a:p>
        </p:txBody>
      </p:sp>
    </p:spTree>
    <p:extLst>
      <p:ext uri="{BB962C8B-B14F-4D97-AF65-F5344CB8AC3E}">
        <p14:creationId xmlns:p14="http://schemas.microsoft.com/office/powerpoint/2010/main" val="27606065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baseline="0" dirty="0" smtClean="0"/>
              <a:t>The illustration only shows the counts, so you need to imagine the lists being built as well.</a:t>
            </a:r>
          </a:p>
          <a:p>
            <a:endParaRPr lang="sv-SE" dirty="0" smtClean="0"/>
          </a:p>
          <a:p>
            <a:pPr marL="0" indent="0">
              <a:buFont typeface="Arial" charset="0"/>
              <a:buNone/>
            </a:pPr>
            <a:endParaRPr lang="en-US" dirty="0"/>
          </a:p>
        </p:txBody>
      </p:sp>
      <p:sp>
        <p:nvSpPr>
          <p:cNvPr id="4" name="Slide Number Placeholder 3"/>
          <p:cNvSpPr>
            <a:spLocks noGrp="1"/>
          </p:cNvSpPr>
          <p:nvPr>
            <p:ph type="sldNum" sz="quarter" idx="10"/>
          </p:nvPr>
        </p:nvSpPr>
        <p:spPr/>
        <p:txBody>
          <a:bodyPr/>
          <a:lstStyle/>
          <a:p>
            <a:fld id="{26CBF940-292E-46A3-98D3-4AFBC32F2B96}" type="slidenum">
              <a:rPr lang="en-AU" smtClean="0"/>
              <a:t>68</a:t>
            </a:fld>
            <a:endParaRPr lang="en-AU"/>
          </a:p>
        </p:txBody>
      </p:sp>
    </p:spTree>
    <p:extLst>
      <p:ext uri="{BB962C8B-B14F-4D97-AF65-F5344CB8AC3E}">
        <p14:creationId xmlns:p14="http://schemas.microsoft.com/office/powerpoint/2010/main" val="422115799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smtClean="0"/>
              <a:t>In practice we’d also do a conservative per-tile min/max depth test, to cull away lights occupying empty space.</a:t>
            </a:r>
          </a:p>
          <a:p>
            <a:pPr marL="628650" lvl="1" indent="-171450">
              <a:buFont typeface="Arial" charset="0"/>
              <a:buChar char="•"/>
            </a:pPr>
            <a:r>
              <a:rPr lang="en-US" baseline="0" dirty="0" smtClean="0"/>
              <a:t>Just like the stencil optimization for traditional deferred.</a:t>
            </a:r>
          </a:p>
          <a:p>
            <a:pPr marL="171450" lvl="0" indent="-171450">
              <a:buFont typeface="Arial" charset="0"/>
              <a:buChar char="•"/>
            </a:pPr>
            <a:r>
              <a:rPr lang="en-US" baseline="0" dirty="0" smtClean="0"/>
              <a:t>If we don’t do this performance generally goes down the toilet…</a:t>
            </a:r>
          </a:p>
          <a:p>
            <a:pPr marL="171450" lvl="0" indent="-171450">
              <a:buFont typeface="Arial" charset="0"/>
              <a:buChar char="•"/>
            </a:pPr>
            <a:r>
              <a:rPr lang="en-US" baseline="0" dirty="0" smtClean="0"/>
              <a:t>and this is what makes a pre-z pass necessary for tiled forward shading. </a:t>
            </a:r>
          </a:p>
        </p:txBody>
      </p:sp>
      <p:sp>
        <p:nvSpPr>
          <p:cNvPr id="4" name="Slide Number Placeholder 3"/>
          <p:cNvSpPr>
            <a:spLocks noGrp="1"/>
          </p:cNvSpPr>
          <p:nvPr>
            <p:ph type="sldNum" sz="quarter" idx="10"/>
          </p:nvPr>
        </p:nvSpPr>
        <p:spPr/>
        <p:txBody>
          <a:bodyPr/>
          <a:lstStyle/>
          <a:p>
            <a:pPr>
              <a:defRPr/>
            </a:pPr>
            <a:fld id="{E6D1987C-9702-4B48-B009-EC5C81D87AD3}" type="slidenum">
              <a:rPr lang="en-AU" smtClean="0"/>
              <a:pPr>
                <a:defRPr/>
              </a:pPr>
              <a:t>69</a:t>
            </a:fld>
            <a:endParaRPr lang="en-AU"/>
          </a:p>
        </p:txBody>
      </p:sp>
    </p:spTree>
    <p:extLst>
      <p:ext uri="{BB962C8B-B14F-4D97-AF65-F5344CB8AC3E}">
        <p14:creationId xmlns:p14="http://schemas.microsoft.com/office/powerpoint/2010/main" val="32433143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dirty="0" smtClean="0"/>
              <a:t>After we have processed all the lights, we end up with</a:t>
            </a:r>
            <a:r>
              <a:rPr lang="en-US" baseline="0" dirty="0" smtClean="0"/>
              <a:t> a 2D grid such as this</a:t>
            </a:r>
          </a:p>
          <a:p>
            <a:pPr marL="171450" indent="-171450">
              <a:buFont typeface="Arial" pitchFamily="34" charset="0"/>
              <a:buChar char="•"/>
            </a:pPr>
            <a:r>
              <a:rPr lang="en-US" baseline="0" dirty="0" smtClean="0"/>
              <a:t>This can then be used in the shading pass, as we saw before.</a:t>
            </a:r>
            <a:endParaRPr lang="en-US" dirty="0"/>
          </a:p>
        </p:txBody>
      </p:sp>
      <p:sp>
        <p:nvSpPr>
          <p:cNvPr id="4" name="Slide Number Placeholder 3"/>
          <p:cNvSpPr>
            <a:spLocks noGrp="1"/>
          </p:cNvSpPr>
          <p:nvPr>
            <p:ph type="sldNum" sz="quarter" idx="10"/>
          </p:nvPr>
        </p:nvSpPr>
        <p:spPr/>
        <p:txBody>
          <a:bodyPr/>
          <a:lstStyle/>
          <a:p>
            <a:pPr>
              <a:defRPr/>
            </a:pPr>
            <a:fld id="{E6D1987C-9702-4B48-B009-EC5C81D87AD3}" type="slidenum">
              <a:rPr lang="en-AU" smtClean="0"/>
              <a:pPr>
                <a:defRPr/>
              </a:pPr>
              <a:t>70</a:t>
            </a:fld>
            <a:endParaRPr lang="en-AU"/>
          </a:p>
        </p:txBody>
      </p:sp>
    </p:spTree>
    <p:extLst>
      <p:ext uri="{BB962C8B-B14F-4D97-AF65-F5344CB8AC3E}">
        <p14:creationId xmlns:p14="http://schemas.microsoft.com/office/powerpoint/2010/main" val="11106492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6D1987C-9702-4B48-B009-EC5C81D87AD3}" type="slidenum">
              <a:rPr lang="en-AU" smtClean="0"/>
              <a:pPr>
                <a:defRPr/>
              </a:pPr>
              <a:t>71</a:t>
            </a:fld>
            <a:endParaRPr lang="en-AU"/>
          </a:p>
        </p:txBody>
      </p:sp>
    </p:spTree>
    <p:extLst>
      <p:ext uri="{BB962C8B-B14F-4D97-AF65-F5344CB8AC3E}">
        <p14:creationId xmlns:p14="http://schemas.microsoft.com/office/powerpoint/2010/main" val="1484389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charset="0"/>
              <a:buChar char="•"/>
            </a:pPr>
            <a:r>
              <a:rPr lang="en-AU" baseline="0" dirty="0" smtClean="0"/>
              <a:t> The traditional method for real-time shading is called forward shading and used to be the only method during the first decade, or so, of consumer GPUs.</a:t>
            </a:r>
          </a:p>
          <a:p>
            <a:pPr marL="171450" indent="-171450">
              <a:buFont typeface="Arial" charset="0"/>
              <a:buChar char="•"/>
            </a:pPr>
            <a:r>
              <a:rPr lang="en-AU" baseline="0" dirty="0" smtClean="0"/>
              <a:t>It is still dominant on mobile hardware.</a:t>
            </a:r>
          </a:p>
          <a:p>
            <a:pPr>
              <a:buFont typeface="Arial" charset="0"/>
              <a:buChar char="•"/>
            </a:pPr>
            <a:r>
              <a:rPr lang="en-AU" baseline="0" dirty="0" smtClean="0"/>
              <a:t> In this technique, there is only a single pass over the geometry drawing into a frame buffer accumulating the final image.</a:t>
            </a:r>
          </a:p>
          <a:p>
            <a:pPr>
              <a:buFont typeface="Arial" charset="0"/>
              <a:buChar char="•"/>
            </a:pPr>
            <a:r>
              <a:rPr lang="en-AU" baseline="0" dirty="0" smtClean="0"/>
              <a:t> Geometry is rasterized, shading is performed and the frame buffer is updated.</a:t>
            </a:r>
          </a:p>
          <a:p>
            <a:pPr>
              <a:buFont typeface="Arial" charset="0"/>
              <a:buChar char="•"/>
            </a:pPr>
            <a:r>
              <a:rPr lang="en-AU" baseline="0" dirty="0" smtClean="0"/>
              <a:t> Shading is performed in the fragment </a:t>
            </a:r>
            <a:r>
              <a:rPr lang="en-AU" baseline="0" dirty="0" err="1" smtClean="0"/>
              <a:t>shaders</a:t>
            </a:r>
            <a:r>
              <a:rPr lang="en-AU" baseline="0" dirty="0" smtClean="0"/>
              <a:t>. (Or indeed, in vertex </a:t>
            </a:r>
            <a:r>
              <a:rPr lang="en-AU" baseline="0" dirty="0" err="1" smtClean="0"/>
              <a:t>shaders</a:t>
            </a:r>
            <a:r>
              <a:rPr lang="en-AU" baseline="0" dirty="0" smtClean="0"/>
              <a:t>…)</a:t>
            </a:r>
          </a:p>
          <a:p>
            <a:pPr>
              <a:buFont typeface="Arial" charset="0"/>
              <a:buNone/>
            </a:pPr>
            <a:endParaRPr lang="en-AU" baseline="0" dirty="0" smtClean="0"/>
          </a:p>
        </p:txBody>
      </p:sp>
      <p:sp>
        <p:nvSpPr>
          <p:cNvPr id="4" name="Slide Number Placeholder 3"/>
          <p:cNvSpPr>
            <a:spLocks noGrp="1"/>
          </p:cNvSpPr>
          <p:nvPr>
            <p:ph type="sldNum" sz="quarter" idx="10"/>
          </p:nvPr>
        </p:nvSpPr>
        <p:spPr/>
        <p:txBody>
          <a:bodyPr/>
          <a:lstStyle/>
          <a:p>
            <a:pPr>
              <a:defRPr/>
            </a:pPr>
            <a:fld id="{E6D1987C-9702-4B48-B009-EC5C81D87AD3}" type="slidenum">
              <a:rPr lang="en-AU" smtClean="0"/>
              <a:pPr>
                <a:defRPr/>
              </a:pPr>
              <a:t>8</a:t>
            </a:fld>
            <a:endParaRPr lang="en-AU"/>
          </a:p>
        </p:txBody>
      </p:sp>
    </p:spTree>
    <p:extLst>
      <p:ext uri="{BB962C8B-B14F-4D97-AF65-F5344CB8AC3E}">
        <p14:creationId xmlns:p14="http://schemas.microsoft.com/office/powerpoint/2010/main" val="421364821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charset="0"/>
              <a:buChar char="•"/>
            </a:pPr>
            <a:r>
              <a:rPr lang="en-US" dirty="0" smtClean="0"/>
              <a:t>To reiterate,</a:t>
            </a:r>
            <a:r>
              <a:rPr lang="en-US" baseline="0" dirty="0" smtClean="0"/>
              <a:t> we’ve solved the bandwidth problem</a:t>
            </a:r>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pPr>
              <a:defRPr/>
            </a:pPr>
            <a:fld id="{E6D1987C-9702-4B48-B009-EC5C81D87AD3}" type="slidenum">
              <a:rPr lang="en-AU" smtClean="0"/>
              <a:pPr>
                <a:defRPr/>
              </a:pPr>
              <a:t>72</a:t>
            </a:fld>
            <a:endParaRPr lang="en-AU"/>
          </a:p>
        </p:txBody>
      </p:sp>
    </p:spTree>
    <p:extLst>
      <p:ext uri="{BB962C8B-B14F-4D97-AF65-F5344CB8AC3E}">
        <p14:creationId xmlns:p14="http://schemas.microsoft.com/office/powerpoint/2010/main" val="231572540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charset="0"/>
              <a:buChar char="•"/>
            </a:pPr>
            <a:r>
              <a:rPr lang="en-US" dirty="0" smtClean="0"/>
              <a:t>Light assignment is</a:t>
            </a:r>
            <a:r>
              <a:rPr lang="en-US" baseline="0" dirty="0" smtClean="0"/>
              <a:t> quite simple, just a 2D operation and lookup just depends on screen space location!</a:t>
            </a:r>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pPr>
              <a:defRPr/>
            </a:pPr>
            <a:fld id="{E6D1987C-9702-4B48-B009-EC5C81D87AD3}" type="slidenum">
              <a:rPr lang="en-AU" smtClean="0"/>
              <a:pPr>
                <a:defRPr/>
              </a:pPr>
              <a:t>73</a:t>
            </a:fld>
            <a:endParaRPr lang="en-AU"/>
          </a:p>
        </p:txBody>
      </p:sp>
    </p:spTree>
    <p:extLst>
      <p:ext uri="{BB962C8B-B14F-4D97-AF65-F5344CB8AC3E}">
        <p14:creationId xmlns:p14="http://schemas.microsoft.com/office/powerpoint/2010/main" val="12380304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charset="0"/>
              <a:buChar char="•"/>
            </a:pPr>
            <a:r>
              <a:rPr lang="en-US" dirty="0" smtClean="0"/>
              <a:t>However, performance is strongly view</a:t>
            </a:r>
            <a:r>
              <a:rPr lang="en-US" baseline="0" dirty="0" smtClean="0"/>
              <a:t> dependent.</a:t>
            </a:r>
          </a:p>
          <a:p>
            <a:pPr marL="171450" indent="-171450">
              <a:buFont typeface="Arial" charset="0"/>
              <a:buChar char="•"/>
            </a:pPr>
            <a:r>
              <a:rPr lang="en-US" baseline="0" dirty="0" smtClean="0"/>
              <a:t>Which means run time performance is not readily predictable from scene parameters such as light distribution.</a:t>
            </a:r>
          </a:p>
          <a:p>
            <a:pPr marL="171450" indent="-171450">
              <a:buFont typeface="Arial" charset="0"/>
              <a:buChar char="•"/>
            </a:pPr>
            <a:r>
              <a:rPr lang="en-US" baseline="0" dirty="0" smtClean="0"/>
              <a:t>We’ll look into this problem in some detail next…</a:t>
            </a:r>
            <a:endParaRPr lang="en-US" dirty="0"/>
          </a:p>
        </p:txBody>
      </p:sp>
      <p:sp>
        <p:nvSpPr>
          <p:cNvPr id="4" name="Slide Number Placeholder 3"/>
          <p:cNvSpPr>
            <a:spLocks noGrp="1"/>
          </p:cNvSpPr>
          <p:nvPr>
            <p:ph type="sldNum" sz="quarter" idx="10"/>
          </p:nvPr>
        </p:nvSpPr>
        <p:spPr/>
        <p:txBody>
          <a:bodyPr/>
          <a:lstStyle/>
          <a:p>
            <a:pPr>
              <a:defRPr/>
            </a:pPr>
            <a:fld id="{E6D1987C-9702-4B48-B009-EC5C81D87AD3}" type="slidenum">
              <a:rPr lang="en-AU" smtClean="0"/>
              <a:pPr>
                <a:defRPr/>
              </a:pPr>
              <a:t>74</a:t>
            </a:fld>
            <a:endParaRPr lang="en-AU"/>
          </a:p>
        </p:txBody>
      </p:sp>
    </p:spTree>
    <p:extLst>
      <p:ext uri="{BB962C8B-B14F-4D97-AF65-F5344CB8AC3E}">
        <p14:creationId xmlns:p14="http://schemas.microsoft.com/office/powerpoint/2010/main" val="210022563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AU" dirty="0" smtClean="0"/>
              <a:t>Here’s that</a:t>
            </a:r>
            <a:r>
              <a:rPr lang="en-AU" baseline="0" dirty="0" smtClean="0"/>
              <a:t> view again…</a:t>
            </a:r>
          </a:p>
          <a:p>
            <a:pPr marL="171450" indent="-171450">
              <a:buFont typeface="Arial" charset="0"/>
              <a:buChar char="•"/>
            </a:pPr>
            <a:endParaRPr lang="en-AU" dirty="0"/>
          </a:p>
        </p:txBody>
      </p:sp>
      <p:sp>
        <p:nvSpPr>
          <p:cNvPr id="4" name="Slide Number Placeholder 3"/>
          <p:cNvSpPr>
            <a:spLocks noGrp="1"/>
          </p:cNvSpPr>
          <p:nvPr>
            <p:ph type="sldNum" sz="quarter" idx="10"/>
          </p:nvPr>
        </p:nvSpPr>
        <p:spPr/>
        <p:txBody>
          <a:bodyPr/>
          <a:lstStyle/>
          <a:p>
            <a:fld id="{14738AA5-6C01-4BE8-A16C-5C6146890AD9}" type="slidenum">
              <a:rPr lang="en-AU" smtClean="0"/>
              <a:t>75</a:t>
            </a:fld>
            <a:endParaRPr lang="en-AU"/>
          </a:p>
        </p:txBody>
      </p:sp>
    </p:spTree>
    <p:extLst>
      <p:ext uri="{BB962C8B-B14F-4D97-AF65-F5344CB8AC3E}">
        <p14:creationId xmlns:p14="http://schemas.microsoft.com/office/powerpoint/2010/main" val="358803311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And here are the tiles, pulled from our implementation…</a:t>
            </a:r>
            <a:endParaRPr lang="en-US" baseline="0" dirty="0" smtClean="0"/>
          </a:p>
          <a:p>
            <a:pPr marL="171450" indent="-171450">
              <a:buFont typeface="Arial" charset="0"/>
              <a:buChar char="•"/>
            </a:pPr>
            <a:endParaRPr lang="en-US" dirty="0" smtClean="0"/>
          </a:p>
          <a:p>
            <a:endParaRPr lang="en-AU" dirty="0"/>
          </a:p>
        </p:txBody>
      </p:sp>
      <p:sp>
        <p:nvSpPr>
          <p:cNvPr id="4" name="Slide Number Placeholder 3"/>
          <p:cNvSpPr>
            <a:spLocks noGrp="1"/>
          </p:cNvSpPr>
          <p:nvPr>
            <p:ph type="sldNum" sz="quarter" idx="10"/>
          </p:nvPr>
        </p:nvSpPr>
        <p:spPr/>
        <p:txBody>
          <a:bodyPr/>
          <a:lstStyle/>
          <a:p>
            <a:fld id="{14738AA5-6C01-4BE8-A16C-5C6146890AD9}" type="slidenum">
              <a:rPr lang="en-AU" smtClean="0"/>
              <a:t>76</a:t>
            </a:fld>
            <a:endParaRPr lang="en-AU"/>
          </a:p>
        </p:txBody>
      </p:sp>
    </p:spTree>
    <p:extLst>
      <p:ext uri="{BB962C8B-B14F-4D97-AF65-F5344CB8AC3E}">
        <p14:creationId xmlns:p14="http://schemas.microsoft.com/office/powerpoint/2010/main" val="86117832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Switching to the overhead view, we see how they extend from the tree over to the background</a:t>
            </a:r>
            <a:r>
              <a:rPr lang="en-US" baseline="0" dirty="0" smtClean="0"/>
              <a:t> geometry.</a:t>
            </a:r>
          </a:p>
          <a:p>
            <a:pPr marL="171450" indent="-171450">
              <a:buFont typeface="Arial" charset="0"/>
              <a:buChar char="•"/>
            </a:pPr>
            <a:endParaRPr lang="en-US" dirty="0" smtClean="0"/>
          </a:p>
          <a:p>
            <a:endParaRPr lang="en-AU" dirty="0"/>
          </a:p>
        </p:txBody>
      </p:sp>
      <p:sp>
        <p:nvSpPr>
          <p:cNvPr id="4" name="Slide Number Placeholder 3"/>
          <p:cNvSpPr>
            <a:spLocks noGrp="1"/>
          </p:cNvSpPr>
          <p:nvPr>
            <p:ph type="sldNum" sz="quarter" idx="10"/>
          </p:nvPr>
        </p:nvSpPr>
        <p:spPr/>
        <p:txBody>
          <a:bodyPr/>
          <a:lstStyle/>
          <a:p>
            <a:fld id="{14738AA5-6C01-4BE8-A16C-5C6146890AD9}" type="slidenum">
              <a:rPr lang="en-AU" smtClean="0"/>
              <a:t>77</a:t>
            </a:fld>
            <a:endParaRPr lang="en-AU"/>
          </a:p>
        </p:txBody>
      </p:sp>
    </p:spTree>
    <p:extLst>
      <p:ext uri="{BB962C8B-B14F-4D97-AF65-F5344CB8AC3E}">
        <p14:creationId xmlns:p14="http://schemas.microsoft.com/office/powerpoint/2010/main" val="343031431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Toggling on the light geometry,</a:t>
            </a:r>
            <a:r>
              <a:rPr lang="en-US" baseline="0" dirty="0" smtClean="0"/>
              <a:t> we see that there is a lot of overlap…</a:t>
            </a:r>
          </a:p>
          <a:p>
            <a:pPr marL="171450" indent="-171450">
              <a:buFont typeface="Arial" charset="0"/>
              <a:buChar char="•"/>
            </a:pPr>
            <a:r>
              <a:rPr lang="en-US" dirty="0" smtClean="0"/>
              <a:t>…even in</a:t>
            </a:r>
            <a:r>
              <a:rPr lang="en-US" baseline="0" dirty="0" smtClean="0"/>
              <a:t> the empty space behind the tree.</a:t>
            </a:r>
          </a:p>
          <a:p>
            <a:pPr marL="171450" indent="-171450">
              <a:buFont typeface="Arial" charset="0"/>
              <a:buChar char="•"/>
            </a:pPr>
            <a:r>
              <a:rPr lang="en-US" baseline="0" dirty="0" smtClean="0"/>
              <a:t>We now should be able to start seeing the shape of the problem with 2D tiles in a 3D world.</a:t>
            </a:r>
            <a:endParaRPr lang="en-US" dirty="0"/>
          </a:p>
        </p:txBody>
      </p:sp>
      <p:sp>
        <p:nvSpPr>
          <p:cNvPr id="4" name="Slide Number Placeholder 3"/>
          <p:cNvSpPr>
            <a:spLocks noGrp="1"/>
          </p:cNvSpPr>
          <p:nvPr>
            <p:ph type="sldNum" sz="quarter" idx="10"/>
          </p:nvPr>
        </p:nvSpPr>
        <p:spPr/>
        <p:txBody>
          <a:bodyPr/>
          <a:lstStyle/>
          <a:p>
            <a:fld id="{14738AA5-6C01-4BE8-A16C-5C6146890AD9}" type="slidenum">
              <a:rPr lang="en-AU" smtClean="0"/>
              <a:t>78</a:t>
            </a:fld>
            <a:endParaRPr lang="en-AU"/>
          </a:p>
        </p:txBody>
      </p:sp>
    </p:spTree>
    <p:extLst>
      <p:ext uri="{BB962C8B-B14F-4D97-AF65-F5344CB8AC3E}">
        <p14:creationId xmlns:p14="http://schemas.microsoft.com/office/powerpoint/2010/main" val="215257674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aseline="0" dirty="0" smtClean="0"/>
              <a:t>We’ll now take a closer look at a single tile, in order to highlight the problem.</a:t>
            </a:r>
          </a:p>
          <a:p>
            <a:endParaRPr lang="en-AU" dirty="0"/>
          </a:p>
        </p:txBody>
      </p:sp>
      <p:sp>
        <p:nvSpPr>
          <p:cNvPr id="4" name="Slide Number Placeholder 3"/>
          <p:cNvSpPr>
            <a:spLocks noGrp="1"/>
          </p:cNvSpPr>
          <p:nvPr>
            <p:ph type="sldNum" sz="quarter" idx="10"/>
          </p:nvPr>
        </p:nvSpPr>
        <p:spPr/>
        <p:txBody>
          <a:bodyPr/>
          <a:lstStyle/>
          <a:p>
            <a:fld id="{14738AA5-6C01-4BE8-A16C-5C6146890AD9}" type="slidenum">
              <a:rPr lang="en-AU" smtClean="0"/>
              <a:t>79</a:t>
            </a:fld>
            <a:endParaRPr lang="en-AU"/>
          </a:p>
        </p:txBody>
      </p:sp>
    </p:spTree>
    <p:extLst>
      <p:ext uri="{BB962C8B-B14F-4D97-AF65-F5344CB8AC3E}">
        <p14:creationId xmlns:p14="http://schemas.microsoft.com/office/powerpoint/2010/main" val="3147342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BDD8476A-29DE-4A3C-A566-3231A3350A35}" type="slidenum">
              <a:rPr lang="sv-SE" smtClean="0"/>
              <a:t>80</a:t>
            </a:fld>
            <a:endParaRPr lang="sv-SE"/>
          </a:p>
        </p:txBody>
      </p:sp>
    </p:spTree>
    <p:extLst>
      <p:ext uri="{BB962C8B-B14F-4D97-AF65-F5344CB8AC3E}">
        <p14:creationId xmlns:p14="http://schemas.microsoft.com/office/powerpoint/2010/main" val="202797683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AU" baseline="0" dirty="0" smtClean="0"/>
              <a:t>As we can see, there is a small number of samples from the tree</a:t>
            </a:r>
          </a:p>
          <a:p>
            <a:pPr marL="171450" indent="-171450">
              <a:buFont typeface="Arial" charset="0"/>
              <a:buChar char="•"/>
            </a:pPr>
            <a:r>
              <a:rPr lang="en-AU" baseline="0" dirty="0" smtClean="0"/>
              <a:t>And the rest, the lion share of the pixels are in the background.</a:t>
            </a:r>
            <a:endParaRPr lang="en-AU" dirty="0" smtClean="0"/>
          </a:p>
          <a:p>
            <a:endParaRPr lang="en-AU" dirty="0"/>
          </a:p>
        </p:txBody>
      </p:sp>
      <p:sp>
        <p:nvSpPr>
          <p:cNvPr id="4" name="Slide Number Placeholder 3"/>
          <p:cNvSpPr>
            <a:spLocks noGrp="1"/>
          </p:cNvSpPr>
          <p:nvPr>
            <p:ph type="sldNum" sz="quarter" idx="10"/>
          </p:nvPr>
        </p:nvSpPr>
        <p:spPr/>
        <p:txBody>
          <a:bodyPr/>
          <a:lstStyle/>
          <a:p>
            <a:fld id="{14738AA5-6C01-4BE8-A16C-5C6146890AD9}" type="slidenum">
              <a:rPr lang="en-AU" smtClean="0"/>
              <a:t>81</a:t>
            </a:fld>
            <a:endParaRPr lang="en-AU"/>
          </a:p>
        </p:txBody>
      </p:sp>
    </p:spTree>
    <p:extLst>
      <p:ext uri="{BB962C8B-B14F-4D97-AF65-F5344CB8AC3E}">
        <p14:creationId xmlns:p14="http://schemas.microsoft.com/office/powerpoint/2010/main" val="520209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charset="0"/>
              <a:buChar char="•"/>
            </a:pPr>
            <a:r>
              <a:rPr lang="en-AU" baseline="0" dirty="0" smtClean="0"/>
              <a:t>Thus, we need to round up the set of relevant lights before each draw call.</a:t>
            </a:r>
          </a:p>
          <a:p>
            <a:pPr marL="171450" indent="-171450">
              <a:buFont typeface="Arial" charset="0"/>
              <a:buChar char="•"/>
            </a:pPr>
            <a:r>
              <a:rPr lang="en-AU" baseline="0" dirty="0" smtClean="0"/>
              <a:t>and assign lights per chunk/batch of primitives.</a:t>
            </a:r>
          </a:p>
          <a:p>
            <a:pPr marL="171450" indent="-171450">
              <a:buFont typeface="Arial" charset="0"/>
              <a:buChar char="•"/>
            </a:pPr>
            <a:r>
              <a:rPr lang="en-AU" baseline="0" dirty="0" smtClean="0"/>
              <a:t>To minimize number of lights, we want to make sure a batch is small, geometrically.</a:t>
            </a:r>
          </a:p>
          <a:p>
            <a:pPr marL="171450" indent="-171450">
              <a:buFont typeface="Arial" charset="0"/>
              <a:buChar char="•"/>
            </a:pPr>
            <a:r>
              <a:rPr lang="en-AU" baseline="0" dirty="0" smtClean="0"/>
              <a:t>But to draw fast, keep the GPU busy and avoid API overhear, we want large batches.</a:t>
            </a:r>
          </a:p>
          <a:p>
            <a:pPr marL="171450" indent="-171450">
              <a:buFont typeface="Arial" charset="0"/>
              <a:buChar char="•"/>
            </a:pPr>
            <a:r>
              <a:rPr lang="en-AU" baseline="0" dirty="0" smtClean="0"/>
              <a:t>And don’t care so much about geometric shape.</a:t>
            </a:r>
          </a:p>
          <a:p>
            <a:pPr marL="171450" indent="-171450">
              <a:buFont typeface="Arial" charset="0"/>
              <a:buChar char="•"/>
            </a:pPr>
            <a:r>
              <a:rPr lang="en-AU" baseline="0" dirty="0" smtClean="0"/>
              <a:t>This is a fundamental conflict, where the best we can manage is a compromise. But it is a difficult one to strike.</a:t>
            </a:r>
          </a:p>
        </p:txBody>
      </p:sp>
      <p:sp>
        <p:nvSpPr>
          <p:cNvPr id="4" name="Slide Number Placeholder 3"/>
          <p:cNvSpPr>
            <a:spLocks noGrp="1"/>
          </p:cNvSpPr>
          <p:nvPr>
            <p:ph type="sldNum" sz="quarter" idx="10"/>
          </p:nvPr>
        </p:nvSpPr>
        <p:spPr/>
        <p:txBody>
          <a:bodyPr/>
          <a:lstStyle/>
          <a:p>
            <a:pPr>
              <a:defRPr/>
            </a:pPr>
            <a:fld id="{E6D1987C-9702-4B48-B009-EC5C81D87AD3}" type="slidenum">
              <a:rPr lang="en-AU" smtClean="0"/>
              <a:pPr>
                <a:defRPr/>
              </a:pPr>
              <a:t>9</a:t>
            </a:fld>
            <a:endParaRPr lang="en-AU"/>
          </a:p>
        </p:txBody>
      </p:sp>
    </p:spTree>
    <p:extLst>
      <p:ext uri="{BB962C8B-B14F-4D97-AF65-F5344CB8AC3E}">
        <p14:creationId xmlns:p14="http://schemas.microsoft.com/office/powerpoint/2010/main" val="15078119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smtClean="0"/>
              <a:t>In 3D the tile looks like</a:t>
            </a:r>
            <a:r>
              <a:rPr lang="en-AU" baseline="0" dirty="0" smtClean="0"/>
              <a:t> this…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dirty="0" smtClean="0"/>
          </a:p>
          <a:p>
            <a:endParaRPr lang="en-AU" dirty="0"/>
          </a:p>
        </p:txBody>
      </p:sp>
      <p:sp>
        <p:nvSpPr>
          <p:cNvPr id="4" name="Slide Number Placeholder 3"/>
          <p:cNvSpPr>
            <a:spLocks noGrp="1"/>
          </p:cNvSpPr>
          <p:nvPr>
            <p:ph type="sldNum" sz="quarter" idx="10"/>
          </p:nvPr>
        </p:nvSpPr>
        <p:spPr/>
        <p:txBody>
          <a:bodyPr/>
          <a:lstStyle/>
          <a:p>
            <a:fld id="{14738AA5-6C01-4BE8-A16C-5C6146890AD9}" type="slidenum">
              <a:rPr lang="en-AU" smtClean="0"/>
              <a:t>82</a:t>
            </a:fld>
            <a:endParaRPr lang="en-AU"/>
          </a:p>
        </p:txBody>
      </p:sp>
    </p:spTree>
    <p:extLst>
      <p:ext uri="{BB962C8B-B14F-4D97-AF65-F5344CB8AC3E}">
        <p14:creationId xmlns:p14="http://schemas.microsoft.com/office/powerpoint/2010/main" val="417060915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4738AA5-6C01-4BE8-A16C-5C6146890AD9}" type="slidenum">
              <a:rPr lang="en-AU" smtClean="0"/>
              <a:t>83</a:t>
            </a:fld>
            <a:endParaRPr lang="en-AU"/>
          </a:p>
        </p:txBody>
      </p:sp>
    </p:spTree>
    <p:extLst>
      <p:ext uri="{BB962C8B-B14F-4D97-AF65-F5344CB8AC3E}">
        <p14:creationId xmlns:p14="http://schemas.microsoft.com/office/powerpoint/2010/main" val="294844874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AU" dirty="0" smtClean="0"/>
              <a:t>The tile extends</a:t>
            </a:r>
            <a:r>
              <a:rPr lang="en-AU" baseline="0" dirty="0" smtClean="0"/>
              <a:t> from the tree through the visible scene to the wall.</a:t>
            </a:r>
            <a:endParaRPr lang="en-AU" dirty="0" smtClean="0"/>
          </a:p>
          <a:p>
            <a:pPr marL="171450" indent="-171450">
              <a:buFont typeface="Arial" charset="0"/>
              <a:buChar char="•"/>
            </a:pPr>
            <a:r>
              <a:rPr lang="en-AU" dirty="0" smtClean="0"/>
              <a:t>This one troublesome</a:t>
            </a:r>
            <a:r>
              <a:rPr lang="en-AU" baseline="0" dirty="0" smtClean="0"/>
              <a:t> tile intersects all 6 lights in our simple test scene.</a:t>
            </a:r>
          </a:p>
          <a:p>
            <a:pPr marL="0" marR="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10"/>
          </p:nvPr>
        </p:nvSpPr>
        <p:spPr/>
        <p:txBody>
          <a:bodyPr/>
          <a:lstStyle/>
          <a:p>
            <a:fld id="{14738AA5-6C01-4BE8-A16C-5C6146890AD9}" type="slidenum">
              <a:rPr lang="en-AU" smtClean="0"/>
              <a:t>84</a:t>
            </a:fld>
            <a:endParaRPr lang="en-AU"/>
          </a:p>
        </p:txBody>
      </p:sp>
    </p:spTree>
    <p:extLst>
      <p:ext uri="{BB962C8B-B14F-4D97-AF65-F5344CB8AC3E}">
        <p14:creationId xmlns:p14="http://schemas.microsoft.com/office/powerpoint/2010/main" val="155253025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AU" dirty="0" smtClean="0"/>
              <a:t>While actually some of the samples, from the tree, are affected zero</a:t>
            </a:r>
            <a:r>
              <a:rPr lang="en-AU" baseline="0" dirty="0" smtClean="0"/>
              <a:t> of these lights.</a:t>
            </a:r>
          </a:p>
          <a:p>
            <a:pPr marL="0" marR="0" indent="0" algn="l" defTabSz="914400" rtl="0" eaLnBrk="1" fontAlgn="auto" latinLnBrk="0" hangingPunct="1">
              <a:lnSpc>
                <a:spcPct val="100000"/>
              </a:lnSpc>
              <a:spcBef>
                <a:spcPts val="0"/>
              </a:spcBef>
              <a:spcAft>
                <a:spcPts val="0"/>
              </a:spcAft>
              <a:buClrTx/>
              <a:buSzTx/>
              <a:buFontTx/>
              <a:buNone/>
              <a:tabLst/>
              <a:defRPr/>
            </a:pPr>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10"/>
          </p:nvPr>
        </p:nvSpPr>
        <p:spPr/>
        <p:txBody>
          <a:bodyPr/>
          <a:lstStyle/>
          <a:p>
            <a:fld id="{14738AA5-6C01-4BE8-A16C-5C6146890AD9}" type="slidenum">
              <a:rPr lang="en-AU" smtClean="0"/>
              <a:t>85</a:t>
            </a:fld>
            <a:endParaRPr lang="en-AU"/>
          </a:p>
        </p:txBody>
      </p:sp>
    </p:spTree>
    <p:extLst>
      <p:ext uri="{BB962C8B-B14F-4D97-AF65-F5344CB8AC3E}">
        <p14:creationId xmlns:p14="http://schemas.microsoft.com/office/powerpoint/2010/main" val="165324168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AU" baseline="0" dirty="0" smtClean="0"/>
              <a:t>And the rest, would only need two of the lights.</a:t>
            </a:r>
            <a:endParaRPr lang="en-AU" dirty="0" smtClean="0"/>
          </a:p>
        </p:txBody>
      </p:sp>
      <p:sp>
        <p:nvSpPr>
          <p:cNvPr id="4" name="Slide Number Placeholder 3"/>
          <p:cNvSpPr>
            <a:spLocks noGrp="1"/>
          </p:cNvSpPr>
          <p:nvPr>
            <p:ph type="sldNum" sz="quarter" idx="10"/>
          </p:nvPr>
        </p:nvSpPr>
        <p:spPr/>
        <p:txBody>
          <a:bodyPr/>
          <a:lstStyle/>
          <a:p>
            <a:fld id="{14738AA5-6C01-4BE8-A16C-5C6146890AD9}" type="slidenum">
              <a:rPr lang="en-AU" smtClean="0"/>
              <a:t>86</a:t>
            </a:fld>
            <a:endParaRPr lang="en-AU"/>
          </a:p>
        </p:txBody>
      </p:sp>
    </p:spTree>
    <p:extLst>
      <p:ext uri="{BB962C8B-B14F-4D97-AF65-F5344CB8AC3E}">
        <p14:creationId xmlns:p14="http://schemas.microsoft.com/office/powerpoint/2010/main" val="83232318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So as we can see mos</a:t>
            </a:r>
            <a:r>
              <a:rPr lang="en-US" baseline="0" dirty="0" smtClean="0"/>
              <a:t>t of the trouble is around the light posts, where there are depth discontinuities.</a:t>
            </a:r>
          </a:p>
          <a:p>
            <a:pPr marL="171450" indent="-171450">
              <a:buFont typeface="Arial" panose="020B0604020202020204" pitchFamily="34" charset="0"/>
              <a:buChar char="•"/>
            </a:pPr>
            <a:r>
              <a:rPr lang="en-US" baseline="0" dirty="0" smtClean="0"/>
              <a:t>And roads aren’t that uncommon in games I think.</a:t>
            </a:r>
            <a:endParaRPr lang="en-US" dirty="0" smtClean="0"/>
          </a:p>
        </p:txBody>
      </p:sp>
      <p:sp>
        <p:nvSpPr>
          <p:cNvPr id="4" name="Slide Number Placeholder 3"/>
          <p:cNvSpPr>
            <a:spLocks noGrp="1"/>
          </p:cNvSpPr>
          <p:nvPr>
            <p:ph type="sldNum" sz="quarter" idx="10"/>
          </p:nvPr>
        </p:nvSpPr>
        <p:spPr/>
        <p:txBody>
          <a:bodyPr/>
          <a:lstStyle/>
          <a:p>
            <a:fld id="{08113E2B-AD21-4A3E-8823-9FAD6EF7ABD6}" type="slidenum">
              <a:rPr lang="en-US" altLang="en-US" smtClean="0"/>
              <a:pPr/>
              <a:t>88</a:t>
            </a:fld>
            <a:endParaRPr lang="en-US" altLang="en-US"/>
          </a:p>
        </p:txBody>
      </p:sp>
    </p:spTree>
    <p:extLst>
      <p:ext uri="{BB962C8B-B14F-4D97-AF65-F5344CB8AC3E}">
        <p14:creationId xmlns:p14="http://schemas.microsoft.com/office/powerpoint/2010/main" val="170862198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But,</a:t>
            </a:r>
            <a:r>
              <a:rPr lang="en-US" baseline="0" dirty="0" smtClean="0"/>
              <a:t> as if that is not bad enough, lest focus on this tile.</a:t>
            </a:r>
            <a:endParaRPr lang="sv-SE" dirty="0"/>
          </a:p>
        </p:txBody>
      </p:sp>
      <p:sp>
        <p:nvSpPr>
          <p:cNvPr id="4" name="Slide Number Placeholder 3"/>
          <p:cNvSpPr>
            <a:spLocks noGrp="1"/>
          </p:cNvSpPr>
          <p:nvPr>
            <p:ph type="sldNum" sz="quarter" idx="10"/>
          </p:nvPr>
        </p:nvSpPr>
        <p:spPr/>
        <p:txBody>
          <a:bodyPr/>
          <a:lstStyle/>
          <a:p>
            <a:fld id="{08113E2B-AD21-4A3E-8823-9FAD6EF7ABD6}" type="slidenum">
              <a:rPr lang="en-US" altLang="en-US" smtClean="0"/>
              <a:pPr/>
              <a:t>89</a:t>
            </a:fld>
            <a:endParaRPr lang="en-US" altLang="en-US"/>
          </a:p>
        </p:txBody>
      </p:sp>
    </p:spTree>
    <p:extLst>
      <p:ext uri="{BB962C8B-B14F-4D97-AF65-F5344CB8AC3E}">
        <p14:creationId xmlns:p14="http://schemas.microsoft.com/office/powerpoint/2010/main" val="167562916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Zoomed</a:t>
            </a:r>
            <a:r>
              <a:rPr lang="en-US" baseline="0" dirty="0" smtClean="0"/>
              <a:t> in we see there is only flat ground, and no discontinuities.</a:t>
            </a:r>
            <a:endParaRPr lang="en-US" dirty="0" smtClean="0"/>
          </a:p>
          <a:p>
            <a:pPr marL="171450" indent="-171450">
              <a:buFont typeface="Arial" panose="020B0604020202020204" pitchFamily="34" charset="0"/>
              <a:buChar char="•"/>
            </a:pPr>
            <a:r>
              <a:rPr lang="en-US" dirty="0" smtClean="0"/>
              <a:t>So that should be a nice and good tile, right?</a:t>
            </a:r>
            <a:endParaRPr lang="en-US" baseline="0" dirty="0" smtClean="0"/>
          </a:p>
          <a:p>
            <a:pPr marL="171450" indent="-171450">
              <a:buFont typeface="Arial" panose="020B0604020202020204" pitchFamily="34" charset="0"/>
              <a:buChar char="•"/>
            </a:pPr>
            <a:endParaRPr lang="sv-SE" dirty="0"/>
          </a:p>
        </p:txBody>
      </p:sp>
      <p:sp>
        <p:nvSpPr>
          <p:cNvPr id="4" name="Slide Number Placeholder 3"/>
          <p:cNvSpPr>
            <a:spLocks noGrp="1"/>
          </p:cNvSpPr>
          <p:nvPr>
            <p:ph type="sldNum" sz="quarter" idx="10"/>
          </p:nvPr>
        </p:nvSpPr>
        <p:spPr/>
        <p:txBody>
          <a:bodyPr/>
          <a:lstStyle/>
          <a:p>
            <a:fld id="{08113E2B-AD21-4A3E-8823-9FAD6EF7ABD6}" type="slidenum">
              <a:rPr lang="en-US" altLang="en-US" smtClean="0"/>
              <a:pPr/>
              <a:t>90</a:t>
            </a:fld>
            <a:endParaRPr lang="en-US" altLang="en-US"/>
          </a:p>
        </p:txBody>
      </p:sp>
    </p:spTree>
    <p:extLst>
      <p:ext uri="{BB962C8B-B14F-4D97-AF65-F5344CB8AC3E}">
        <p14:creationId xmlns:p14="http://schemas.microsoft.com/office/powerpoint/2010/main" val="170352180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Well, no! It is pretty darn long. </a:t>
            </a:r>
          </a:p>
          <a:p>
            <a:pPr marL="171450" indent="-171450">
              <a:buFont typeface="Arial" panose="020B0604020202020204" pitchFamily="34" charset="0"/>
              <a:buChar char="•"/>
            </a:pPr>
            <a:r>
              <a:rPr lang="en-US" dirty="0" smtClean="0"/>
              <a:t>And I believe</a:t>
            </a:r>
            <a:r>
              <a:rPr lang="en-US" baseline="0" dirty="0" smtClean="0"/>
              <a:t> ground is something many games contain, so this might crop up here or there.</a:t>
            </a:r>
            <a:endParaRPr lang="en-US" dirty="0" smtClean="0"/>
          </a:p>
          <a:p>
            <a:pPr marL="171450" indent="-171450">
              <a:buFont typeface="Arial" panose="020B0604020202020204" pitchFamily="34" charset="0"/>
              <a:buChar char="•"/>
            </a:pPr>
            <a:endParaRPr lang="sv-SE" dirty="0"/>
          </a:p>
        </p:txBody>
      </p:sp>
      <p:sp>
        <p:nvSpPr>
          <p:cNvPr id="4" name="Slide Number Placeholder 3"/>
          <p:cNvSpPr>
            <a:spLocks noGrp="1"/>
          </p:cNvSpPr>
          <p:nvPr>
            <p:ph type="sldNum" sz="quarter" idx="10"/>
          </p:nvPr>
        </p:nvSpPr>
        <p:spPr/>
        <p:txBody>
          <a:bodyPr/>
          <a:lstStyle/>
          <a:p>
            <a:fld id="{08113E2B-AD21-4A3E-8823-9FAD6EF7ABD6}" type="slidenum">
              <a:rPr lang="en-US" altLang="en-US" smtClean="0"/>
              <a:pPr/>
              <a:t>91</a:t>
            </a:fld>
            <a:endParaRPr lang="en-US" altLang="en-US"/>
          </a:p>
        </p:txBody>
      </p:sp>
    </p:spTree>
    <p:extLst>
      <p:ext uri="{BB962C8B-B14F-4D97-AF65-F5344CB8AC3E}">
        <p14:creationId xmlns:p14="http://schemas.microsoft.com/office/powerpoint/2010/main" val="49846484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The problem stems from that we are making the intersection between lights and geometry samples, both of</a:t>
            </a:r>
            <a:r>
              <a:rPr lang="en-US" baseline="0" dirty="0" smtClean="0"/>
              <a:t> which are 3D entities, in a 2D screen space.</a:t>
            </a:r>
          </a:p>
          <a:p>
            <a:pPr marL="171450" indent="-171450">
              <a:buFont typeface="Arial" charset="0"/>
              <a:buChar char="•"/>
            </a:pPr>
            <a:r>
              <a:rPr lang="en-US" baseline="0" dirty="0" smtClean="0"/>
              <a:t>The main practical issue with this is that the resulting light assignment is highly view dependent. This means that we cannot author scenes with any strong guarantee on performance, as a given view of the scene may have a significantly higher </a:t>
            </a:r>
            <a:r>
              <a:rPr lang="en-US" i="1" baseline="0" dirty="0" smtClean="0"/>
              <a:t>screen space</a:t>
            </a:r>
            <a:r>
              <a:rPr lang="en-US" i="0" baseline="0" dirty="0" smtClean="0"/>
              <a:t> light density than average. </a:t>
            </a:r>
          </a:p>
          <a:p>
            <a:pPr marL="171450" indent="-171450">
              <a:buFont typeface="Arial" charset="0"/>
              <a:buChar char="•"/>
            </a:pPr>
            <a:r>
              <a:rPr lang="en-US" i="0" baseline="0" dirty="0" smtClean="0"/>
              <a:t>For example, we’d like to be able to construct a scene with, say, maximum 4 lights affecting any part of the scene. In this case, we would like shading cost to be proportional to this, and stable, given different view points. Unfortunately, no such correlation exists for tiled shading.</a:t>
            </a:r>
            <a:endParaRPr lang="en-US" baseline="0" dirty="0" smtClean="0"/>
          </a:p>
          <a:p>
            <a:pPr marL="171450" indent="-171450">
              <a:buFont typeface="Arial" charset="0"/>
              <a:buChar char="•"/>
            </a:pPr>
            <a:r>
              <a:rPr lang="en-US" baseline="0" dirty="0" smtClean="0"/>
              <a:t>In other words shading times are unpredictable, which is a major problem for a real time application.</a:t>
            </a:r>
          </a:p>
          <a:p>
            <a:pPr marL="171450" indent="-171450">
              <a:buFont typeface="Arial" charset="0"/>
              <a:buChar char="•"/>
            </a:pPr>
            <a:r>
              <a:rPr lang="en-US" baseline="0" dirty="0" smtClean="0"/>
              <a:t>This simply had to be fixed, and in a way it stays fixed!</a:t>
            </a: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TODO: Illustrate vie</a:t>
            </a:r>
            <a:r>
              <a:rPr lang="en-AU" baseline="0" dirty="0" smtClean="0"/>
              <a:t>w dependence using houses scene?</a:t>
            </a:r>
            <a:endParaRPr lang="en-AU" dirty="0"/>
          </a:p>
        </p:txBody>
      </p:sp>
      <p:sp>
        <p:nvSpPr>
          <p:cNvPr id="4" name="Slide Number Placeholder 3"/>
          <p:cNvSpPr>
            <a:spLocks noGrp="1"/>
          </p:cNvSpPr>
          <p:nvPr>
            <p:ph type="sldNum" sz="quarter" idx="10"/>
          </p:nvPr>
        </p:nvSpPr>
        <p:spPr/>
        <p:txBody>
          <a:bodyPr/>
          <a:lstStyle/>
          <a:p>
            <a:fld id="{14738AA5-6C01-4BE8-A16C-5C6146890AD9}" type="slidenum">
              <a:rPr lang="en-AU" smtClean="0"/>
              <a:t>92</a:t>
            </a:fld>
            <a:endParaRPr lang="en-AU"/>
          </a:p>
        </p:txBody>
      </p:sp>
    </p:spTree>
    <p:extLst>
      <p:ext uri="{BB962C8B-B14F-4D97-AF65-F5344CB8AC3E}">
        <p14:creationId xmlns:p14="http://schemas.microsoft.com/office/powerpoint/2010/main" val="119088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charset="0"/>
              <a:buChar char="•"/>
            </a:pPr>
            <a:r>
              <a:rPr lang="en-AU" baseline="0" dirty="0" smtClean="0"/>
              <a:t>Now, this conflict runs deeper than simply batch size.</a:t>
            </a:r>
          </a:p>
          <a:p>
            <a:pPr marL="171450" indent="-171450">
              <a:buFont typeface="Arial" charset="0"/>
              <a:buChar char="•"/>
            </a:pPr>
            <a:r>
              <a:rPr lang="en-AU" baseline="0" dirty="0" smtClean="0"/>
              <a:t>The basic problem is that we have to assign lights based on the size of geometry chunks.</a:t>
            </a:r>
          </a:p>
          <a:p>
            <a:pPr marL="171450" indent="-171450">
              <a:buFont typeface="Arial" charset="0"/>
              <a:buChar char="•"/>
            </a:pPr>
            <a:r>
              <a:rPr lang="en-AU" baseline="0" dirty="0" smtClean="0"/>
              <a:t>Therefore, on the one hand, we might have a situation with a few large objects, and many small lights</a:t>
            </a:r>
          </a:p>
          <a:p>
            <a:pPr>
              <a:buFont typeface="Arial" charset="0"/>
              <a:buChar char="•"/>
            </a:pPr>
            <a:endParaRPr lang="en-AU" baseline="0" dirty="0" smtClean="0"/>
          </a:p>
        </p:txBody>
      </p:sp>
      <p:sp>
        <p:nvSpPr>
          <p:cNvPr id="4" name="Slide Number Placeholder 3"/>
          <p:cNvSpPr>
            <a:spLocks noGrp="1"/>
          </p:cNvSpPr>
          <p:nvPr>
            <p:ph type="sldNum" sz="quarter" idx="10"/>
          </p:nvPr>
        </p:nvSpPr>
        <p:spPr/>
        <p:txBody>
          <a:bodyPr/>
          <a:lstStyle/>
          <a:p>
            <a:pPr>
              <a:defRPr/>
            </a:pPr>
            <a:fld id="{E6D1987C-9702-4B48-B009-EC5C81D87AD3}" type="slidenum">
              <a:rPr lang="en-AU" smtClean="0"/>
              <a:pPr>
                <a:defRPr/>
              </a:pPr>
              <a:t>10</a:t>
            </a:fld>
            <a:endParaRPr lang="en-AU"/>
          </a:p>
        </p:txBody>
      </p:sp>
    </p:spTree>
    <p:extLst>
      <p:ext uri="{BB962C8B-B14F-4D97-AF65-F5344CB8AC3E}">
        <p14:creationId xmlns:p14="http://schemas.microsoft.com/office/powerpoint/2010/main" val="180251350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Some</a:t>
            </a:r>
            <a:r>
              <a:rPr lang="en-US" baseline="0" dirty="0" smtClean="0"/>
              <a:t> techniques that mitigate this problem exists</a:t>
            </a:r>
          </a:p>
          <a:p>
            <a:pPr marL="171450" indent="-171450">
              <a:buFont typeface="Arial" panose="020B0604020202020204" pitchFamily="34" charset="0"/>
              <a:buChar char="•"/>
            </a:pPr>
            <a:r>
              <a:rPr lang="en-US" baseline="0" dirty="0" smtClean="0"/>
              <a:t>I had to cull the slides describing how they work, but you can check out the GDC presentation by Gareth Thomas, where they are explained very well.</a:t>
            </a:r>
          </a:p>
        </p:txBody>
      </p:sp>
      <p:sp>
        <p:nvSpPr>
          <p:cNvPr id="4" name="Slide Number Placeholder 3"/>
          <p:cNvSpPr>
            <a:spLocks noGrp="1"/>
          </p:cNvSpPr>
          <p:nvPr>
            <p:ph type="sldNum" sz="quarter" idx="10"/>
          </p:nvPr>
        </p:nvSpPr>
        <p:spPr/>
        <p:txBody>
          <a:bodyPr/>
          <a:lstStyle/>
          <a:p>
            <a:fld id="{08113E2B-AD21-4A3E-8823-9FAD6EF7ABD6}" type="slidenum">
              <a:rPr lang="en-US" altLang="en-US" smtClean="0"/>
              <a:pPr/>
              <a:t>93</a:t>
            </a:fld>
            <a:endParaRPr lang="en-US" altLang="en-US"/>
          </a:p>
        </p:txBody>
      </p:sp>
    </p:spTree>
    <p:extLst>
      <p:ext uri="{BB962C8B-B14F-4D97-AF65-F5344CB8AC3E}">
        <p14:creationId xmlns:p14="http://schemas.microsoft.com/office/powerpoint/2010/main" val="88393453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Some</a:t>
            </a:r>
            <a:r>
              <a:rPr lang="en-US" baseline="0" dirty="0" smtClean="0"/>
              <a:t> techniques that attempts to address this exists</a:t>
            </a:r>
          </a:p>
          <a:p>
            <a:pPr marL="171450" indent="-171450">
              <a:buFont typeface="Arial" panose="020B0604020202020204" pitchFamily="34" charset="0"/>
              <a:buChar char="•"/>
            </a:pPr>
            <a:r>
              <a:rPr lang="en-US" baseline="0" dirty="0" smtClean="0"/>
              <a:t>One is 2.5D culling, which </a:t>
            </a:r>
          </a:p>
          <a:p>
            <a:pPr marL="171450" indent="-17145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08113E2B-AD21-4A3E-8823-9FAD6EF7ABD6}" type="slidenum">
              <a:rPr lang="en-US" altLang="en-US" smtClean="0"/>
              <a:pPr/>
              <a:t>94</a:t>
            </a:fld>
            <a:endParaRPr lang="en-US" altLang="en-US"/>
          </a:p>
        </p:txBody>
      </p:sp>
    </p:spTree>
    <p:extLst>
      <p:ext uri="{BB962C8B-B14F-4D97-AF65-F5344CB8AC3E}">
        <p14:creationId xmlns:p14="http://schemas.microsoft.com/office/powerpoint/2010/main" val="102414369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Some</a:t>
            </a:r>
            <a:r>
              <a:rPr lang="en-US" baseline="0" dirty="0" smtClean="0"/>
              <a:t> techniques that attempts to address this exists</a:t>
            </a:r>
          </a:p>
          <a:p>
            <a:pPr marL="171450" indent="-171450">
              <a:buFont typeface="Arial" panose="020B0604020202020204" pitchFamily="34" charset="0"/>
              <a:buChar char="•"/>
            </a:pPr>
            <a:r>
              <a:rPr lang="en-US" baseline="0" dirty="0" smtClean="0"/>
              <a:t>One is 2.5D culling, which </a:t>
            </a:r>
          </a:p>
          <a:p>
            <a:pPr marL="171450" indent="-17145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08113E2B-AD21-4A3E-8823-9FAD6EF7ABD6}" type="slidenum">
              <a:rPr lang="en-US" altLang="en-US" smtClean="0"/>
              <a:pPr/>
              <a:t>95</a:t>
            </a:fld>
            <a:endParaRPr lang="en-US" altLang="en-US"/>
          </a:p>
        </p:txBody>
      </p:sp>
    </p:spTree>
    <p:extLst>
      <p:ext uri="{BB962C8B-B14F-4D97-AF65-F5344CB8AC3E}">
        <p14:creationId xmlns:p14="http://schemas.microsoft.com/office/powerpoint/2010/main" val="154254768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Some</a:t>
            </a:r>
            <a:r>
              <a:rPr lang="en-US" baseline="0" dirty="0" smtClean="0"/>
              <a:t> techniques that attempts to address this exists</a:t>
            </a:r>
          </a:p>
          <a:p>
            <a:pPr marL="171450" indent="-171450">
              <a:buFont typeface="Arial" panose="020B0604020202020204" pitchFamily="34" charset="0"/>
              <a:buChar char="•"/>
            </a:pPr>
            <a:r>
              <a:rPr lang="en-US" baseline="0" dirty="0" smtClean="0"/>
              <a:t>One is 2.5D culling, which </a:t>
            </a:r>
          </a:p>
          <a:p>
            <a:pPr marL="171450" indent="-17145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08113E2B-AD21-4A3E-8823-9FAD6EF7ABD6}" type="slidenum">
              <a:rPr lang="en-US" altLang="en-US" smtClean="0"/>
              <a:pPr/>
              <a:t>96</a:t>
            </a:fld>
            <a:endParaRPr lang="en-US" altLang="en-US"/>
          </a:p>
        </p:txBody>
      </p:sp>
    </p:spTree>
    <p:extLst>
      <p:ext uri="{BB962C8B-B14F-4D97-AF65-F5344CB8AC3E}">
        <p14:creationId xmlns:p14="http://schemas.microsoft.com/office/powerpoint/2010/main" val="33051974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This takes care of some lights overlapping empty space.</a:t>
            </a:r>
          </a:p>
        </p:txBody>
      </p:sp>
      <p:sp>
        <p:nvSpPr>
          <p:cNvPr id="4" name="Slide Number Placeholder 3"/>
          <p:cNvSpPr>
            <a:spLocks noGrp="1"/>
          </p:cNvSpPr>
          <p:nvPr>
            <p:ph type="sldNum" sz="quarter" idx="10"/>
          </p:nvPr>
        </p:nvSpPr>
        <p:spPr/>
        <p:txBody>
          <a:bodyPr/>
          <a:lstStyle/>
          <a:p>
            <a:fld id="{08113E2B-AD21-4A3E-8823-9FAD6EF7ABD6}" type="slidenum">
              <a:rPr lang="en-US" altLang="en-US" smtClean="0"/>
              <a:pPr/>
              <a:t>97</a:t>
            </a:fld>
            <a:endParaRPr lang="en-US" altLang="en-US"/>
          </a:p>
        </p:txBody>
      </p:sp>
    </p:spTree>
    <p:extLst>
      <p:ext uri="{BB962C8B-B14F-4D97-AF65-F5344CB8AC3E}">
        <p14:creationId xmlns:p14="http://schemas.microsoft.com/office/powerpoint/2010/main" val="188979397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Some</a:t>
            </a:r>
            <a:r>
              <a:rPr lang="en-US" baseline="0" dirty="0" smtClean="0"/>
              <a:t> techniques that attempts to address this exists</a:t>
            </a:r>
          </a:p>
          <a:p>
            <a:pPr marL="171450" indent="-171450">
              <a:buFont typeface="Arial" panose="020B0604020202020204" pitchFamily="34" charset="0"/>
              <a:buChar char="•"/>
            </a:pPr>
            <a:r>
              <a:rPr lang="en-US" baseline="0" dirty="0" smtClean="0"/>
              <a:t>One is 2.5D culling, which </a:t>
            </a:r>
          </a:p>
          <a:p>
            <a:pPr marL="171450" indent="-17145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08113E2B-AD21-4A3E-8823-9FAD6EF7ABD6}" type="slidenum">
              <a:rPr lang="en-US" altLang="en-US" smtClean="0"/>
              <a:pPr/>
              <a:t>98</a:t>
            </a:fld>
            <a:endParaRPr lang="en-US" altLang="en-US"/>
          </a:p>
        </p:txBody>
      </p:sp>
    </p:spTree>
    <p:extLst>
      <p:ext uri="{BB962C8B-B14F-4D97-AF65-F5344CB8AC3E}">
        <p14:creationId xmlns:p14="http://schemas.microsoft.com/office/powerpoint/2010/main" val="241139199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Some</a:t>
            </a:r>
            <a:r>
              <a:rPr lang="en-US" baseline="0" dirty="0" smtClean="0"/>
              <a:t> techniques that attempts to address this exists</a:t>
            </a:r>
          </a:p>
          <a:p>
            <a:pPr marL="171450" indent="-171450">
              <a:buFont typeface="Arial" panose="020B0604020202020204" pitchFamily="34" charset="0"/>
              <a:buChar char="•"/>
            </a:pPr>
            <a:r>
              <a:rPr lang="en-US" baseline="0" dirty="0" smtClean="0"/>
              <a:t>One is 2.5D culling, which </a:t>
            </a:r>
          </a:p>
          <a:p>
            <a:pPr marL="171450" indent="-17145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08113E2B-AD21-4A3E-8823-9FAD6EF7ABD6}" type="slidenum">
              <a:rPr lang="en-US" altLang="en-US" smtClean="0"/>
              <a:pPr/>
              <a:t>99</a:t>
            </a:fld>
            <a:endParaRPr lang="en-US" altLang="en-US"/>
          </a:p>
        </p:txBody>
      </p:sp>
    </p:spTree>
    <p:extLst>
      <p:ext uri="{BB962C8B-B14F-4D97-AF65-F5344CB8AC3E}">
        <p14:creationId xmlns:p14="http://schemas.microsoft.com/office/powerpoint/2010/main" val="276063173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In summary, these techniques lack generality, and don’t really handle slopes.</a:t>
            </a:r>
          </a:p>
          <a:p>
            <a:pPr marL="171450" indent="-171450">
              <a:buFont typeface="Arial" panose="020B0604020202020204" pitchFamily="34" charset="0"/>
              <a:buChar char="•"/>
            </a:pPr>
            <a:r>
              <a:rPr lang="en-US" baseline="0" dirty="0" smtClean="0"/>
              <a:t>Also they both require a pre-existing depth buffer, and thus do not support transparency.</a:t>
            </a:r>
          </a:p>
          <a:p>
            <a:pPr marL="171450" indent="-17145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08113E2B-AD21-4A3E-8823-9FAD6EF7ABD6}" type="slidenum">
              <a:rPr lang="en-US" altLang="en-US" smtClean="0"/>
              <a:pPr/>
              <a:t>100</a:t>
            </a:fld>
            <a:endParaRPr lang="en-US" altLang="en-US"/>
          </a:p>
        </p:txBody>
      </p:sp>
    </p:spTree>
    <p:extLst>
      <p:ext uri="{BB962C8B-B14F-4D97-AF65-F5344CB8AC3E}">
        <p14:creationId xmlns:p14="http://schemas.microsoft.com/office/powerpoint/2010/main" val="106002586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This brings us to the second</a:t>
            </a:r>
            <a:r>
              <a:rPr lang="en-US" baseline="0" dirty="0" smtClean="0"/>
              <a:t> </a:t>
            </a:r>
            <a:r>
              <a:rPr lang="en-US" dirty="0" smtClean="0"/>
              <a:t>of the modern techniques, clustered shading.</a:t>
            </a:r>
          </a:p>
          <a:p>
            <a:pPr marL="171450" indent="-171450">
              <a:buFont typeface="Arial" pitchFamily="34" charset="0"/>
              <a:buChar char="•"/>
            </a:pPr>
            <a:r>
              <a:rPr lang="en-US" baseline="0" dirty="0" smtClean="0"/>
              <a:t>It is squarely aimed at addressing this problem, and making sure it stays solved.</a:t>
            </a:r>
          </a:p>
          <a:p>
            <a:pPr marL="0" indent="0">
              <a:buFont typeface="Arial" pitchFamily="34" charset="0"/>
              <a:buNone/>
            </a:pPr>
            <a:endParaRPr lang="en-US" baseline="0" dirty="0" smtClean="0"/>
          </a:p>
          <a:p>
            <a:pPr marL="0" indent="0">
              <a:buFont typeface="Arial" pitchFamily="34" charset="0"/>
              <a:buNone/>
            </a:pPr>
            <a:r>
              <a:rPr lang="en-US" baseline="0" dirty="0" smtClean="0"/>
              <a:t>~25 - 28</a:t>
            </a:r>
          </a:p>
        </p:txBody>
      </p:sp>
      <p:sp>
        <p:nvSpPr>
          <p:cNvPr id="4" name="Slide Number Placeholder 3"/>
          <p:cNvSpPr>
            <a:spLocks noGrp="1"/>
          </p:cNvSpPr>
          <p:nvPr>
            <p:ph type="sldNum" sz="quarter" idx="10"/>
          </p:nvPr>
        </p:nvSpPr>
        <p:spPr/>
        <p:txBody>
          <a:bodyPr/>
          <a:lstStyle/>
          <a:p>
            <a:fld id="{14738AA5-6C01-4BE8-A16C-5C6146890AD9}" type="slidenum">
              <a:rPr lang="en-AU" smtClean="0"/>
              <a:t>101</a:t>
            </a:fld>
            <a:endParaRPr lang="en-AU"/>
          </a:p>
        </p:txBody>
      </p:sp>
    </p:spTree>
    <p:extLst>
      <p:ext uri="{BB962C8B-B14F-4D97-AF65-F5344CB8AC3E}">
        <p14:creationId xmlns:p14="http://schemas.microsoft.com/office/powerpoint/2010/main" val="199059513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0" fontAlgn="base" latinLnBrk="0" hangingPunct="0">
              <a:lnSpc>
                <a:spcPct val="100000"/>
              </a:lnSpc>
              <a:spcBef>
                <a:spcPct val="30000"/>
              </a:spcBef>
              <a:spcAft>
                <a:spcPct val="0"/>
              </a:spcAft>
              <a:buClrTx/>
              <a:buSzTx/>
              <a:buFont typeface="Arial" charset="0"/>
              <a:buChar char="•"/>
              <a:tabLst/>
              <a:defRPr/>
            </a:pPr>
            <a:r>
              <a:rPr lang="en-AU" baseline="0" dirty="0" smtClean="0"/>
              <a:t>Clustered shading can be seen as a generalization of tiled shading, and can be said to cover pretty much any way of </a:t>
            </a:r>
          </a:p>
          <a:p>
            <a:pPr marL="171450" indent="-171450">
              <a:buFont typeface="Arial" charset="0"/>
              <a:buChar char="•"/>
            </a:pPr>
            <a:r>
              <a:rPr lang="en-AU" baseline="0" dirty="0" smtClean="0"/>
              <a:t>grouping of related sample points.</a:t>
            </a:r>
          </a:p>
          <a:p>
            <a:pPr marL="171450" indent="-171450">
              <a:buFont typeface="Arial" charset="0"/>
              <a:buChar char="•"/>
            </a:pPr>
            <a:r>
              <a:rPr lang="en-AU" baseline="0" dirty="0" smtClean="0"/>
              <a:t>For what we’re interested in, this relation pretty much boils down to 3D Euclidean distance.</a:t>
            </a:r>
          </a:p>
          <a:p>
            <a:pPr marL="171450" indent="-171450">
              <a:buFont typeface="Arial" charset="0"/>
              <a:buChar char="•"/>
            </a:pPr>
            <a:r>
              <a:rPr lang="en-AU" baseline="0" dirty="0" smtClean="0"/>
              <a:t>which means that they are nearby in space.&lt;click&gt;</a:t>
            </a:r>
          </a:p>
          <a:p>
            <a:pPr marL="171450" indent="-171450">
              <a:buFont typeface="Arial" charset="0"/>
              <a:buChar char="•"/>
            </a:pPr>
            <a:endParaRPr lang="en-AU"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10"/>
          </p:nvPr>
        </p:nvSpPr>
        <p:spPr/>
        <p:txBody>
          <a:bodyPr/>
          <a:lstStyle/>
          <a:p>
            <a:fld id="{14738AA5-6C01-4BE8-A16C-5C6146890AD9}" type="slidenum">
              <a:rPr lang="en-AU" smtClean="0"/>
              <a:t>102</a:t>
            </a:fld>
            <a:endParaRPr lang="en-AU"/>
          </a:p>
        </p:txBody>
      </p:sp>
    </p:spTree>
    <p:extLst>
      <p:ext uri="{BB962C8B-B14F-4D97-AF65-F5344CB8AC3E}">
        <p14:creationId xmlns:p14="http://schemas.microsoft.com/office/powerpoint/2010/main" val="440639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fld id="{6420129F-5234-42F7-AD03-CC3D633D61B8}" type="datetime1">
              <a:rPr lang="en-US" altLang="en-US"/>
              <a:pPr/>
              <a:t>1/27/2016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60E6420-966C-4A1E-B63C-AE462A0EFC8B}" type="slidenum">
              <a:rPr lang="en-US" altLang="en-US"/>
              <a:pPr/>
              <a:t>‹#›</a:t>
            </a:fld>
            <a:endParaRPr lang="en-US" altLang="en-US"/>
          </a:p>
        </p:txBody>
      </p:sp>
    </p:spTree>
    <p:extLst>
      <p:ext uri="{BB962C8B-B14F-4D97-AF65-F5344CB8AC3E}">
        <p14:creationId xmlns:p14="http://schemas.microsoft.com/office/powerpoint/2010/main" val="341252131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47072681-7CC4-4683-B7B5-5502C6FD4B70}" type="datetime1">
              <a:rPr lang="en-US" altLang="en-US"/>
              <a:pPr/>
              <a:t>1/27/2016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20C2C894-A11D-446A-901F-064844B5B17C}" type="slidenum">
              <a:rPr lang="en-US" altLang="en-US"/>
              <a:pPr/>
              <a:t>‹#›</a:t>
            </a:fld>
            <a:endParaRPr lang="en-US" altLang="en-US"/>
          </a:p>
        </p:txBody>
      </p:sp>
    </p:spTree>
    <p:extLst>
      <p:ext uri="{BB962C8B-B14F-4D97-AF65-F5344CB8AC3E}">
        <p14:creationId xmlns:p14="http://schemas.microsoft.com/office/powerpoint/2010/main" val="3722412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7A425B9-10AC-4CB6-A0D9-DED3710E15FB}" type="datetime1">
              <a:rPr lang="en-US" altLang="en-US"/>
              <a:pPr/>
              <a:t>1/27/2016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B8C46E6-86B9-4F6C-89C8-8E6E9874F73E}" type="slidenum">
              <a:rPr lang="en-US" altLang="en-US"/>
              <a:pPr/>
              <a:t>‹#›</a:t>
            </a:fld>
            <a:endParaRPr lang="en-US" altLang="en-US"/>
          </a:p>
        </p:txBody>
      </p:sp>
    </p:spTree>
    <p:extLst>
      <p:ext uri="{BB962C8B-B14F-4D97-AF65-F5344CB8AC3E}">
        <p14:creationId xmlns:p14="http://schemas.microsoft.com/office/powerpoint/2010/main" val="39448932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D83DAE4-A5CE-4083-94DC-C25C35DEA1F4}" type="datetime1">
              <a:rPr lang="en-US" altLang="en-US"/>
              <a:pPr/>
              <a:t>1/27/2016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98BCE39-150F-4765-9D55-4BDB34E168EB}" type="slidenum">
              <a:rPr lang="en-US" altLang="en-US"/>
              <a:pPr/>
              <a:t>‹#›</a:t>
            </a:fld>
            <a:endParaRPr lang="en-US" altLang="en-US"/>
          </a:p>
        </p:txBody>
      </p:sp>
    </p:spTree>
    <p:extLst>
      <p:ext uri="{BB962C8B-B14F-4D97-AF65-F5344CB8AC3E}">
        <p14:creationId xmlns:p14="http://schemas.microsoft.com/office/powerpoint/2010/main" val="1725615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lide separator">
    <p:spTree>
      <p:nvGrpSpPr>
        <p:cNvPr id="1" name=""/>
        <p:cNvGrpSpPr/>
        <p:nvPr/>
      </p:nvGrpSpPr>
      <p:grpSpPr>
        <a:xfrm>
          <a:off x="0" y="0"/>
          <a:ext cx="0" cy="0"/>
          <a:chOff x="0" y="0"/>
          <a:chExt cx="0" cy="0"/>
        </a:xfrm>
      </p:grpSpPr>
      <p:cxnSp>
        <p:nvCxnSpPr>
          <p:cNvPr id="3" name="Straight Connector 2"/>
          <p:cNvCxnSpPr/>
          <p:nvPr userDrawn="1"/>
        </p:nvCxnSpPr>
        <p:spPr>
          <a:xfrm>
            <a:off x="457200" y="2286000"/>
            <a:ext cx="82296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hasCustomPrompt="1"/>
          </p:nvPr>
        </p:nvSpPr>
        <p:spPr>
          <a:xfrm>
            <a:off x="457200" y="1600200"/>
            <a:ext cx="8229600" cy="857250"/>
          </a:xfrm>
          <a:prstGeom prst="rect">
            <a:avLst/>
          </a:prstGeom>
        </p:spPr>
        <p:txBody>
          <a:bodyPr/>
          <a:lstStyle>
            <a:lvl1pPr>
              <a:defRPr sz="2100">
                <a:solidFill>
                  <a:schemeClr val="tx1"/>
                </a:solidFill>
                <a:latin typeface="Arial"/>
                <a:cs typeface="Arial"/>
              </a:defRPr>
            </a:lvl1pPr>
          </a:lstStyle>
          <a:p>
            <a:r>
              <a:rPr lang="en-GB" dirty="0" smtClean="0"/>
              <a:t>Slide Separator</a:t>
            </a:r>
            <a:endParaRPr lang="en-US" dirty="0"/>
          </a:p>
        </p:txBody>
      </p:sp>
      <p:sp>
        <p:nvSpPr>
          <p:cNvPr id="4" name="TextBox 17"/>
          <p:cNvSpPr txBox="1"/>
          <p:nvPr userDrawn="1"/>
        </p:nvSpPr>
        <p:spPr>
          <a:xfrm>
            <a:off x="2546965" y="4800600"/>
            <a:ext cx="4050070" cy="369332"/>
          </a:xfrm>
          <a:prstGeom prst="rect">
            <a:avLst/>
          </a:prstGeom>
          <a:noFill/>
        </p:spPr>
        <p:txBody>
          <a:bodyPr wrap="square" rtlCol="0">
            <a:spAutoFit/>
          </a:bodyPr>
          <a:lstStyle>
            <a:defPPr>
              <a:defRPr lang="en-US"/>
            </a:defPPr>
            <a:lvl1pPr algn="l" rtl="0" fontAlgn="base">
              <a:spcBef>
                <a:spcPct val="0"/>
              </a:spcBef>
              <a:spcAft>
                <a:spcPct val="0"/>
              </a:spcAft>
              <a:defRPr sz="1200" kern="1200">
                <a:solidFill>
                  <a:srgbClr val="000000"/>
                </a:solidFill>
                <a:latin typeface="Gill Sans" charset="0"/>
                <a:ea typeface="ヒラギノ角ゴ ProN W3" charset="0"/>
                <a:cs typeface="ヒラギノ角ゴ ProN W3" charset="0"/>
                <a:sym typeface="Gill Sans" charset="0"/>
              </a:defRPr>
            </a:lvl1pPr>
            <a:lvl2pPr marL="457200" algn="l" rtl="0" fontAlgn="base">
              <a:spcBef>
                <a:spcPct val="0"/>
              </a:spcBef>
              <a:spcAft>
                <a:spcPct val="0"/>
              </a:spcAft>
              <a:defRPr sz="1200" kern="1200">
                <a:solidFill>
                  <a:srgbClr val="000000"/>
                </a:solidFill>
                <a:latin typeface="Gill Sans" charset="0"/>
                <a:ea typeface="ヒラギノ角ゴ ProN W3" charset="0"/>
                <a:cs typeface="ヒラギノ角ゴ ProN W3" charset="0"/>
                <a:sym typeface="Gill Sans" charset="0"/>
              </a:defRPr>
            </a:lvl2pPr>
            <a:lvl3pPr marL="914400" algn="l" rtl="0" fontAlgn="base">
              <a:spcBef>
                <a:spcPct val="0"/>
              </a:spcBef>
              <a:spcAft>
                <a:spcPct val="0"/>
              </a:spcAft>
              <a:defRPr sz="1200" kern="1200">
                <a:solidFill>
                  <a:srgbClr val="000000"/>
                </a:solidFill>
                <a:latin typeface="Gill Sans" charset="0"/>
                <a:ea typeface="ヒラギノ角ゴ ProN W3" charset="0"/>
                <a:cs typeface="ヒラギノ角ゴ ProN W3" charset="0"/>
                <a:sym typeface="Gill Sans" charset="0"/>
              </a:defRPr>
            </a:lvl3pPr>
            <a:lvl4pPr marL="1371600" algn="l" rtl="0" fontAlgn="base">
              <a:spcBef>
                <a:spcPct val="0"/>
              </a:spcBef>
              <a:spcAft>
                <a:spcPct val="0"/>
              </a:spcAft>
              <a:defRPr sz="1200" kern="1200">
                <a:solidFill>
                  <a:srgbClr val="000000"/>
                </a:solidFill>
                <a:latin typeface="Gill Sans" charset="0"/>
                <a:ea typeface="ヒラギノ角ゴ ProN W3" charset="0"/>
                <a:cs typeface="ヒラギノ角ゴ ProN W3" charset="0"/>
                <a:sym typeface="Gill Sans" charset="0"/>
              </a:defRPr>
            </a:lvl4pPr>
            <a:lvl5pPr marL="1828800" algn="l" rtl="0" fontAlgn="base">
              <a:spcBef>
                <a:spcPct val="0"/>
              </a:spcBef>
              <a:spcAft>
                <a:spcPct val="0"/>
              </a:spcAft>
              <a:defRPr sz="12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12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12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12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1200" kern="1200">
                <a:solidFill>
                  <a:srgbClr val="000000"/>
                </a:solidFill>
                <a:latin typeface="Gill Sans" charset="0"/>
                <a:ea typeface="ヒラギノ角ゴ ProN W3" charset="0"/>
                <a:cs typeface="ヒラギノ角ゴ ProN W3" charset="0"/>
                <a:sym typeface="Gill Sans" charset="0"/>
              </a:defRPr>
            </a:lvl9p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dirty="0" smtClean="0">
                <a:ln>
                  <a:noFill/>
                </a:ln>
                <a:solidFill>
                  <a:srgbClr val="808080">
                    <a:lumMod val="40000"/>
                    <a:lumOff val="60000"/>
                  </a:srgbClr>
                </a:solidFill>
                <a:effectLst/>
                <a:uLnTx/>
                <a:uFillTx/>
              </a:rPr>
              <a:t>Real-Time Many-Light Management and Shadows with Clustered Shading</a:t>
            </a:r>
            <a:r>
              <a:rPr kumimoji="0" lang="en-US" sz="900" b="1" i="0" u="none" strike="noStrike" kern="0" cap="none" spc="0" normalizeH="0" baseline="0" noProof="0" dirty="0" smtClean="0">
                <a:ln>
                  <a:noFill/>
                </a:ln>
                <a:solidFill>
                  <a:srgbClr val="808080">
                    <a:lumMod val="40000"/>
                    <a:lumOff val="60000"/>
                  </a:srgbClr>
                </a:solidFill>
                <a:effectLst/>
                <a:uLnTx/>
                <a:uFillTx/>
              </a:rPr>
              <a:t> 2015</a:t>
            </a:r>
            <a:endParaRPr kumimoji="0" lang="sv-SE" sz="900" b="0" i="0" u="none" strike="noStrike" kern="0" cap="none" spc="0" normalizeH="0" baseline="0" noProof="0" dirty="0" smtClean="0">
              <a:ln>
                <a:noFill/>
              </a:ln>
              <a:solidFill>
                <a:srgbClr val="808080">
                  <a:lumMod val="40000"/>
                  <a:lumOff val="60000"/>
                </a:srgbClr>
              </a:solidFill>
              <a:effectLst/>
              <a:uLnTx/>
              <a:uFillTx/>
            </a:endParaRPr>
          </a:p>
        </p:txBody>
      </p:sp>
    </p:spTree>
    <p:extLst>
      <p:ext uri="{BB962C8B-B14F-4D97-AF65-F5344CB8AC3E}">
        <p14:creationId xmlns:p14="http://schemas.microsoft.com/office/powerpoint/2010/main" val="223337832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cxnSp>
        <p:nvCxnSpPr>
          <p:cNvPr id="4" name="Straight Connector 3"/>
          <p:cNvCxnSpPr/>
          <p:nvPr userDrawn="1"/>
        </p:nvCxnSpPr>
        <p:spPr bwMode="auto">
          <a:xfrm>
            <a:off x="457200" y="571500"/>
            <a:ext cx="8229600" cy="0"/>
          </a:xfrm>
          <a:prstGeom prst="line">
            <a:avLst/>
          </a:prstGeom>
          <a:ln>
            <a:solidFill>
              <a:schemeClr val="tx1">
                <a:lumMod val="50000"/>
                <a:lumOff val="5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8" name="Text Placeholder 7"/>
          <p:cNvSpPr>
            <a:spLocks noGrp="1"/>
          </p:cNvSpPr>
          <p:nvPr>
            <p:ph type="body" sz="quarter" idx="10"/>
          </p:nvPr>
        </p:nvSpPr>
        <p:spPr>
          <a:xfrm>
            <a:off x="533400" y="171450"/>
            <a:ext cx="8229600" cy="400050"/>
          </a:xfrm>
          <a:prstGeom prst="rect">
            <a:avLst/>
          </a:prstGeom>
        </p:spPr>
        <p:txBody>
          <a:bodyPr/>
          <a:lstStyle>
            <a:lvl1pPr marL="0" indent="0">
              <a:buNone/>
              <a:defRPr sz="2100">
                <a:solidFill>
                  <a:schemeClr val="tx1"/>
                </a:solidFill>
                <a:latin typeface="Arial"/>
                <a:cs typeface="Arial"/>
              </a:defRPr>
            </a:lvl1pPr>
          </a:lstStyle>
          <a:p>
            <a:pPr lvl="0"/>
            <a:r>
              <a:rPr lang="en-US" smtClean="0"/>
              <a:t>Click to edit Master text styles</a:t>
            </a:r>
          </a:p>
        </p:txBody>
      </p:sp>
      <p:sp>
        <p:nvSpPr>
          <p:cNvPr id="9" name="Content Placeholder 7"/>
          <p:cNvSpPr>
            <a:spLocks noGrp="1"/>
          </p:cNvSpPr>
          <p:nvPr>
            <p:ph sz="quarter" idx="11"/>
          </p:nvPr>
        </p:nvSpPr>
        <p:spPr>
          <a:xfrm>
            <a:off x="533400" y="742950"/>
            <a:ext cx="8229600" cy="3600450"/>
          </a:xfrm>
          <a:prstGeom prst="rect">
            <a:avLst/>
          </a:prstGeom>
        </p:spPr>
        <p:txBody>
          <a:bodyPr/>
          <a:lstStyle>
            <a:lvl1pPr marL="257175" indent="-257175">
              <a:buFontTx/>
              <a:buBlip>
                <a:blip r:embed="rId2"/>
              </a:buBlip>
              <a:defRPr sz="2100">
                <a:latin typeface="Arial"/>
                <a:cs typeface="Arial"/>
              </a:defRPr>
            </a:lvl1pPr>
            <a:lvl2pPr marL="600075" indent="-257175">
              <a:buFontTx/>
              <a:buBlip>
                <a:blip r:embed="rId2"/>
              </a:buBlip>
              <a:defRPr sz="1650">
                <a:latin typeface="Arial"/>
                <a:cs typeface="Arial"/>
              </a:defRPr>
            </a:lvl2pPr>
            <a:lvl3pPr marL="942975" indent="-257175">
              <a:buFontTx/>
              <a:buBlip>
                <a:blip r:embed="rId2"/>
              </a:buBlip>
              <a:defRPr sz="1350">
                <a:latin typeface="Arial"/>
                <a:cs typeface="Arial"/>
              </a:defRPr>
            </a:lvl3pPr>
            <a:lvl4pPr marL="1285875" indent="-257175">
              <a:buFontTx/>
              <a:buBlip>
                <a:blip r:embed="rId2"/>
              </a:buBlip>
              <a:defRPr sz="1200">
                <a:latin typeface="Arial"/>
                <a:cs typeface="Arial"/>
              </a:defRPr>
            </a:lvl4pPr>
            <a:lvl5pPr marL="1628775" indent="-257175">
              <a:buFontTx/>
              <a:buBlip>
                <a:blip r:embed="rId2"/>
              </a:buBlip>
              <a:defRPr sz="1050">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7590702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normAutofit/>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fld id="{30D68F7B-AAA8-44B0-92CB-46423E6D7B02}" type="datetime1">
              <a:rPr lang="en-US" altLang="en-US"/>
              <a:pPr/>
              <a:t>1/27/2016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F56876D-3460-4594-BEB7-A927641736BF}" type="slidenum">
              <a:rPr lang="en-US" altLang="en-US"/>
              <a:pPr/>
              <a:t>‹#›</a:t>
            </a:fld>
            <a:endParaRPr lang="en-US" altLang="en-US"/>
          </a:p>
        </p:txBody>
      </p:sp>
    </p:spTree>
    <p:extLst>
      <p:ext uri="{BB962C8B-B14F-4D97-AF65-F5344CB8AC3E}">
        <p14:creationId xmlns:p14="http://schemas.microsoft.com/office/powerpoint/2010/main" val="104977747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sp>
        <p:nvSpPr>
          <p:cNvPr id="2" name="Title 1"/>
          <p:cNvSpPr>
            <a:spLocks noGrp="1"/>
          </p:cNvSpPr>
          <p:nvPr>
            <p:ph type="title"/>
          </p:nvPr>
        </p:nvSpPr>
        <p:spPr>
          <a:xfrm>
            <a:off x="457200" y="61200"/>
            <a:ext cx="8229600" cy="857250"/>
          </a:xfrm>
        </p:spPr>
        <p:txBody>
          <a:bodyPr/>
          <a:lstStyle>
            <a:lvl1pPr>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1058400" y="810000"/>
            <a:ext cx="7027200" cy="3952800"/>
          </a:xfrm>
        </p:spPr>
        <p:txBody>
          <a:bodyPr>
            <a:normAutofit/>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fld id="{30D68F7B-AAA8-44B0-92CB-46423E6D7B02}" type="datetime1">
              <a:rPr lang="en-US" altLang="en-US"/>
              <a:pPr/>
              <a:t>1/27/2016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F56876D-3460-4594-BEB7-A927641736BF}" type="slidenum">
              <a:rPr lang="en-US" altLang="en-US"/>
              <a:pPr/>
              <a:t>‹#›</a:t>
            </a:fld>
            <a:endParaRPr lang="en-US" altLang="en-US"/>
          </a:p>
        </p:txBody>
      </p:sp>
    </p:spTree>
    <p:extLst>
      <p:ext uri="{BB962C8B-B14F-4D97-AF65-F5344CB8AC3E}">
        <p14:creationId xmlns:p14="http://schemas.microsoft.com/office/powerpoint/2010/main" val="210885261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03F0C2B-F36F-4470-8A06-506A7B5B7DCC}" type="datetime1">
              <a:rPr lang="en-US" altLang="en-US"/>
              <a:pPr/>
              <a:t>1/27/2016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4F0BD5A-C410-4C90-B6F3-5919153C78F3}" type="slidenum">
              <a:rPr lang="en-US" altLang="en-US"/>
              <a:pPr/>
              <a:t>‹#›</a:t>
            </a:fld>
            <a:endParaRPr lang="en-US" altLang="en-US"/>
          </a:p>
        </p:txBody>
      </p:sp>
    </p:spTree>
    <p:extLst>
      <p:ext uri="{BB962C8B-B14F-4D97-AF65-F5344CB8AC3E}">
        <p14:creationId xmlns:p14="http://schemas.microsoft.com/office/powerpoint/2010/main" val="2449259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33FD0C4A-AA31-4378-AB8C-8A9718CF4FF5}" type="datetime1">
              <a:rPr lang="en-US" altLang="en-US"/>
              <a:pPr/>
              <a:t>1/27/2016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8CD57BB8-8339-4348-8F60-7BF183BB7BCD}" type="slidenum">
              <a:rPr lang="en-US" altLang="en-US"/>
              <a:pPr/>
              <a:t>‹#›</a:t>
            </a:fld>
            <a:endParaRPr lang="en-US" altLang="en-US"/>
          </a:p>
        </p:txBody>
      </p:sp>
    </p:spTree>
    <p:extLst>
      <p:ext uri="{BB962C8B-B14F-4D97-AF65-F5344CB8AC3E}">
        <p14:creationId xmlns:p14="http://schemas.microsoft.com/office/powerpoint/2010/main" val="133475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0CA1EC9D-7365-4DE4-8E8C-0193E70A9E6C}" type="datetime1">
              <a:rPr lang="en-US" altLang="en-US"/>
              <a:pPr/>
              <a:t>1/27/2016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FEE11EB2-6E2B-4D4C-BBA4-9CB62911051A}" type="slidenum">
              <a:rPr lang="en-US" altLang="en-US"/>
              <a:pPr/>
              <a:t>‹#›</a:t>
            </a:fld>
            <a:endParaRPr lang="en-US" altLang="en-US"/>
          </a:p>
        </p:txBody>
      </p:sp>
    </p:spTree>
    <p:extLst>
      <p:ext uri="{BB962C8B-B14F-4D97-AF65-F5344CB8AC3E}">
        <p14:creationId xmlns:p14="http://schemas.microsoft.com/office/powerpoint/2010/main" val="274036478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8163FD45-8EF2-46A2-99EA-26426191531A}" type="datetime1">
              <a:rPr lang="en-US" altLang="en-US"/>
              <a:pPr/>
              <a:t>1/27/2016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1A1C6C14-39C0-487F-80FF-38EBE7A1C96E}" type="slidenum">
              <a:rPr lang="en-US" altLang="en-US"/>
              <a:pPr/>
              <a:t>‹#›</a:t>
            </a:fld>
            <a:endParaRPr lang="en-US" altLang="en-US"/>
          </a:p>
        </p:txBody>
      </p:sp>
    </p:spTree>
    <p:extLst>
      <p:ext uri="{BB962C8B-B14F-4D97-AF65-F5344CB8AC3E}">
        <p14:creationId xmlns:p14="http://schemas.microsoft.com/office/powerpoint/2010/main" val="4198112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6E36788-196A-4537-8D5F-1D1D0D75AE8A}" type="datetime1">
              <a:rPr lang="en-US" altLang="en-US"/>
              <a:pPr/>
              <a:t>1/27/2016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600C0461-BF54-499D-AA5D-139A8D67B48D}" type="slidenum">
              <a:rPr lang="en-US" altLang="en-US"/>
              <a:pPr/>
              <a:t>‹#›</a:t>
            </a:fld>
            <a:endParaRPr lang="en-US" altLang="en-US"/>
          </a:p>
        </p:txBody>
      </p:sp>
    </p:spTree>
    <p:extLst>
      <p:ext uri="{BB962C8B-B14F-4D97-AF65-F5344CB8AC3E}">
        <p14:creationId xmlns:p14="http://schemas.microsoft.com/office/powerpoint/2010/main" val="376136638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BB89A4AF-BC8E-4E02-A3FC-5DC3324A7846}" type="datetime1">
              <a:rPr lang="en-US" altLang="en-US"/>
              <a:pPr/>
              <a:t>1/27/2016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AEA1FB9-A9CF-43C7-BE87-807DF3C88ACA}" type="slidenum">
              <a:rPr lang="en-US" altLang="en-US"/>
              <a:pPr/>
              <a:t>‹#›</a:t>
            </a:fld>
            <a:endParaRPr lang="en-US" altLang="en-US"/>
          </a:p>
        </p:txBody>
      </p:sp>
    </p:spTree>
    <p:extLst>
      <p:ext uri="{BB962C8B-B14F-4D97-AF65-F5344CB8AC3E}">
        <p14:creationId xmlns:p14="http://schemas.microsoft.com/office/powerpoint/2010/main" val="2654157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C75A5"/>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defRPr>
            </a:lvl1pPr>
          </a:lstStyle>
          <a:p>
            <a:fld id="{1994B7A4-3B8B-416E-83F5-9192150F3728}" type="datetime1">
              <a:rPr lang="en-US" altLang="en-US"/>
              <a:pPr/>
              <a:t>1/27/2016</a:t>
            </a:fld>
            <a:endParaRPr lang="en-US" altLang="en-US"/>
          </a:p>
        </p:txBody>
      </p:sp>
      <p:sp>
        <p:nvSpPr>
          <p:cNvPr id="5" name="Footer Placeholder 4"/>
          <p:cNvSpPr>
            <a:spLocks noGrp="1"/>
          </p:cNvSpPr>
          <p:nvPr>
            <p:ph type="ftr" sz="quarter" idx="3"/>
          </p:nvPr>
        </p:nvSpPr>
        <p:spPr>
          <a:xfrm>
            <a:off x="1275080" y="4767263"/>
            <a:ext cx="6593840" cy="274637"/>
          </a:xfrm>
          <a:prstGeom prst="rect">
            <a:avLst/>
          </a:prstGeom>
        </p:spPr>
        <p:txBody>
          <a:bodyPr vert="horz" lIns="91440" tIns="45720" rIns="91440" bIns="45720" rtlCol="0" anchor="ctr"/>
          <a:lstStyle>
            <a:lvl1pPr algn="ctr" fontAlgn="auto">
              <a:spcBef>
                <a:spcPts val="0"/>
              </a:spcBef>
              <a:spcAft>
                <a:spcPts val="0"/>
              </a:spcAft>
              <a:defRPr sz="1200">
                <a:solidFill>
                  <a:srgbClr val="FFFFFF"/>
                </a:solidFill>
                <a:latin typeface="+mn-lt"/>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96A6C1"/>
                </a:solidFill>
              </a:defRPr>
            </a:lvl1pPr>
          </a:lstStyle>
          <a:p>
            <a:fld id="{CADD0529-736F-43DF-B6D3-4A19EECCD87A}" type="slidenum">
              <a:rPr lang="en-US" altLang="en-US"/>
              <a:pPr/>
              <a:t>‹#›</a:t>
            </a:fld>
            <a:endParaRPr lang="en-US" altLang="en-US"/>
          </a:p>
        </p:txBody>
      </p:sp>
      <p:pic>
        <p:nvPicPr>
          <p:cNvPr id="7" name="Picture 6"/>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8351520" y="33337"/>
            <a:ext cx="741680" cy="942503"/>
          </a:xfrm>
          <a:prstGeom prst="rect">
            <a:avLst/>
          </a:prstGeom>
        </p:spPr>
      </p:pic>
      <p:sp>
        <p:nvSpPr>
          <p:cNvPr id="2" name="Rectangle 1"/>
          <p:cNvSpPr/>
          <p:nvPr userDrawn="1"/>
        </p:nvSpPr>
        <p:spPr>
          <a:xfrm>
            <a:off x="1275080" y="4756249"/>
            <a:ext cx="6593840" cy="307777"/>
          </a:xfrm>
          <a:prstGeom prst="rect">
            <a:avLst/>
          </a:prstGeom>
        </p:spPr>
        <p:txBody>
          <a:bodyPr wrap="square" anchor="ctr" anchorCtr="1">
            <a:spAutoFit/>
          </a:bodyPr>
          <a:lstStyle/>
          <a:p>
            <a:pPr>
              <a:defRPr/>
            </a:pPr>
            <a:r>
              <a:rPr lang="en-US" sz="1400" dirty="0" smtClean="0">
                <a:solidFill>
                  <a:schemeClr val="bg1"/>
                </a:solidFill>
              </a:rPr>
              <a:t>Real-Time Many-Light Management and Shadows with Clustered Shading – 2015</a:t>
            </a:r>
            <a:endParaRPr lang="en-US" sz="1400"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85"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6" r:id="rId14"/>
  </p:sldLayoutIdLst>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bg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5pPr>
      <a:lvl6pPr marL="4572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bg1"/>
          </a:solidFill>
          <a:latin typeface="+mn-lt"/>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bg1"/>
          </a:solidFill>
          <a:latin typeface="+mn-lt"/>
          <a:ea typeface="ＭＳ Ｐゴシック" pitchFamily="-10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bg1"/>
          </a:solidFill>
          <a:latin typeface="+mn-lt"/>
          <a:ea typeface="ＭＳ Ｐゴシック" pitchFamily="-10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file:///D:\src\clustered_course\s_2015\final\road_tiles.mp4" TargetMode="External"/><Relationship Id="rId1" Type="http://schemas.microsoft.com/office/2007/relationships/media" Target="file:///D:\src\clustered_course\s_2015\final\road_tiles.mp4" TargetMode="External"/><Relationship Id="rId5" Type="http://schemas.openxmlformats.org/officeDocument/2006/relationships/image" Target="../media/image45.png"/><Relationship Id="rId4" Type="http://schemas.openxmlformats.org/officeDocument/2006/relationships/notesSlide" Target="../notesSlides/notesSlide102.xml"/></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1.png"/><Relationship Id="rId4" Type="http://schemas.openxmlformats.org/officeDocument/2006/relationships/notesSlide" Target="../notesSlides/notesSlide103.xml"/></Relationships>
</file>

<file path=ppt/slides/_rels/slide10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notesSlide" Target="../notesSlides/notesSlide109.xml"/><Relationship Id="rId7"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7.jpeg"/><Relationship Id="rId11" Type="http://schemas.microsoft.com/office/2007/relationships/hdphoto" Target="../media/hdphoto17.wdp"/><Relationship Id="rId5" Type="http://schemas.microsoft.com/office/2007/relationships/hdphoto" Target="../media/hdphoto15.wdp"/><Relationship Id="rId10" Type="http://schemas.openxmlformats.org/officeDocument/2006/relationships/image" Target="../media/image30.jpeg"/><Relationship Id="rId4" Type="http://schemas.openxmlformats.org/officeDocument/2006/relationships/image" Target="../media/image26.jpeg"/><Relationship Id="rId9" Type="http://schemas.openxmlformats.org/officeDocument/2006/relationships/image" Target="../media/image29.jpe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hyperlink" Target="http://advances.realtimerendering.com/s2013" TargetMode="External"/><Relationship Id="rId2" Type="http://schemas.openxmlformats.org/officeDocument/2006/relationships/notesSlide" Target="../notesSlides/notesSlide117.xml"/><Relationship Id="rId1" Type="http://schemas.openxmlformats.org/officeDocument/2006/relationships/slideLayout" Target="../slideLayouts/slideLayout2.xml"/><Relationship Id="rId6" Type="http://schemas.openxmlformats.org/officeDocument/2006/relationships/hyperlink" Target="http://www.cse.chalmers.se/~olaolss" TargetMode="External"/><Relationship Id="rId5" Type="http://schemas.openxmlformats.org/officeDocument/2006/relationships/hyperlink" Target="https://github.com/dtrebilco/lightindexed-deferredrender" TargetMode="External"/><Relationship Id="rId4" Type="http://schemas.openxmlformats.org/officeDocument/2006/relationships/hyperlink" Target="http://advances.realtimerendering.com/s2014" TargetMode="External"/></Relationships>
</file>

<file path=ppt/slides/_rels/slide124.xml.rels><?xml version="1.0" encoding="UTF-8" standalone="yes"?>
<Relationships xmlns="http://schemas.openxmlformats.org/package/2006/relationships"><Relationship Id="rId3" Type="http://schemas.openxmlformats.org/officeDocument/2006/relationships/hyperlink" Target="http://advances.realtimerendering.com/s2013" TargetMode="External"/><Relationship Id="rId2" Type="http://schemas.openxmlformats.org/officeDocument/2006/relationships/notesSlide" Target="../notesSlides/notesSlide118.xml"/><Relationship Id="rId1" Type="http://schemas.openxmlformats.org/officeDocument/2006/relationships/slideLayout" Target="../slideLayouts/slideLayout2.xml"/><Relationship Id="rId6" Type="http://schemas.openxmlformats.org/officeDocument/2006/relationships/hyperlink" Target="http://www.cse.chalmers.se/~olaolss" TargetMode="External"/><Relationship Id="rId5" Type="http://schemas.openxmlformats.org/officeDocument/2006/relationships/hyperlink" Target="https://software.intel.com/en-us/articles/forward-clustered-shading" TargetMode="External"/><Relationship Id="rId4" Type="http://schemas.openxmlformats.org/officeDocument/2006/relationships/hyperlink" Target="http://advances.realtimerendering.com/s2014"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9.jpeg"/><Relationship Id="rId7" Type="http://schemas.microsoft.com/office/2007/relationships/hdphoto" Target="../media/hdphoto4.wdp"/><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18.jpeg"/><Relationship Id="rId18" Type="http://schemas.microsoft.com/office/2007/relationships/hdphoto" Target="../media/hdphoto11.wdp"/><Relationship Id="rId3" Type="http://schemas.openxmlformats.org/officeDocument/2006/relationships/notesSlide" Target="../notesSlides/notesSlide23.xml"/><Relationship Id="rId21" Type="http://schemas.openxmlformats.org/officeDocument/2006/relationships/image" Target="../media/image22.jpeg"/><Relationship Id="rId7" Type="http://schemas.openxmlformats.org/officeDocument/2006/relationships/image" Target="../media/image15.jpeg"/><Relationship Id="rId12" Type="http://schemas.microsoft.com/office/2007/relationships/hdphoto" Target="../media/hdphoto8.wdp"/><Relationship Id="rId17" Type="http://schemas.openxmlformats.org/officeDocument/2006/relationships/image" Target="../media/image20.jpeg"/><Relationship Id="rId2" Type="http://schemas.openxmlformats.org/officeDocument/2006/relationships/slideLayout" Target="../slideLayouts/slideLayout2.xml"/><Relationship Id="rId16" Type="http://schemas.microsoft.com/office/2007/relationships/hdphoto" Target="../media/hdphoto10.wdp"/><Relationship Id="rId20" Type="http://schemas.microsoft.com/office/2007/relationships/hdphoto" Target="../media/hdphoto12.wdp"/><Relationship Id="rId1" Type="http://schemas.openxmlformats.org/officeDocument/2006/relationships/tags" Target="../tags/tag3.xml"/><Relationship Id="rId6" Type="http://schemas.openxmlformats.org/officeDocument/2006/relationships/image" Target="../media/image14.png"/><Relationship Id="rId11" Type="http://schemas.openxmlformats.org/officeDocument/2006/relationships/image" Target="../media/image17.jpeg"/><Relationship Id="rId5" Type="http://schemas.microsoft.com/office/2007/relationships/hdphoto" Target="../media/hdphoto5.wdp"/><Relationship Id="rId15" Type="http://schemas.openxmlformats.org/officeDocument/2006/relationships/image" Target="../media/image19.jpeg"/><Relationship Id="rId10" Type="http://schemas.microsoft.com/office/2007/relationships/hdphoto" Target="../media/hdphoto7.wdp"/><Relationship Id="rId19" Type="http://schemas.openxmlformats.org/officeDocument/2006/relationships/image" Target="../media/image21.jpeg"/><Relationship Id="rId4" Type="http://schemas.openxmlformats.org/officeDocument/2006/relationships/image" Target="../media/image13.jpeg"/><Relationship Id="rId9" Type="http://schemas.openxmlformats.org/officeDocument/2006/relationships/image" Target="../media/image16.jpeg"/><Relationship Id="rId14" Type="http://schemas.microsoft.com/office/2007/relationships/hdphoto" Target="../media/hdphoto9.wdp"/><Relationship Id="rId22" Type="http://schemas.microsoft.com/office/2007/relationships/hdphoto" Target="../media/hdphoto13.wdp"/></Relationships>
</file>

<file path=ppt/slides/_rels/slide2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9.jpeg"/><Relationship Id="rId7" Type="http://schemas.microsoft.com/office/2007/relationships/hdphoto" Target="../media/hdphoto4.wdp"/><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10" Type="http://schemas.microsoft.com/office/2007/relationships/hdphoto" Target="../media/hdphoto14.wdp"/><Relationship Id="rId4" Type="http://schemas.microsoft.com/office/2007/relationships/hdphoto" Target="../media/hdphoto3.wdp"/><Relationship Id="rId9" Type="http://schemas.openxmlformats.org/officeDocument/2006/relationships/image" Target="../media/image23.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notesSlide" Target="../notesSlides/notesSlide50.xml"/><Relationship Id="rId7"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7.jpeg"/><Relationship Id="rId11" Type="http://schemas.microsoft.com/office/2007/relationships/hdphoto" Target="../media/hdphoto17.wdp"/><Relationship Id="rId5" Type="http://schemas.microsoft.com/office/2007/relationships/hdphoto" Target="../media/hdphoto15.wdp"/><Relationship Id="rId10" Type="http://schemas.openxmlformats.org/officeDocument/2006/relationships/image" Target="../media/image30.jpeg"/><Relationship Id="rId4" Type="http://schemas.openxmlformats.org/officeDocument/2006/relationships/image" Target="../media/image26.jpeg"/><Relationship Id="rId9" Type="http://schemas.openxmlformats.org/officeDocument/2006/relationships/image" Target="../media/image29.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33.png"/><Relationship Id="rId4" Type="http://schemas.openxmlformats.org/officeDocument/2006/relationships/notesSlide" Target="../notesSlides/notesSlide60.xml"/></Relationships>
</file>

<file path=ppt/slides/_rels/slide6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5" Type="http://schemas.openxmlformats.org/officeDocument/2006/relationships/image" Target="../media/image37.png"/><Relationship Id="rId4" Type="http://schemas.openxmlformats.org/officeDocument/2006/relationships/notesSlide" Target="../notesSlides/notesSlide75.xml"/></Relationships>
</file>

<file path=ppt/slides/_rels/slide7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8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8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8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8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file:///D:\src\clustered_course\s_2015\final\road_lights_crossover.mp4" TargetMode="External"/><Relationship Id="rId1" Type="http://schemas.microsoft.com/office/2007/relationships/media" Target="file:///D:\src\clustered_course\s_2015\final\road_lights_crossover.mp4" TargetMode="External"/><Relationship Id="rId4" Type="http://schemas.openxmlformats.org/officeDocument/2006/relationships/image" Target="../media/image44.png"/></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file:///D:\src\clustered_course\s_2015\final\road_tiles.mp4" TargetMode="External"/><Relationship Id="rId1" Type="http://schemas.microsoft.com/office/2007/relationships/media" Target="file:///D:\src\clustered_course\s_2015\final\road_tiles.mp4" TargetMode="External"/><Relationship Id="rId5" Type="http://schemas.openxmlformats.org/officeDocument/2006/relationships/image" Target="../media/image45.png"/><Relationship Id="rId4" Type="http://schemas.openxmlformats.org/officeDocument/2006/relationships/notesSlide" Target="../notesSlides/notesSlide85.xml"/></Relationships>
</file>

<file path=ppt/slides/_rels/slide8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file:///D:\src\clustered_course\s_2015\final\road_single_tile.mp4" TargetMode="External"/><Relationship Id="rId1" Type="http://schemas.microsoft.com/office/2007/relationships/media" Target="file:///D:\src\clustered_course\s_2015\final\road_single_tile.mp4" TargetMode="External"/><Relationship Id="rId5" Type="http://schemas.openxmlformats.org/officeDocument/2006/relationships/image" Target="../media/image47.png"/><Relationship Id="rId4" Type="http://schemas.openxmlformats.org/officeDocument/2006/relationships/notesSlide" Target="../notesSlides/notesSlide88.xml"/></Relationships>
</file>

<file path=ppt/slides/_rels/slide9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9.xml"/><Relationship Id="rId1" Type="http://schemas.openxmlformats.org/officeDocument/2006/relationships/slideLayout" Target="../slideLayouts/slideLayout3.xml"/><Relationship Id="rId4" Type="http://schemas.microsoft.com/office/2007/relationships/hdphoto" Target="../media/hdphoto18.wdp"/></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40"/>
          <p:cNvSpPr>
            <a:spLocks noGrp="1"/>
          </p:cNvSpPr>
          <p:nvPr>
            <p:ph type="ctrTitle"/>
          </p:nvPr>
        </p:nvSpPr>
        <p:spPr>
          <a:xfrm>
            <a:off x="3652838" y="1714500"/>
            <a:ext cx="5491162" cy="3429000"/>
          </a:xfrm>
          <a:solidFill>
            <a:srgbClr val="41464C"/>
          </a:solidFill>
        </p:spPr>
        <p:txBody>
          <a:bodyPr/>
          <a:lstStyle/>
          <a:p>
            <a:pPr algn="l" eaLnBrk="1" hangingPunct="1"/>
            <a:r>
              <a:rPr lang="en-US" sz="2400" dirty="0"/>
              <a:t>Introduction to Real-Time Shading with Many </a:t>
            </a:r>
            <a:r>
              <a:rPr lang="en-US" sz="2400" dirty="0" smtClean="0"/>
              <a:t>Lights</a:t>
            </a:r>
            <a:r>
              <a:rPr lang="en-US" altLang="en-US" sz="2400" dirty="0" smtClean="0">
                <a:ea typeface="ＭＳ Ｐゴシック" pitchFamily="8" charset="-128"/>
              </a:rPr>
              <a:t/>
            </a:r>
            <a:br>
              <a:rPr lang="en-US" altLang="en-US" sz="2400" dirty="0" smtClean="0">
                <a:ea typeface="ＭＳ Ｐゴシック" pitchFamily="8" charset="-128"/>
              </a:rPr>
            </a:br>
            <a:r>
              <a:rPr lang="en-US" altLang="en-US" sz="2400" dirty="0" smtClean="0">
                <a:ea typeface="ＭＳ Ｐゴシック" pitchFamily="8" charset="-128"/>
              </a:rPr>
              <a:t/>
            </a:r>
            <a:br>
              <a:rPr lang="en-US" altLang="en-US" sz="2400" dirty="0" smtClean="0">
                <a:ea typeface="ＭＳ Ｐゴシック" pitchFamily="8" charset="-128"/>
              </a:rPr>
            </a:br>
            <a:r>
              <a:rPr lang="en-US" altLang="en-US" sz="1800" dirty="0" smtClean="0">
                <a:ea typeface="ＭＳ Ｐゴシック" pitchFamily="8" charset="-128"/>
              </a:rPr>
              <a:t>Ola Olsson</a:t>
            </a:r>
            <a:br>
              <a:rPr lang="en-US" altLang="en-US" sz="1800" dirty="0" smtClean="0">
                <a:ea typeface="ＭＳ Ｐゴシック" pitchFamily="8" charset="-128"/>
              </a:rPr>
            </a:br>
            <a:r>
              <a:rPr lang="en-US" altLang="en-US" sz="1800" dirty="0" smtClean="0">
                <a:ea typeface="ＭＳ Ｐゴシック" pitchFamily="8" charset="-128"/>
              </a:rPr>
              <a:t>Chalmers University of Technology</a:t>
            </a:r>
          </a:p>
        </p:txBody>
      </p:sp>
      <p:sp>
        <p:nvSpPr>
          <p:cNvPr id="42" name="Subtitle 41"/>
          <p:cNvSpPr>
            <a:spLocks noGrp="1"/>
          </p:cNvSpPr>
          <p:nvPr>
            <p:ph type="subTitle" idx="1"/>
          </p:nvPr>
        </p:nvSpPr>
        <p:spPr>
          <a:xfrm>
            <a:off x="0" y="1714500"/>
            <a:ext cx="3652838" cy="3429000"/>
          </a:xfrm>
          <a:solidFill>
            <a:schemeClr val="bg1"/>
          </a:solidFill>
        </p:spPr>
        <p:txBody>
          <a:bodyPr rtlCol="0" anchor="ctr">
            <a:normAutofit/>
          </a:bodyPr>
          <a:lstStyle/>
          <a:p>
            <a:pPr eaLnBrk="1" fontAlgn="auto" hangingPunct="1">
              <a:spcAft>
                <a:spcPts val="0"/>
              </a:spcAft>
              <a:buFont typeface="Arial"/>
              <a:buNone/>
              <a:defRPr/>
            </a:pPr>
            <a:endParaRPr lang="en-US" sz="1800" dirty="0" smtClean="0">
              <a:solidFill>
                <a:schemeClr val="bg1">
                  <a:lumMod val="50000"/>
                </a:schemeClr>
              </a:solidFill>
              <a:ea typeface="+mn-ea"/>
              <a:cs typeface="+mn-cs"/>
            </a:endParaRPr>
          </a:p>
        </p:txBody>
      </p:sp>
      <p:pic>
        <p:nvPicPr>
          <p:cNvPr id="15364" name="Picture 42" descr="S15_sub.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60126" y="1941085"/>
            <a:ext cx="2337345" cy="297022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Freeform 231"/>
          <p:cNvSpPr/>
          <p:nvPr/>
        </p:nvSpPr>
        <p:spPr>
          <a:xfrm>
            <a:off x="5967716" y="1257300"/>
            <a:ext cx="2486700" cy="1432848"/>
          </a:xfrm>
          <a:custGeom>
            <a:avLst/>
            <a:gdLst>
              <a:gd name="connsiteX0" fmla="*/ 37785 w 7685494"/>
              <a:gd name="connsiteY0" fmla="*/ 3264634 h 4428416"/>
              <a:gd name="connsiteX1" fmla="*/ 4919623 w 7685494"/>
              <a:gd name="connsiteY1" fmla="*/ 3264634 h 4428416"/>
              <a:gd name="connsiteX2" fmla="*/ 4919623 w 7685494"/>
              <a:gd name="connsiteY2" fmla="*/ 1337593 h 4428416"/>
              <a:gd name="connsiteX3" fmla="*/ 4723140 w 7685494"/>
              <a:gd name="connsiteY3" fmla="*/ 1337593 h 4428416"/>
              <a:gd name="connsiteX4" fmla="*/ 6378129 w 7685494"/>
              <a:gd name="connsiteY4" fmla="*/ 0 h 4428416"/>
              <a:gd name="connsiteX5" fmla="*/ 7685494 w 7685494"/>
              <a:gd name="connsiteY5" fmla="*/ 1314922 h 4428416"/>
              <a:gd name="connsiteX6" fmla="*/ 7436112 w 7685494"/>
              <a:gd name="connsiteY6" fmla="*/ 1314922 h 4428416"/>
              <a:gd name="connsiteX7" fmla="*/ 7436112 w 7685494"/>
              <a:gd name="connsiteY7" fmla="*/ 4428416 h 4428416"/>
              <a:gd name="connsiteX8" fmla="*/ 0 w 7685494"/>
              <a:gd name="connsiteY8" fmla="*/ 4428416 h 4428416"/>
              <a:gd name="connsiteX9" fmla="*/ 37785 w 7685494"/>
              <a:gd name="connsiteY9" fmla="*/ 3264634 h 442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85494" h="4428416">
                <a:moveTo>
                  <a:pt x="37785" y="3264634"/>
                </a:moveTo>
                <a:lnTo>
                  <a:pt x="4919623" y="3264634"/>
                </a:lnTo>
                <a:lnTo>
                  <a:pt x="4919623" y="1337593"/>
                </a:lnTo>
                <a:lnTo>
                  <a:pt x="4723140" y="1337593"/>
                </a:lnTo>
                <a:lnTo>
                  <a:pt x="6378129" y="0"/>
                </a:lnTo>
                <a:lnTo>
                  <a:pt x="7685494" y="1314922"/>
                </a:lnTo>
                <a:lnTo>
                  <a:pt x="7436112" y="1314922"/>
                </a:lnTo>
                <a:lnTo>
                  <a:pt x="7436112" y="4428416"/>
                </a:lnTo>
                <a:lnTo>
                  <a:pt x="0" y="4428416"/>
                </a:lnTo>
                <a:lnTo>
                  <a:pt x="37785" y="3264634"/>
                </a:lnTo>
                <a:close/>
              </a:path>
            </a:pathLst>
          </a:custGeom>
          <a:solidFill>
            <a:srgbClr val="4BACC6">
              <a:lumMod val="40000"/>
              <a:lumOff val="60000"/>
            </a:srgbClr>
          </a:solidFill>
          <a:ln w="38100" cap="flat" cmpd="sng" algn="ctr">
            <a:solidFill>
              <a:srgbClr val="1F497D">
                <a:lumMod val="60000"/>
                <a:lumOff val="40000"/>
              </a:srgbClr>
            </a:solidFill>
            <a:prstDash val="solid"/>
          </a:ln>
          <a:effectLst/>
        </p:spPr>
        <p:txBody>
          <a:bodyPr rtlCol="0" anchor="ctr"/>
          <a:lstStyle/>
          <a:p>
            <a:pPr algn="ctr" defTabSz="685800" fontAlgn="auto">
              <a:spcBef>
                <a:spcPts val="0"/>
              </a:spcBef>
              <a:spcAft>
                <a:spcPts val="0"/>
              </a:spcAft>
              <a:defRPr/>
            </a:pPr>
            <a:endParaRPr lang="en-AU" sz="1350" kern="0">
              <a:solidFill>
                <a:sysClr val="window" lastClr="FFFFFF"/>
              </a:solidFill>
              <a:latin typeface="Calibri"/>
              <a:ea typeface="+mn-ea"/>
            </a:endParaRPr>
          </a:p>
        </p:txBody>
      </p:sp>
      <p:sp>
        <p:nvSpPr>
          <p:cNvPr id="3" name="Title 2"/>
          <p:cNvSpPr>
            <a:spLocks noGrp="1"/>
          </p:cNvSpPr>
          <p:nvPr>
            <p:ph type="title"/>
          </p:nvPr>
        </p:nvSpPr>
        <p:spPr/>
        <p:txBody>
          <a:bodyPr/>
          <a:lstStyle/>
          <a:p>
            <a:r>
              <a:rPr lang="en-AU" dirty="0" smtClean="0"/>
              <a:t>Forward Shading Problems</a:t>
            </a:r>
            <a:endParaRPr lang="en-AU" dirty="0"/>
          </a:p>
        </p:txBody>
      </p:sp>
      <p:sp>
        <p:nvSpPr>
          <p:cNvPr id="2" name="Content Placeholder 1"/>
          <p:cNvSpPr>
            <a:spLocks noGrp="1"/>
          </p:cNvSpPr>
          <p:nvPr>
            <p:ph idx="1"/>
          </p:nvPr>
        </p:nvSpPr>
        <p:spPr/>
        <p:txBody>
          <a:bodyPr/>
          <a:lstStyle/>
          <a:p>
            <a:r>
              <a:rPr lang="en-AU" smtClean="0"/>
              <a:t>Few large objects</a:t>
            </a:r>
          </a:p>
          <a:p>
            <a:r>
              <a:rPr lang="en-AU" smtClean="0"/>
              <a:t>Many small lights</a:t>
            </a:r>
            <a:endParaRPr lang="en-AU" dirty="0" smtClean="0"/>
          </a:p>
        </p:txBody>
      </p:sp>
      <p:grpSp>
        <p:nvGrpSpPr>
          <p:cNvPr id="4" name="Group 3"/>
          <p:cNvGrpSpPr/>
          <p:nvPr/>
        </p:nvGrpSpPr>
        <p:grpSpPr>
          <a:xfrm>
            <a:off x="5966374" y="1257300"/>
            <a:ext cx="2414613" cy="1789273"/>
            <a:chOff x="5439410" y="1630428"/>
            <a:chExt cx="3219484" cy="2385697"/>
          </a:xfrm>
        </p:grpSpPr>
        <p:grpSp>
          <p:nvGrpSpPr>
            <p:cNvPr id="152" name="Group 151"/>
            <p:cNvGrpSpPr/>
            <p:nvPr/>
          </p:nvGrpSpPr>
          <p:grpSpPr>
            <a:xfrm>
              <a:off x="7495847" y="3008389"/>
              <a:ext cx="782047" cy="782047"/>
              <a:chOff x="3929058" y="928670"/>
              <a:chExt cx="5072098" cy="5072098"/>
            </a:xfrm>
            <a:solidFill>
              <a:schemeClr val="bg2">
                <a:lumMod val="75000"/>
              </a:schemeClr>
            </a:solidFill>
          </p:grpSpPr>
          <p:sp>
            <p:nvSpPr>
              <p:cNvPr id="153" name="Oval 152"/>
              <p:cNvSpPr/>
              <p:nvPr/>
            </p:nvSpPr>
            <p:spPr>
              <a:xfrm>
                <a:off x="3929058" y="928670"/>
                <a:ext cx="5072098" cy="5072098"/>
              </a:xfrm>
              <a:prstGeom prst="ellipse">
                <a:avLst/>
              </a:prstGeom>
              <a:gradFill>
                <a:gsLst>
                  <a:gs pos="0">
                    <a:schemeClr val="bg2">
                      <a:lumMod val="75000"/>
                    </a:schemeClr>
                  </a:gs>
                  <a:gs pos="100000">
                    <a:schemeClr val="bg2">
                      <a:lumMod val="75000"/>
                      <a:alpha val="0"/>
                    </a:schemeClr>
                  </a:gs>
                </a:gsLst>
                <a:path path="circle">
                  <a:fillToRect l="50000" t="50000" r="50000" b="50000"/>
                </a:path>
              </a:gradFill>
              <a:ln w="28575" cmpd="sng">
                <a:solidFill>
                  <a:srgbClr val="60B5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Sun 153"/>
              <p:cNvSpPr/>
              <p:nvPr/>
            </p:nvSpPr>
            <p:spPr>
              <a:xfrm>
                <a:off x="6067408" y="3083718"/>
                <a:ext cx="800040" cy="759472"/>
              </a:xfrm>
              <a:prstGeom prst="sun">
                <a:avLst/>
              </a:prstGeom>
              <a:grpFill/>
              <a:ln w="25400" cmpd="sng">
                <a:solidFill>
                  <a:srgbClr val="60B5CC"/>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p>
            </p:txBody>
          </p:sp>
        </p:grpSp>
        <p:grpSp>
          <p:nvGrpSpPr>
            <p:cNvPr id="155" name="Group 154"/>
            <p:cNvGrpSpPr/>
            <p:nvPr/>
          </p:nvGrpSpPr>
          <p:grpSpPr>
            <a:xfrm>
              <a:off x="7683592" y="1899589"/>
              <a:ext cx="975302" cy="975302"/>
              <a:chOff x="3929058" y="928670"/>
              <a:chExt cx="5072098" cy="5072098"/>
            </a:xfrm>
          </p:grpSpPr>
          <p:sp>
            <p:nvSpPr>
              <p:cNvPr id="156" name="Oval 155"/>
              <p:cNvSpPr/>
              <p:nvPr/>
            </p:nvSpPr>
            <p:spPr>
              <a:xfrm>
                <a:off x="3929058" y="928670"/>
                <a:ext cx="5072098" cy="5072098"/>
              </a:xfrm>
              <a:prstGeom prst="ellipse">
                <a:avLst/>
              </a:prstGeom>
              <a:gradFill flip="none" rotWithShape="1">
                <a:gsLst>
                  <a:gs pos="0">
                    <a:srgbClr val="FFFF00"/>
                  </a:gs>
                  <a:gs pos="100000">
                    <a:srgbClr val="FFFF00">
                      <a:alpha val="0"/>
                    </a:srgbClr>
                  </a:gs>
                </a:gsLst>
                <a:path path="circle">
                  <a:fillToRect l="50000" t="50000" r="50000" b="50000"/>
                </a:path>
                <a:tileRect/>
              </a:gradFill>
              <a:ln w="28575" cmpd="sng">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Sun 156"/>
              <p:cNvSpPr/>
              <p:nvPr/>
            </p:nvSpPr>
            <p:spPr>
              <a:xfrm>
                <a:off x="6067408" y="3083718"/>
                <a:ext cx="800040" cy="759472"/>
              </a:xfrm>
              <a:prstGeom prst="sun">
                <a:avLst/>
              </a:prstGeom>
              <a:solidFill>
                <a:srgbClr val="FFFF00"/>
              </a:solidFill>
              <a:ln w="25400" cmpd="sng">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p>
            </p:txBody>
          </p:sp>
        </p:grpSp>
        <p:grpSp>
          <p:nvGrpSpPr>
            <p:cNvPr id="158" name="Group 157"/>
            <p:cNvGrpSpPr/>
            <p:nvPr/>
          </p:nvGrpSpPr>
          <p:grpSpPr>
            <a:xfrm>
              <a:off x="5439410" y="2201766"/>
              <a:ext cx="1020985" cy="1020985"/>
              <a:chOff x="3929058" y="928670"/>
              <a:chExt cx="5072098" cy="5072098"/>
            </a:xfrm>
            <a:solidFill>
              <a:schemeClr val="bg2">
                <a:lumMod val="75000"/>
              </a:schemeClr>
            </a:solidFill>
          </p:grpSpPr>
          <p:sp>
            <p:nvSpPr>
              <p:cNvPr id="159" name="Oval 158"/>
              <p:cNvSpPr/>
              <p:nvPr/>
            </p:nvSpPr>
            <p:spPr>
              <a:xfrm>
                <a:off x="3929058" y="928670"/>
                <a:ext cx="5072098" cy="5072098"/>
              </a:xfrm>
              <a:prstGeom prst="ellipse">
                <a:avLst/>
              </a:prstGeom>
              <a:gradFill>
                <a:gsLst>
                  <a:gs pos="0">
                    <a:srgbClr val="92D050"/>
                  </a:gs>
                  <a:gs pos="100000">
                    <a:srgbClr val="99CC00">
                      <a:alpha val="0"/>
                    </a:srgbClr>
                  </a:gs>
                </a:gsLst>
                <a:path path="circle">
                  <a:fillToRect l="50000" t="50000" r="50000" b="50000"/>
                </a:path>
              </a:gradFill>
              <a:ln w="28575" cmpd="sng">
                <a:solidFill>
                  <a:srgbClr val="7FA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Sun 159"/>
              <p:cNvSpPr/>
              <p:nvPr/>
            </p:nvSpPr>
            <p:spPr>
              <a:xfrm>
                <a:off x="6067408" y="3083718"/>
                <a:ext cx="800040" cy="759472"/>
              </a:xfrm>
              <a:prstGeom prst="sun">
                <a:avLst/>
              </a:prstGeom>
              <a:solidFill>
                <a:srgbClr val="99CC00"/>
              </a:solidFill>
              <a:ln w="25400" cmpd="sng">
                <a:solidFill>
                  <a:srgbClr val="99CC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p>
            </p:txBody>
          </p:sp>
        </p:grpSp>
        <p:sp>
          <p:nvSpPr>
            <p:cNvPr id="161" name="Oval 160"/>
            <p:cNvSpPr/>
            <p:nvPr/>
          </p:nvSpPr>
          <p:spPr>
            <a:xfrm>
              <a:off x="6133586" y="2216455"/>
              <a:ext cx="975302" cy="975302"/>
            </a:xfrm>
            <a:prstGeom prst="ellipse">
              <a:avLst/>
            </a:prstGeom>
            <a:gradFill flip="none" rotWithShape="1">
              <a:gsLst>
                <a:gs pos="0">
                  <a:srgbClr val="FF0000"/>
                </a:gs>
                <a:gs pos="100000">
                  <a:srgbClr val="FFFF00">
                    <a:alpha val="0"/>
                  </a:srgbClr>
                </a:gs>
              </a:gsLst>
              <a:path path="circle">
                <a:fillToRect l="50000" t="50000" r="50000" b="50000"/>
              </a:path>
              <a:tileRect/>
            </a:gradFill>
            <a:ln w="28575"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Oval 161"/>
            <p:cNvSpPr/>
            <p:nvPr/>
          </p:nvSpPr>
          <p:spPr>
            <a:xfrm>
              <a:off x="6708290" y="3040823"/>
              <a:ext cx="975302" cy="975302"/>
            </a:xfrm>
            <a:prstGeom prst="ellipse">
              <a:avLst/>
            </a:prstGeom>
            <a:gradFill flip="none" rotWithShape="1">
              <a:gsLst>
                <a:gs pos="0">
                  <a:schemeClr val="accent1"/>
                </a:gs>
                <a:gs pos="100000">
                  <a:srgbClr val="FFFF00">
                    <a:alpha val="0"/>
                  </a:srgbClr>
                </a:gs>
              </a:gsLst>
              <a:path path="circle">
                <a:fillToRect l="50000" t="50000" r="50000" b="50000"/>
              </a:path>
              <a:tileRect/>
            </a:gradFill>
            <a:ln w="28575" cmpd="sng">
              <a:solidFill>
                <a:srgbClr val="F0A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Oval 162"/>
            <p:cNvSpPr/>
            <p:nvPr/>
          </p:nvSpPr>
          <p:spPr>
            <a:xfrm>
              <a:off x="6708290" y="1630428"/>
              <a:ext cx="975302" cy="975302"/>
            </a:xfrm>
            <a:prstGeom prst="ellipse">
              <a:avLst/>
            </a:prstGeom>
            <a:gradFill flip="none" rotWithShape="1">
              <a:gsLst>
                <a:gs pos="0">
                  <a:srgbClr val="7030A0"/>
                </a:gs>
                <a:gs pos="100000">
                  <a:srgbClr val="FFFF00">
                    <a:alpha val="0"/>
                  </a:srgbClr>
                </a:gs>
              </a:gsLst>
              <a:path path="circle">
                <a:fillToRect l="50000" t="50000" r="50000" b="50000"/>
              </a:path>
              <a:tileRect/>
            </a:gradFill>
            <a:ln w="28575" cmpd="sng">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Oval 163"/>
            <p:cNvSpPr/>
            <p:nvPr/>
          </p:nvSpPr>
          <p:spPr>
            <a:xfrm>
              <a:off x="6953277" y="2247449"/>
              <a:ext cx="975302" cy="975302"/>
            </a:xfrm>
            <a:prstGeom prst="ellipse">
              <a:avLst/>
            </a:prstGeom>
            <a:gradFill flip="none" rotWithShape="1">
              <a:gsLst>
                <a:gs pos="0">
                  <a:schemeClr val="accent5">
                    <a:lumMod val="75000"/>
                  </a:schemeClr>
                </a:gs>
                <a:gs pos="100000">
                  <a:srgbClr val="FFFF00">
                    <a:alpha val="0"/>
                  </a:srgbClr>
                </a:gs>
              </a:gsLst>
              <a:path path="circle">
                <a:fillToRect l="50000" t="50000" r="50000" b="50000"/>
              </a:path>
              <a:tileRect/>
            </a:gradFill>
            <a:ln w="28575" cmpd="sng">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0083185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Tiled extensions</a:t>
            </a:r>
            <a:endParaRPr lang="sv-SE" dirty="0"/>
          </a:p>
        </p:txBody>
      </p:sp>
      <p:sp>
        <p:nvSpPr>
          <p:cNvPr id="5" name="Content Placeholder 4"/>
          <p:cNvSpPr>
            <a:spLocks noGrp="1"/>
          </p:cNvSpPr>
          <p:nvPr>
            <p:ph idx="1"/>
          </p:nvPr>
        </p:nvSpPr>
        <p:spPr/>
        <p:txBody>
          <a:bodyPr>
            <a:normAutofit/>
          </a:bodyPr>
          <a:lstStyle/>
          <a:p>
            <a:r>
              <a:rPr lang="en-US" dirty="0" smtClean="0"/>
              <a:t>Problems</a:t>
            </a:r>
          </a:p>
          <a:p>
            <a:pPr lvl="1"/>
            <a:r>
              <a:rPr lang="en-US" dirty="0" smtClean="0"/>
              <a:t>Lack of generality: Slopes / multiple layers</a:t>
            </a:r>
          </a:p>
          <a:p>
            <a:pPr lvl="1"/>
            <a:r>
              <a:rPr lang="en-US" dirty="0" smtClean="0"/>
              <a:t>No solution for transparency</a:t>
            </a:r>
          </a:p>
          <a:p>
            <a:pPr lvl="1"/>
            <a:r>
              <a:rPr lang="en-US" dirty="0" smtClean="0"/>
              <a:t>Require depth pre-pass</a:t>
            </a:r>
          </a:p>
          <a:p>
            <a:endParaRPr lang="en-US" dirty="0" smtClean="0"/>
          </a:p>
        </p:txBody>
      </p:sp>
    </p:spTree>
    <p:extLst>
      <p:ext uri="{BB962C8B-B14F-4D97-AF65-F5344CB8AC3E}">
        <p14:creationId xmlns:p14="http://schemas.microsoft.com/office/powerpoint/2010/main" val="259038824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Clustered Shading</a:t>
            </a:r>
            <a:endParaRPr lang="sv-SE" dirty="0"/>
          </a:p>
        </p:txBody>
      </p:sp>
      <p:sp>
        <p:nvSpPr>
          <p:cNvPr id="5" name="Text Placeholder 4"/>
          <p:cNvSpPr>
            <a:spLocks noGrp="1"/>
          </p:cNvSpPr>
          <p:nvPr>
            <p:ph type="body" idx="1"/>
          </p:nvPr>
        </p:nvSpPr>
        <p:spPr/>
        <p:txBody>
          <a:bodyPr/>
          <a:lstStyle/>
          <a:p>
            <a:r>
              <a:rPr lang="en-AU" dirty="0"/>
              <a:t>Clustered </a:t>
            </a:r>
            <a:r>
              <a:rPr lang="en-US" dirty="0" smtClean="0"/>
              <a:t>Deferred, </a:t>
            </a:r>
            <a:r>
              <a:rPr lang="en-AU" dirty="0"/>
              <a:t>Clustered </a:t>
            </a:r>
            <a:r>
              <a:rPr lang="en-US" dirty="0" smtClean="0"/>
              <a:t>Forward</a:t>
            </a:r>
            <a:endParaRPr lang="sv-SE" dirty="0"/>
          </a:p>
        </p:txBody>
      </p:sp>
    </p:spTree>
    <p:extLst>
      <p:ext uri="{BB962C8B-B14F-4D97-AF65-F5344CB8AC3E}">
        <p14:creationId xmlns:p14="http://schemas.microsoft.com/office/powerpoint/2010/main" val="333310674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Clustered Shading – Key Idea</a:t>
            </a:r>
            <a:endParaRPr lang="en-AU" dirty="0"/>
          </a:p>
        </p:txBody>
      </p:sp>
      <p:sp>
        <p:nvSpPr>
          <p:cNvPr id="4" name="Content Placeholder 3"/>
          <p:cNvSpPr>
            <a:spLocks noGrp="1"/>
          </p:cNvSpPr>
          <p:nvPr>
            <p:ph idx="1"/>
          </p:nvPr>
        </p:nvSpPr>
        <p:spPr>
          <a:xfrm>
            <a:off x="457200" y="1200151"/>
            <a:ext cx="5138231" cy="2135396"/>
          </a:xfrm>
        </p:spPr>
        <p:txBody>
          <a:bodyPr>
            <a:normAutofit lnSpcReduction="10000"/>
          </a:bodyPr>
          <a:lstStyle/>
          <a:p>
            <a:r>
              <a:rPr lang="en-AU" dirty="0" smtClean="0"/>
              <a:t>Add the 3rd dimension</a:t>
            </a:r>
          </a:p>
          <a:p>
            <a:pPr lvl="1"/>
            <a:r>
              <a:rPr lang="en-AU" dirty="0" smtClean="0"/>
              <a:t>Tile also in depth direction</a:t>
            </a:r>
          </a:p>
          <a:p>
            <a:r>
              <a:rPr lang="en-US" dirty="0" smtClean="0"/>
              <a:t>Cluster </a:t>
            </a:r>
            <a:endParaRPr lang="en-US" dirty="0" smtClean="0">
              <a:sym typeface="Wingdings" panose="05000000000000000000" pitchFamily="2" charset="2"/>
            </a:endParaRPr>
          </a:p>
          <a:p>
            <a:pPr lvl="1"/>
            <a:r>
              <a:rPr lang="en-US" dirty="0" smtClean="0">
                <a:sym typeface="Wingdings" panose="05000000000000000000" pitchFamily="2" charset="2"/>
              </a:rPr>
              <a:t>Groups </a:t>
            </a:r>
            <a:r>
              <a:rPr lang="en-US" i="1" dirty="0" smtClean="0">
                <a:sym typeface="Wingdings" panose="05000000000000000000" pitchFamily="2" charset="2"/>
              </a:rPr>
              <a:t>related </a:t>
            </a:r>
            <a:r>
              <a:rPr lang="en-US" dirty="0" smtClean="0">
                <a:sym typeface="Wingdings" panose="05000000000000000000" pitchFamily="2" charset="2"/>
              </a:rPr>
              <a:t>samples</a:t>
            </a:r>
            <a:endParaRPr lang="sv-SE" dirty="0"/>
          </a:p>
        </p:txBody>
      </p:sp>
      <p:grpSp>
        <p:nvGrpSpPr>
          <p:cNvPr id="52" name="Group 51"/>
          <p:cNvGrpSpPr/>
          <p:nvPr/>
        </p:nvGrpSpPr>
        <p:grpSpPr>
          <a:xfrm>
            <a:off x="5454113" y="1009971"/>
            <a:ext cx="3536184" cy="3286366"/>
            <a:chOff x="5143562" y="1696705"/>
            <a:chExt cx="3536184" cy="3286366"/>
          </a:xfrm>
        </p:grpSpPr>
        <p:cxnSp>
          <p:nvCxnSpPr>
            <p:cNvPr id="53" name="Straight Connector 52"/>
            <p:cNvCxnSpPr/>
            <p:nvPr/>
          </p:nvCxnSpPr>
          <p:spPr>
            <a:xfrm rot="16200000" flipH="1">
              <a:off x="7296190" y="2202516"/>
              <a:ext cx="323382" cy="0"/>
            </a:xfrm>
            <a:prstGeom prst="line">
              <a:avLst/>
            </a:prstGeom>
            <a:noFill/>
            <a:ln w="19050" cap="flat" cmpd="sng" algn="ctr">
              <a:solidFill>
                <a:srgbClr val="9BBB59">
                  <a:shade val="95000"/>
                  <a:satMod val="105000"/>
                </a:srgbClr>
              </a:solidFill>
              <a:prstDash val="sysDash"/>
            </a:ln>
            <a:effectLst/>
          </p:spPr>
        </p:cxnSp>
        <p:sp>
          <p:nvSpPr>
            <p:cNvPr id="54" name="Rectangle 53"/>
            <p:cNvSpPr/>
            <p:nvPr/>
          </p:nvSpPr>
          <p:spPr>
            <a:xfrm>
              <a:off x="7462948" y="2837254"/>
              <a:ext cx="472081" cy="472081"/>
            </a:xfrm>
            <a:prstGeom prst="rect">
              <a:avLst/>
            </a:prstGeom>
            <a:solidFill>
              <a:sysClr val="window" lastClr="FFFFFF">
                <a:lumMod val="85000"/>
              </a:sysClr>
            </a:solidFill>
            <a:ln w="19050" cap="flat" cmpd="sng" algn="ctr">
              <a:noFill/>
              <a:prstDash val="solid"/>
            </a:ln>
            <a:effectLst/>
          </p:spPr>
          <p:txBody>
            <a:bodyPr rtlCol="0" anchor="ctr"/>
            <a:lstStyle/>
            <a:p>
              <a:pPr algn="ctr" defTabSz="685800" fontAlgn="auto">
                <a:spcBef>
                  <a:spcPts val="0"/>
                </a:spcBef>
                <a:spcAft>
                  <a:spcPts val="0"/>
                </a:spcAft>
                <a:defRPr/>
              </a:pPr>
              <a:endParaRPr lang="en-US" kern="0">
                <a:solidFill>
                  <a:prstClr val="white"/>
                </a:solidFill>
                <a:latin typeface="Calibri"/>
                <a:ea typeface="+mn-ea"/>
              </a:endParaRPr>
            </a:p>
          </p:txBody>
        </p:sp>
        <p:cxnSp>
          <p:nvCxnSpPr>
            <p:cNvPr id="55" name="Straight Connector 54"/>
            <p:cNvCxnSpPr/>
            <p:nvPr/>
          </p:nvCxnSpPr>
          <p:spPr>
            <a:xfrm flipV="1">
              <a:off x="5671988" y="3310955"/>
              <a:ext cx="2841480" cy="0"/>
            </a:xfrm>
            <a:prstGeom prst="line">
              <a:avLst/>
            </a:prstGeom>
            <a:noFill/>
            <a:ln w="19050" cap="flat" cmpd="sng" algn="ctr">
              <a:solidFill>
                <a:srgbClr val="C0504D">
                  <a:lumMod val="75000"/>
                </a:srgbClr>
              </a:solidFill>
              <a:prstDash val="solid"/>
              <a:tailEnd type="triangle"/>
            </a:ln>
            <a:effectLst/>
          </p:spPr>
        </p:cxnSp>
        <p:grpSp>
          <p:nvGrpSpPr>
            <p:cNvPr id="56" name="Group 55"/>
            <p:cNvGrpSpPr/>
            <p:nvPr/>
          </p:nvGrpSpPr>
          <p:grpSpPr>
            <a:xfrm>
              <a:off x="5668283" y="2050939"/>
              <a:ext cx="2566733" cy="2516107"/>
              <a:chOff x="5668283" y="2050939"/>
              <a:chExt cx="2566733" cy="2516107"/>
            </a:xfrm>
          </p:grpSpPr>
          <p:cxnSp>
            <p:nvCxnSpPr>
              <p:cNvPr id="76" name="Straight Connector 75"/>
              <p:cNvCxnSpPr/>
              <p:nvPr/>
            </p:nvCxnSpPr>
            <p:spPr>
              <a:xfrm rot="5400000">
                <a:off x="5454696" y="3308728"/>
                <a:ext cx="427701" cy="528"/>
              </a:xfrm>
              <a:prstGeom prst="line">
                <a:avLst/>
              </a:prstGeom>
              <a:noFill/>
              <a:ln w="19050" cap="flat" cmpd="sng" algn="ctr">
                <a:solidFill>
                  <a:schemeClr val="accent1">
                    <a:lumMod val="60000"/>
                    <a:lumOff val="40000"/>
                  </a:schemeClr>
                </a:solidFill>
                <a:prstDash val="solid"/>
              </a:ln>
              <a:effectLst/>
            </p:spPr>
          </p:cxnSp>
          <p:cxnSp>
            <p:nvCxnSpPr>
              <p:cNvPr id="77" name="Straight Connector 76"/>
              <p:cNvCxnSpPr/>
              <p:nvPr/>
            </p:nvCxnSpPr>
            <p:spPr>
              <a:xfrm flipV="1">
                <a:off x="5668811" y="2050939"/>
                <a:ext cx="2563046" cy="1044203"/>
              </a:xfrm>
              <a:prstGeom prst="line">
                <a:avLst/>
              </a:prstGeom>
              <a:noFill/>
              <a:ln w="19050" cap="flat" cmpd="sng" algn="ctr">
                <a:solidFill>
                  <a:schemeClr val="accent1">
                    <a:lumMod val="60000"/>
                    <a:lumOff val="40000"/>
                  </a:schemeClr>
                </a:solidFill>
                <a:prstDash val="solid"/>
              </a:ln>
              <a:effectLst/>
            </p:spPr>
          </p:cxnSp>
          <p:cxnSp>
            <p:nvCxnSpPr>
              <p:cNvPr id="78" name="Straight Connector 77"/>
              <p:cNvCxnSpPr/>
              <p:nvPr/>
            </p:nvCxnSpPr>
            <p:spPr>
              <a:xfrm>
                <a:off x="5668811" y="3522315"/>
                <a:ext cx="2563046" cy="1044203"/>
              </a:xfrm>
              <a:prstGeom prst="line">
                <a:avLst/>
              </a:prstGeom>
              <a:noFill/>
              <a:ln w="19050" cap="flat" cmpd="sng" algn="ctr">
                <a:solidFill>
                  <a:schemeClr val="accent1">
                    <a:lumMod val="60000"/>
                    <a:lumOff val="40000"/>
                  </a:schemeClr>
                </a:solidFill>
                <a:prstDash val="solid"/>
              </a:ln>
              <a:effectLst/>
            </p:spPr>
          </p:cxnSp>
          <p:cxnSp>
            <p:nvCxnSpPr>
              <p:cNvPr id="79" name="Straight Connector 78"/>
              <p:cNvCxnSpPr/>
              <p:nvPr/>
            </p:nvCxnSpPr>
            <p:spPr>
              <a:xfrm rot="5400000">
                <a:off x="6974066" y="3308728"/>
                <a:ext cx="2515580" cy="1055"/>
              </a:xfrm>
              <a:prstGeom prst="line">
                <a:avLst/>
              </a:prstGeom>
              <a:noFill/>
              <a:ln w="19050" cap="flat" cmpd="sng" algn="ctr">
                <a:solidFill>
                  <a:schemeClr val="accent1">
                    <a:lumMod val="60000"/>
                    <a:lumOff val="40000"/>
                  </a:schemeClr>
                </a:solidFill>
                <a:prstDash val="solid"/>
              </a:ln>
              <a:effectLst/>
            </p:spPr>
          </p:cxnSp>
          <p:cxnSp>
            <p:nvCxnSpPr>
              <p:cNvPr id="80" name="Straight Connector 79"/>
              <p:cNvCxnSpPr/>
              <p:nvPr/>
            </p:nvCxnSpPr>
            <p:spPr>
              <a:xfrm rot="16200000" flipH="1">
                <a:off x="6516837" y="3310314"/>
                <a:ext cx="1892211" cy="0"/>
              </a:xfrm>
              <a:prstGeom prst="line">
                <a:avLst/>
              </a:prstGeom>
              <a:noFill/>
              <a:ln w="19050" cap="flat" cmpd="sng" algn="ctr">
                <a:solidFill>
                  <a:schemeClr val="accent1">
                    <a:lumMod val="60000"/>
                    <a:lumOff val="40000"/>
                  </a:schemeClr>
                </a:solidFill>
                <a:prstDash val="solid"/>
              </a:ln>
              <a:effectLst/>
            </p:spPr>
          </p:cxnSp>
          <p:cxnSp>
            <p:nvCxnSpPr>
              <p:cNvPr id="81" name="Straight Connector 80"/>
              <p:cNvCxnSpPr/>
              <p:nvPr/>
            </p:nvCxnSpPr>
            <p:spPr>
              <a:xfrm rot="16200000" flipH="1">
                <a:off x="5516942" y="3307148"/>
                <a:ext cx="512604" cy="0"/>
              </a:xfrm>
              <a:prstGeom prst="line">
                <a:avLst/>
              </a:prstGeom>
              <a:noFill/>
              <a:ln w="19050" cap="flat" cmpd="sng" algn="ctr">
                <a:solidFill>
                  <a:schemeClr val="accent1">
                    <a:lumMod val="60000"/>
                    <a:lumOff val="40000"/>
                  </a:schemeClr>
                </a:solidFill>
                <a:prstDash val="solid"/>
              </a:ln>
              <a:effectLst/>
            </p:spPr>
          </p:cxnSp>
          <p:cxnSp>
            <p:nvCxnSpPr>
              <p:cNvPr id="82" name="Straight Connector 81"/>
              <p:cNvCxnSpPr/>
              <p:nvPr/>
            </p:nvCxnSpPr>
            <p:spPr>
              <a:xfrm flipV="1">
                <a:off x="5668824" y="2680631"/>
                <a:ext cx="2566192" cy="515770"/>
              </a:xfrm>
              <a:prstGeom prst="line">
                <a:avLst/>
              </a:prstGeom>
              <a:noFill/>
              <a:ln w="19050" cap="flat" cmpd="sng" algn="ctr">
                <a:solidFill>
                  <a:schemeClr val="accent1">
                    <a:lumMod val="60000"/>
                    <a:lumOff val="40000"/>
                  </a:schemeClr>
                </a:solidFill>
                <a:prstDash val="solid"/>
              </a:ln>
              <a:effectLst/>
            </p:spPr>
          </p:cxnSp>
          <p:cxnSp>
            <p:nvCxnSpPr>
              <p:cNvPr id="83" name="Straight Connector 82"/>
              <p:cNvCxnSpPr/>
              <p:nvPr/>
            </p:nvCxnSpPr>
            <p:spPr>
              <a:xfrm>
                <a:off x="5668824" y="3408407"/>
                <a:ext cx="2563028" cy="522094"/>
              </a:xfrm>
              <a:prstGeom prst="line">
                <a:avLst/>
              </a:prstGeom>
              <a:noFill/>
              <a:ln w="19050" cap="flat" cmpd="sng" algn="ctr">
                <a:solidFill>
                  <a:schemeClr val="accent1">
                    <a:lumMod val="60000"/>
                    <a:lumOff val="40000"/>
                  </a:schemeClr>
                </a:solidFill>
                <a:prstDash val="solid"/>
              </a:ln>
              <a:effectLst/>
            </p:spPr>
          </p:cxnSp>
          <p:cxnSp>
            <p:nvCxnSpPr>
              <p:cNvPr id="84" name="Straight Connector 83"/>
              <p:cNvCxnSpPr/>
              <p:nvPr/>
            </p:nvCxnSpPr>
            <p:spPr>
              <a:xfrm rot="5400000">
                <a:off x="5597617" y="3308728"/>
                <a:ext cx="617028" cy="3"/>
              </a:xfrm>
              <a:prstGeom prst="line">
                <a:avLst/>
              </a:prstGeom>
              <a:noFill/>
              <a:ln w="19050" cap="flat" cmpd="sng" algn="ctr">
                <a:solidFill>
                  <a:schemeClr val="accent1">
                    <a:lumMod val="60000"/>
                    <a:lumOff val="40000"/>
                  </a:schemeClr>
                </a:solidFill>
                <a:prstDash val="solid"/>
              </a:ln>
              <a:effectLst/>
            </p:spPr>
          </p:cxnSp>
          <p:cxnSp>
            <p:nvCxnSpPr>
              <p:cNvPr id="85" name="Straight Connector 84"/>
              <p:cNvCxnSpPr/>
              <p:nvPr/>
            </p:nvCxnSpPr>
            <p:spPr>
              <a:xfrm rot="16200000" flipH="1">
                <a:off x="5686495" y="3310045"/>
                <a:ext cx="743059" cy="0"/>
              </a:xfrm>
              <a:prstGeom prst="line">
                <a:avLst/>
              </a:prstGeom>
              <a:noFill/>
              <a:ln w="19050" cap="flat" cmpd="sng" algn="ctr">
                <a:solidFill>
                  <a:schemeClr val="accent1">
                    <a:lumMod val="60000"/>
                    <a:lumOff val="40000"/>
                  </a:schemeClr>
                </a:solidFill>
                <a:prstDash val="solid"/>
              </a:ln>
              <a:effectLst/>
            </p:spPr>
          </p:cxnSp>
          <p:cxnSp>
            <p:nvCxnSpPr>
              <p:cNvPr id="86" name="Straight Connector 85"/>
              <p:cNvCxnSpPr/>
              <p:nvPr/>
            </p:nvCxnSpPr>
            <p:spPr>
              <a:xfrm rot="16200000" flipH="1">
                <a:off x="5795130" y="3310574"/>
                <a:ext cx="898116" cy="0"/>
              </a:xfrm>
              <a:prstGeom prst="line">
                <a:avLst/>
              </a:prstGeom>
              <a:noFill/>
              <a:ln w="19050" cap="flat" cmpd="sng" algn="ctr">
                <a:solidFill>
                  <a:schemeClr val="accent1">
                    <a:lumMod val="60000"/>
                    <a:lumOff val="40000"/>
                  </a:schemeClr>
                </a:solidFill>
                <a:prstDash val="solid"/>
              </a:ln>
              <a:effectLst/>
            </p:spPr>
          </p:cxnSp>
          <p:cxnSp>
            <p:nvCxnSpPr>
              <p:cNvPr id="87" name="Straight Connector 86"/>
              <p:cNvCxnSpPr/>
              <p:nvPr/>
            </p:nvCxnSpPr>
            <p:spPr>
              <a:xfrm rot="5400000">
                <a:off x="5930401" y="3309257"/>
                <a:ext cx="1082166" cy="0"/>
              </a:xfrm>
              <a:prstGeom prst="line">
                <a:avLst/>
              </a:prstGeom>
              <a:noFill/>
              <a:ln w="19050" cap="flat" cmpd="sng" algn="ctr">
                <a:solidFill>
                  <a:schemeClr val="accent1">
                    <a:lumMod val="60000"/>
                    <a:lumOff val="40000"/>
                  </a:schemeClr>
                </a:solidFill>
                <a:prstDash val="solid"/>
              </a:ln>
              <a:effectLst/>
            </p:spPr>
          </p:cxnSp>
          <p:cxnSp>
            <p:nvCxnSpPr>
              <p:cNvPr id="88" name="Straight Connector 87"/>
              <p:cNvCxnSpPr/>
              <p:nvPr/>
            </p:nvCxnSpPr>
            <p:spPr>
              <a:xfrm rot="5400000">
                <a:off x="6095469" y="3311894"/>
                <a:ext cx="1301553" cy="0"/>
              </a:xfrm>
              <a:prstGeom prst="line">
                <a:avLst/>
              </a:prstGeom>
              <a:noFill/>
              <a:ln w="19050" cap="flat" cmpd="sng" algn="ctr">
                <a:solidFill>
                  <a:schemeClr val="accent1">
                    <a:lumMod val="60000"/>
                    <a:lumOff val="40000"/>
                  </a:schemeClr>
                </a:solidFill>
                <a:prstDash val="solid"/>
              </a:ln>
              <a:effectLst/>
            </p:spPr>
          </p:cxnSp>
          <p:cxnSp>
            <p:nvCxnSpPr>
              <p:cNvPr id="89" name="Straight Connector 88"/>
              <p:cNvCxnSpPr/>
              <p:nvPr/>
            </p:nvCxnSpPr>
            <p:spPr>
              <a:xfrm rot="16200000" flipH="1">
                <a:off x="6286641" y="3310577"/>
                <a:ext cx="1564713" cy="0"/>
              </a:xfrm>
              <a:prstGeom prst="line">
                <a:avLst/>
              </a:prstGeom>
              <a:noFill/>
              <a:ln w="19050" cap="flat" cmpd="sng" algn="ctr">
                <a:solidFill>
                  <a:schemeClr val="accent1">
                    <a:lumMod val="60000"/>
                    <a:lumOff val="40000"/>
                  </a:schemeClr>
                </a:solidFill>
                <a:prstDash val="solid"/>
              </a:ln>
              <a:effectLst/>
            </p:spPr>
          </p:cxnSp>
          <p:cxnSp>
            <p:nvCxnSpPr>
              <p:cNvPr id="90" name="Straight Connector 89"/>
              <p:cNvCxnSpPr/>
              <p:nvPr/>
            </p:nvCxnSpPr>
            <p:spPr>
              <a:xfrm rot="16200000" flipH="1">
                <a:off x="6798456" y="3307147"/>
                <a:ext cx="2278246" cy="0"/>
              </a:xfrm>
              <a:prstGeom prst="line">
                <a:avLst/>
              </a:prstGeom>
              <a:noFill/>
              <a:ln w="19050" cap="flat" cmpd="sng" algn="ctr">
                <a:solidFill>
                  <a:schemeClr val="accent1">
                    <a:lumMod val="60000"/>
                    <a:lumOff val="40000"/>
                  </a:schemeClr>
                </a:solidFill>
                <a:prstDash val="solid"/>
              </a:ln>
              <a:effectLst/>
            </p:spPr>
          </p:cxnSp>
        </p:grpSp>
        <p:sp>
          <p:nvSpPr>
            <p:cNvPr id="57" name="Right Brace 56"/>
            <p:cNvSpPr/>
            <p:nvPr/>
          </p:nvSpPr>
          <p:spPr>
            <a:xfrm flipH="1">
              <a:off x="7339538" y="2838846"/>
              <a:ext cx="132898" cy="471470"/>
            </a:xfrm>
            <a:prstGeom prst="rightBrace">
              <a:avLst>
                <a:gd name="adj1" fmla="val 60714"/>
                <a:gd name="adj2" fmla="val 50000"/>
              </a:avLst>
            </a:prstGeom>
            <a:noFill/>
            <a:ln w="19050" cap="flat" cmpd="sng" algn="ctr">
              <a:solidFill>
                <a:srgbClr val="9BBB59">
                  <a:lumMod val="60000"/>
                  <a:lumOff val="40000"/>
                </a:srgbClr>
              </a:solidFill>
              <a:prstDash val="solid"/>
            </a:ln>
            <a:effectLst/>
          </p:spPr>
          <p:txBody>
            <a:bodyPr rtlCol="0" anchor="ctr"/>
            <a:lstStyle/>
            <a:p>
              <a:pPr algn="ctr" defTabSz="685800" fontAlgn="auto">
                <a:spcBef>
                  <a:spcPts val="0"/>
                </a:spcBef>
                <a:spcAft>
                  <a:spcPts val="0"/>
                </a:spcAft>
                <a:defRPr/>
              </a:pPr>
              <a:endParaRPr lang="en-US" kern="0">
                <a:solidFill>
                  <a:prstClr val="black"/>
                </a:solidFill>
                <a:latin typeface="Calibri"/>
                <a:ea typeface="+mn-ea"/>
              </a:endParaRPr>
            </a:p>
          </p:txBody>
        </p:sp>
        <p:sp>
          <p:nvSpPr>
            <p:cNvPr id="58" name="Right Brace 57"/>
            <p:cNvSpPr/>
            <p:nvPr/>
          </p:nvSpPr>
          <p:spPr>
            <a:xfrm rot="5400000">
              <a:off x="7640141" y="3133119"/>
              <a:ext cx="117076" cy="471471"/>
            </a:xfrm>
            <a:prstGeom prst="rightBrace">
              <a:avLst>
                <a:gd name="adj1" fmla="val 67793"/>
                <a:gd name="adj2" fmla="val 50000"/>
              </a:avLst>
            </a:prstGeom>
            <a:noFill/>
            <a:ln w="19050" cap="flat" cmpd="sng" algn="ctr">
              <a:solidFill>
                <a:srgbClr val="9BBB59">
                  <a:lumMod val="60000"/>
                  <a:lumOff val="40000"/>
                </a:srgbClr>
              </a:solidFill>
              <a:prstDash val="solid"/>
            </a:ln>
            <a:effectLst/>
          </p:spPr>
          <p:txBody>
            <a:bodyPr rtlCol="0" anchor="ctr"/>
            <a:lstStyle/>
            <a:p>
              <a:pPr algn="ctr" defTabSz="685800" fontAlgn="auto">
                <a:spcBef>
                  <a:spcPts val="0"/>
                </a:spcBef>
                <a:spcAft>
                  <a:spcPts val="0"/>
                </a:spcAft>
                <a:defRPr/>
              </a:pPr>
              <a:endParaRPr lang="en-US" kern="0">
                <a:solidFill>
                  <a:prstClr val="black"/>
                </a:solidFill>
                <a:latin typeface="Calibri"/>
                <a:ea typeface="+mn-ea"/>
              </a:endParaRPr>
            </a:p>
          </p:txBody>
        </p:sp>
        <p:grpSp>
          <p:nvGrpSpPr>
            <p:cNvPr id="59" name="Group 58"/>
            <p:cNvGrpSpPr/>
            <p:nvPr/>
          </p:nvGrpSpPr>
          <p:grpSpPr>
            <a:xfrm>
              <a:off x="5143562" y="3088816"/>
              <a:ext cx="540774" cy="433934"/>
              <a:chOff x="5143562" y="3088816"/>
              <a:chExt cx="540774" cy="433934"/>
            </a:xfrm>
          </p:grpSpPr>
          <p:cxnSp>
            <p:nvCxnSpPr>
              <p:cNvPr id="74" name="Straight Connector 73"/>
              <p:cNvCxnSpPr/>
              <p:nvPr/>
            </p:nvCxnSpPr>
            <p:spPr>
              <a:xfrm>
                <a:off x="5146709" y="3309607"/>
                <a:ext cx="523170" cy="213143"/>
              </a:xfrm>
              <a:prstGeom prst="line">
                <a:avLst/>
              </a:prstGeom>
              <a:noFill/>
              <a:ln w="19050" cap="flat" cmpd="sng" algn="ctr">
                <a:solidFill>
                  <a:schemeClr val="accent1">
                    <a:lumMod val="60000"/>
                    <a:lumOff val="40000"/>
                  </a:schemeClr>
                </a:solidFill>
                <a:prstDash val="sysDash"/>
              </a:ln>
              <a:effectLst/>
            </p:spPr>
          </p:cxnSp>
          <p:cxnSp>
            <p:nvCxnSpPr>
              <p:cNvPr id="75" name="Straight Connector 74"/>
              <p:cNvCxnSpPr/>
              <p:nvPr/>
            </p:nvCxnSpPr>
            <p:spPr>
              <a:xfrm flipV="1">
                <a:off x="5143562" y="3088816"/>
                <a:ext cx="540774" cy="220315"/>
              </a:xfrm>
              <a:prstGeom prst="line">
                <a:avLst/>
              </a:prstGeom>
              <a:noFill/>
              <a:ln w="19050" cap="flat" cmpd="sng" algn="ctr">
                <a:solidFill>
                  <a:schemeClr val="accent1">
                    <a:lumMod val="60000"/>
                    <a:lumOff val="40000"/>
                  </a:schemeClr>
                </a:solidFill>
                <a:prstDash val="sysDash"/>
              </a:ln>
              <a:effectLst/>
            </p:spPr>
          </p:cxnSp>
        </p:grpSp>
        <p:cxnSp>
          <p:nvCxnSpPr>
            <p:cNvPr id="60" name="Straight Connector 59"/>
            <p:cNvCxnSpPr/>
            <p:nvPr/>
          </p:nvCxnSpPr>
          <p:spPr>
            <a:xfrm>
              <a:off x="5151472" y="3310955"/>
              <a:ext cx="517352" cy="0"/>
            </a:xfrm>
            <a:prstGeom prst="line">
              <a:avLst/>
            </a:prstGeom>
            <a:noFill/>
            <a:ln w="19050" cap="flat" cmpd="sng" algn="ctr">
              <a:solidFill>
                <a:srgbClr val="C0504D">
                  <a:lumMod val="75000"/>
                </a:srgbClr>
              </a:solidFill>
              <a:prstDash val="sysDash"/>
              <a:headEnd type="none" w="med" len="med"/>
              <a:tailEnd type="none" w="med" len="med"/>
            </a:ln>
            <a:effectLst/>
          </p:spPr>
        </p:cxnSp>
        <p:sp>
          <p:nvSpPr>
            <p:cNvPr id="61" name="TextBox 60"/>
            <p:cNvSpPr txBox="1"/>
            <p:nvPr/>
          </p:nvSpPr>
          <p:spPr>
            <a:xfrm>
              <a:off x="7039602" y="2877518"/>
              <a:ext cx="389850" cy="369332"/>
            </a:xfrm>
            <a:prstGeom prst="rect">
              <a:avLst/>
            </a:prstGeom>
            <a:noFill/>
          </p:spPr>
          <p:txBody>
            <a:bodyPr wrap="none" rtlCol="0" anchor="ctr">
              <a:spAutoFit/>
            </a:bodyPr>
            <a:lstStyle/>
            <a:p>
              <a:pPr algn="ctr" defTabSz="685800" fontAlgn="auto">
                <a:spcBef>
                  <a:spcPts val="0"/>
                </a:spcBef>
                <a:spcAft>
                  <a:spcPts val="0"/>
                </a:spcAft>
                <a:defRPr/>
              </a:pPr>
              <a:r>
                <a:rPr lang="sv-SE" kern="0" dirty="0">
                  <a:solidFill>
                    <a:prstClr val="black"/>
                  </a:solidFill>
                </a:rPr>
                <a:t>h</a:t>
              </a:r>
              <a:r>
                <a:rPr lang="sv-SE" kern="0" baseline="-25000" dirty="0">
                  <a:solidFill>
                    <a:prstClr val="black"/>
                  </a:solidFill>
                </a:rPr>
                <a:t>k</a:t>
              </a:r>
              <a:endParaRPr lang="en-US" kern="0" baseline="-25000" dirty="0">
                <a:solidFill>
                  <a:prstClr val="black"/>
                </a:solidFill>
              </a:endParaRPr>
            </a:p>
          </p:txBody>
        </p:sp>
        <p:sp>
          <p:nvSpPr>
            <p:cNvPr id="62" name="TextBox 61"/>
            <p:cNvSpPr txBox="1"/>
            <p:nvPr/>
          </p:nvSpPr>
          <p:spPr>
            <a:xfrm>
              <a:off x="7343949" y="3370571"/>
              <a:ext cx="729687" cy="369332"/>
            </a:xfrm>
            <a:prstGeom prst="rect">
              <a:avLst/>
            </a:prstGeom>
            <a:noFill/>
          </p:spPr>
          <p:txBody>
            <a:bodyPr wrap="none" rtlCol="0" anchor="ctr">
              <a:spAutoFit/>
            </a:bodyPr>
            <a:lstStyle/>
            <a:p>
              <a:pPr algn="ctr" defTabSz="685800" fontAlgn="auto">
                <a:spcBef>
                  <a:spcPts val="0"/>
                </a:spcBef>
                <a:spcAft>
                  <a:spcPts val="0"/>
                </a:spcAft>
                <a:defRPr/>
              </a:pPr>
              <a:r>
                <a:rPr lang="sv-SE" kern="0" dirty="0">
                  <a:solidFill>
                    <a:prstClr val="black"/>
                  </a:solidFill>
                </a:rPr>
                <a:t>d</a:t>
              </a:r>
              <a:r>
                <a:rPr lang="sv-SE" kern="0" baseline="-25000" dirty="0">
                  <a:solidFill>
                    <a:prstClr val="black"/>
                  </a:solidFill>
                </a:rPr>
                <a:t>k</a:t>
              </a:r>
              <a:r>
                <a:rPr lang="sv-SE" kern="0" dirty="0">
                  <a:solidFill>
                    <a:prstClr val="black"/>
                  </a:solidFill>
                </a:rPr>
                <a:t>=h</a:t>
              </a:r>
              <a:r>
                <a:rPr lang="sv-SE" kern="0" baseline="-25000" dirty="0">
                  <a:solidFill>
                    <a:prstClr val="black"/>
                  </a:solidFill>
                </a:rPr>
                <a:t>k</a:t>
              </a:r>
              <a:endParaRPr lang="en-US" kern="0" baseline="-25000" dirty="0">
                <a:solidFill>
                  <a:prstClr val="black"/>
                </a:solidFill>
              </a:endParaRPr>
            </a:p>
          </p:txBody>
        </p:sp>
        <p:sp>
          <p:nvSpPr>
            <p:cNvPr id="63" name="TextBox 62"/>
            <p:cNvSpPr txBox="1"/>
            <p:nvPr/>
          </p:nvSpPr>
          <p:spPr>
            <a:xfrm>
              <a:off x="8354016" y="2954286"/>
              <a:ext cx="325730" cy="369332"/>
            </a:xfrm>
            <a:prstGeom prst="rect">
              <a:avLst/>
            </a:prstGeom>
            <a:noFill/>
          </p:spPr>
          <p:txBody>
            <a:bodyPr wrap="none" rtlCol="0">
              <a:spAutoFit/>
            </a:bodyPr>
            <a:lstStyle/>
            <a:p>
              <a:pPr defTabSz="685800" fontAlgn="auto">
                <a:spcBef>
                  <a:spcPts val="0"/>
                </a:spcBef>
                <a:spcAft>
                  <a:spcPts val="0"/>
                </a:spcAft>
                <a:defRPr/>
              </a:pPr>
              <a:r>
                <a:rPr lang="en-AU" kern="0" dirty="0">
                  <a:solidFill>
                    <a:prstClr val="black"/>
                  </a:solidFill>
                </a:rPr>
                <a:t>Z</a:t>
              </a:r>
              <a:endParaRPr lang="en-US" kern="0" dirty="0">
                <a:solidFill>
                  <a:prstClr val="black"/>
                </a:solidFill>
              </a:endParaRPr>
            </a:p>
          </p:txBody>
        </p:sp>
        <p:cxnSp>
          <p:nvCxnSpPr>
            <p:cNvPr id="64" name="Straight Connector 63"/>
            <p:cNvCxnSpPr/>
            <p:nvPr/>
          </p:nvCxnSpPr>
          <p:spPr>
            <a:xfrm rot="10800000">
              <a:off x="5668811" y="2430649"/>
              <a:ext cx="1055" cy="878080"/>
            </a:xfrm>
            <a:prstGeom prst="line">
              <a:avLst/>
            </a:prstGeom>
            <a:noFill/>
            <a:ln w="19050" cap="flat" cmpd="sng" algn="ctr">
              <a:solidFill>
                <a:srgbClr val="C0504D">
                  <a:lumMod val="75000"/>
                </a:srgbClr>
              </a:solidFill>
              <a:prstDash val="solid"/>
              <a:tailEnd type="triangle"/>
            </a:ln>
            <a:effectLst/>
          </p:spPr>
        </p:cxnSp>
        <p:sp>
          <p:nvSpPr>
            <p:cNvPr id="65" name="TextBox 64"/>
            <p:cNvSpPr txBox="1"/>
            <p:nvPr/>
          </p:nvSpPr>
          <p:spPr>
            <a:xfrm>
              <a:off x="5507891" y="2128557"/>
              <a:ext cx="338554" cy="369332"/>
            </a:xfrm>
            <a:prstGeom prst="rect">
              <a:avLst/>
            </a:prstGeom>
            <a:noFill/>
          </p:spPr>
          <p:txBody>
            <a:bodyPr wrap="none" rtlCol="0">
              <a:spAutoFit/>
            </a:bodyPr>
            <a:lstStyle/>
            <a:p>
              <a:pPr defTabSz="685800" fontAlgn="auto">
                <a:spcBef>
                  <a:spcPts val="0"/>
                </a:spcBef>
                <a:spcAft>
                  <a:spcPts val="0"/>
                </a:spcAft>
                <a:defRPr/>
              </a:pPr>
              <a:r>
                <a:rPr lang="en-AU" kern="0" dirty="0">
                  <a:solidFill>
                    <a:prstClr val="black"/>
                  </a:solidFill>
                </a:rPr>
                <a:t>Y</a:t>
              </a:r>
              <a:endParaRPr lang="en-US" kern="0" dirty="0">
                <a:solidFill>
                  <a:prstClr val="black"/>
                </a:solidFill>
              </a:endParaRPr>
            </a:p>
          </p:txBody>
        </p:sp>
        <p:cxnSp>
          <p:nvCxnSpPr>
            <p:cNvPr id="66" name="Straight Connector 65"/>
            <p:cNvCxnSpPr/>
            <p:nvPr/>
          </p:nvCxnSpPr>
          <p:spPr>
            <a:xfrm>
              <a:off x="7461360" y="2049883"/>
              <a:ext cx="474638" cy="1055"/>
            </a:xfrm>
            <a:prstGeom prst="line">
              <a:avLst/>
            </a:prstGeom>
            <a:noFill/>
            <a:ln w="19050" cap="flat" cmpd="sng" algn="ctr">
              <a:solidFill>
                <a:sysClr val="window" lastClr="FFFFFF">
                  <a:lumMod val="75000"/>
                </a:sysClr>
              </a:solidFill>
              <a:prstDash val="sysDash"/>
            </a:ln>
            <a:effectLst/>
          </p:spPr>
        </p:cxnSp>
        <p:cxnSp>
          <p:nvCxnSpPr>
            <p:cNvPr id="67" name="Straight Connector 66"/>
            <p:cNvCxnSpPr/>
            <p:nvPr/>
          </p:nvCxnSpPr>
          <p:spPr>
            <a:xfrm rot="5400000">
              <a:off x="7881097" y="2108696"/>
              <a:ext cx="115494" cy="0"/>
            </a:xfrm>
            <a:prstGeom prst="line">
              <a:avLst/>
            </a:prstGeom>
            <a:noFill/>
            <a:ln w="19050" cap="flat" cmpd="sng" algn="ctr">
              <a:solidFill>
                <a:srgbClr val="9BBB59">
                  <a:shade val="95000"/>
                  <a:satMod val="105000"/>
                </a:srgbClr>
              </a:solidFill>
              <a:prstDash val="sysDash"/>
            </a:ln>
            <a:effectLst/>
          </p:spPr>
        </p:cxnSp>
        <p:sp>
          <p:nvSpPr>
            <p:cNvPr id="68" name="TextBox 67"/>
            <p:cNvSpPr txBox="1"/>
            <p:nvPr/>
          </p:nvSpPr>
          <p:spPr>
            <a:xfrm>
              <a:off x="6979309" y="1696705"/>
              <a:ext cx="723275" cy="369332"/>
            </a:xfrm>
            <a:prstGeom prst="rect">
              <a:avLst/>
            </a:prstGeom>
            <a:noFill/>
          </p:spPr>
          <p:txBody>
            <a:bodyPr wrap="none" rtlCol="0">
              <a:spAutoFit/>
            </a:bodyPr>
            <a:lstStyle/>
            <a:p>
              <a:pPr defTabSz="685800" fontAlgn="auto">
                <a:spcBef>
                  <a:spcPts val="0"/>
                </a:spcBef>
                <a:spcAft>
                  <a:spcPts val="0"/>
                </a:spcAft>
                <a:defRPr/>
              </a:pPr>
              <a:r>
                <a:rPr lang="sv-SE" kern="0" dirty="0">
                  <a:solidFill>
                    <a:prstClr val="black"/>
                  </a:solidFill>
                </a:rPr>
                <a:t>near</a:t>
              </a:r>
              <a:r>
                <a:rPr lang="sv-SE" kern="0" baseline="-25000" dirty="0">
                  <a:solidFill>
                    <a:prstClr val="black"/>
                  </a:solidFill>
                </a:rPr>
                <a:t>k</a:t>
              </a:r>
              <a:endParaRPr lang="en-US" kern="0" baseline="-25000" dirty="0">
                <a:solidFill>
                  <a:prstClr val="black"/>
                </a:solidFill>
              </a:endParaRPr>
            </a:p>
          </p:txBody>
        </p:sp>
        <p:sp>
          <p:nvSpPr>
            <p:cNvPr id="69" name="TextBox 68"/>
            <p:cNvSpPr txBox="1"/>
            <p:nvPr/>
          </p:nvSpPr>
          <p:spPr>
            <a:xfrm>
              <a:off x="7681983" y="1722222"/>
              <a:ext cx="530915" cy="369332"/>
            </a:xfrm>
            <a:prstGeom prst="rect">
              <a:avLst/>
            </a:prstGeom>
            <a:noFill/>
          </p:spPr>
          <p:txBody>
            <a:bodyPr wrap="none" rtlCol="0">
              <a:spAutoFit/>
            </a:bodyPr>
            <a:lstStyle/>
            <a:p>
              <a:pPr defTabSz="685800" fontAlgn="auto">
                <a:spcBef>
                  <a:spcPts val="0"/>
                </a:spcBef>
                <a:spcAft>
                  <a:spcPts val="0"/>
                </a:spcAft>
                <a:defRPr/>
              </a:pPr>
              <a:r>
                <a:rPr lang="sv-SE" kern="0" dirty="0">
                  <a:solidFill>
                    <a:prstClr val="black"/>
                  </a:solidFill>
                </a:rPr>
                <a:t>far</a:t>
              </a:r>
              <a:r>
                <a:rPr lang="sv-SE" kern="0" baseline="-25000" dirty="0">
                  <a:solidFill>
                    <a:prstClr val="black"/>
                  </a:solidFill>
                </a:rPr>
                <a:t>k</a:t>
              </a:r>
              <a:endParaRPr lang="en-US" kern="0" baseline="-25000" dirty="0">
                <a:solidFill>
                  <a:prstClr val="black"/>
                </a:solidFill>
              </a:endParaRPr>
            </a:p>
          </p:txBody>
        </p:sp>
        <p:sp>
          <p:nvSpPr>
            <p:cNvPr id="70" name="TextBox 69"/>
            <p:cNvSpPr txBox="1"/>
            <p:nvPr/>
          </p:nvSpPr>
          <p:spPr>
            <a:xfrm>
              <a:off x="5315012" y="3697958"/>
              <a:ext cx="646331" cy="369332"/>
            </a:xfrm>
            <a:prstGeom prst="rect">
              <a:avLst/>
            </a:prstGeom>
            <a:noFill/>
          </p:spPr>
          <p:txBody>
            <a:bodyPr wrap="none" rtlCol="0">
              <a:spAutoFit/>
            </a:bodyPr>
            <a:lstStyle/>
            <a:p>
              <a:pPr defTabSz="685800" fontAlgn="auto">
                <a:spcBef>
                  <a:spcPts val="0"/>
                </a:spcBef>
                <a:spcAft>
                  <a:spcPts val="0"/>
                </a:spcAft>
                <a:defRPr/>
              </a:pPr>
              <a:r>
                <a:rPr lang="sv-SE" kern="0" dirty="0">
                  <a:solidFill>
                    <a:prstClr val="black"/>
                  </a:solidFill>
                </a:rPr>
                <a:t>near</a:t>
              </a:r>
              <a:endParaRPr lang="en-US" kern="0" baseline="-25000" dirty="0">
                <a:solidFill>
                  <a:prstClr val="black"/>
                </a:solidFill>
              </a:endParaRPr>
            </a:p>
          </p:txBody>
        </p:sp>
        <p:cxnSp>
          <p:nvCxnSpPr>
            <p:cNvPr id="71" name="Straight Connector 70"/>
            <p:cNvCxnSpPr/>
            <p:nvPr/>
          </p:nvCxnSpPr>
          <p:spPr>
            <a:xfrm>
              <a:off x="8231858" y="3312217"/>
              <a:ext cx="0" cy="1376936"/>
            </a:xfrm>
            <a:prstGeom prst="line">
              <a:avLst/>
            </a:prstGeom>
            <a:noFill/>
            <a:ln w="19050" cap="flat" cmpd="sng" algn="ctr">
              <a:solidFill>
                <a:srgbClr val="9BBB59">
                  <a:shade val="95000"/>
                  <a:satMod val="105000"/>
                </a:srgbClr>
              </a:solidFill>
              <a:prstDash val="sysDash"/>
            </a:ln>
            <a:effectLst/>
          </p:spPr>
        </p:cxnSp>
        <p:sp>
          <p:nvSpPr>
            <p:cNvPr id="72" name="TextBox 71"/>
            <p:cNvSpPr txBox="1"/>
            <p:nvPr/>
          </p:nvSpPr>
          <p:spPr>
            <a:xfrm>
              <a:off x="8043169" y="4613739"/>
              <a:ext cx="453970" cy="369332"/>
            </a:xfrm>
            <a:prstGeom prst="rect">
              <a:avLst/>
            </a:prstGeom>
            <a:noFill/>
          </p:spPr>
          <p:txBody>
            <a:bodyPr wrap="none" rtlCol="0">
              <a:spAutoFit/>
            </a:bodyPr>
            <a:lstStyle/>
            <a:p>
              <a:pPr defTabSz="685800" fontAlgn="auto">
                <a:spcBef>
                  <a:spcPts val="0"/>
                </a:spcBef>
                <a:spcAft>
                  <a:spcPts val="0"/>
                </a:spcAft>
                <a:defRPr/>
              </a:pPr>
              <a:r>
                <a:rPr lang="sv-SE" kern="0" dirty="0">
                  <a:solidFill>
                    <a:prstClr val="black"/>
                  </a:solidFill>
                </a:rPr>
                <a:t>far</a:t>
              </a:r>
              <a:endParaRPr lang="en-US" kern="0" baseline="-25000" dirty="0">
                <a:solidFill>
                  <a:prstClr val="black"/>
                </a:solidFill>
              </a:endParaRPr>
            </a:p>
          </p:txBody>
        </p:sp>
        <p:cxnSp>
          <p:nvCxnSpPr>
            <p:cNvPr id="73" name="Straight Connector 72"/>
            <p:cNvCxnSpPr/>
            <p:nvPr/>
          </p:nvCxnSpPr>
          <p:spPr>
            <a:xfrm flipV="1">
              <a:off x="5669471" y="3322082"/>
              <a:ext cx="0" cy="437550"/>
            </a:xfrm>
            <a:prstGeom prst="line">
              <a:avLst/>
            </a:prstGeom>
            <a:noFill/>
            <a:ln w="19050" cap="flat" cmpd="sng" algn="ctr">
              <a:solidFill>
                <a:srgbClr val="9BBB59">
                  <a:shade val="95000"/>
                  <a:satMod val="105000"/>
                </a:srgbClr>
              </a:solidFill>
              <a:prstDash val="sysDash"/>
            </a:ln>
            <a:effectLst/>
          </p:spPr>
        </p:cxnSp>
      </p:grpSp>
    </p:spTree>
    <p:extLst>
      <p:ext uri="{BB962C8B-B14F-4D97-AF65-F5344CB8AC3E}">
        <p14:creationId xmlns:p14="http://schemas.microsoft.com/office/powerpoint/2010/main" val="38427945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Clustered Shading – Key Idea</a:t>
            </a:r>
            <a:endParaRPr lang="en-AU" dirty="0"/>
          </a:p>
        </p:txBody>
      </p:sp>
      <p:sp>
        <p:nvSpPr>
          <p:cNvPr id="4" name="Content Placeholder 3"/>
          <p:cNvSpPr>
            <a:spLocks noGrp="1"/>
          </p:cNvSpPr>
          <p:nvPr>
            <p:ph idx="1"/>
          </p:nvPr>
        </p:nvSpPr>
        <p:spPr>
          <a:xfrm>
            <a:off x="457200" y="1200150"/>
            <a:ext cx="5138231" cy="3394075"/>
          </a:xfrm>
        </p:spPr>
        <p:txBody>
          <a:bodyPr>
            <a:normAutofit lnSpcReduction="10000"/>
          </a:bodyPr>
          <a:lstStyle/>
          <a:p>
            <a:r>
              <a:rPr lang="en-AU" dirty="0" smtClean="0"/>
              <a:t>Add the 3rd dimension</a:t>
            </a:r>
          </a:p>
          <a:p>
            <a:pPr lvl="1"/>
            <a:r>
              <a:rPr lang="en-AU" dirty="0" smtClean="0"/>
              <a:t>Tile also in depth direction</a:t>
            </a:r>
          </a:p>
          <a:p>
            <a:r>
              <a:rPr lang="en-US" dirty="0" smtClean="0"/>
              <a:t>Cluster </a:t>
            </a:r>
            <a:endParaRPr lang="en-US" dirty="0" smtClean="0">
              <a:sym typeface="Wingdings" panose="05000000000000000000" pitchFamily="2" charset="2"/>
            </a:endParaRPr>
          </a:p>
          <a:p>
            <a:pPr lvl="1"/>
            <a:r>
              <a:rPr lang="en-US" dirty="0" smtClean="0">
                <a:sym typeface="Wingdings" panose="05000000000000000000" pitchFamily="2" charset="2"/>
              </a:rPr>
              <a:t>Groups </a:t>
            </a:r>
            <a:r>
              <a:rPr lang="en-US" i="1" dirty="0" smtClean="0">
                <a:sym typeface="Wingdings" panose="05000000000000000000" pitchFamily="2" charset="2"/>
              </a:rPr>
              <a:t>related </a:t>
            </a:r>
            <a:r>
              <a:rPr lang="en-US" dirty="0" smtClean="0">
                <a:sym typeface="Wingdings" panose="05000000000000000000" pitchFamily="2" charset="2"/>
              </a:rPr>
              <a:t>samples</a:t>
            </a:r>
          </a:p>
          <a:p>
            <a:pPr lvl="1"/>
            <a:r>
              <a:rPr lang="en-AU" dirty="0"/>
              <a:t>Also &gt; 3 dimensions (e.g. </a:t>
            </a:r>
            <a:r>
              <a:rPr lang="en-AU" dirty="0" err="1" smtClean="0"/>
              <a:t>normals</a:t>
            </a:r>
            <a:r>
              <a:rPr lang="en-AU" dirty="0" smtClean="0"/>
              <a:t>) </a:t>
            </a:r>
            <a:r>
              <a:rPr lang="en-AU" sz="2000" smtClean="0"/>
              <a:t>[Olsson12a]</a:t>
            </a:r>
            <a:endParaRPr lang="en-AU" dirty="0" smtClean="0"/>
          </a:p>
          <a:p>
            <a:pPr lvl="1"/>
            <a:r>
              <a:rPr lang="en-AU" dirty="0" smtClean="0"/>
              <a:t>Or other attributes…</a:t>
            </a:r>
            <a:endParaRPr lang="en-AU" dirty="0"/>
          </a:p>
          <a:p>
            <a:pPr lvl="1"/>
            <a:endParaRPr lang="sv-SE" dirty="0"/>
          </a:p>
        </p:txBody>
      </p:sp>
      <p:grpSp>
        <p:nvGrpSpPr>
          <p:cNvPr id="16" name="Group 15"/>
          <p:cNvGrpSpPr/>
          <p:nvPr/>
        </p:nvGrpSpPr>
        <p:grpSpPr>
          <a:xfrm>
            <a:off x="5454113" y="1009971"/>
            <a:ext cx="3536184" cy="3286366"/>
            <a:chOff x="5143562" y="1696705"/>
            <a:chExt cx="3536184" cy="3286366"/>
          </a:xfrm>
        </p:grpSpPr>
        <p:cxnSp>
          <p:nvCxnSpPr>
            <p:cNvPr id="12" name="Straight Connector 11"/>
            <p:cNvCxnSpPr/>
            <p:nvPr/>
          </p:nvCxnSpPr>
          <p:spPr>
            <a:xfrm rot="16200000" flipH="1">
              <a:off x="7296190" y="2202516"/>
              <a:ext cx="323382" cy="0"/>
            </a:xfrm>
            <a:prstGeom prst="line">
              <a:avLst/>
            </a:prstGeom>
            <a:noFill/>
            <a:ln w="19050" cap="flat" cmpd="sng" algn="ctr">
              <a:solidFill>
                <a:srgbClr val="9BBB59">
                  <a:shade val="95000"/>
                  <a:satMod val="105000"/>
                </a:srgbClr>
              </a:solidFill>
              <a:prstDash val="sysDash"/>
            </a:ln>
            <a:effectLst/>
          </p:spPr>
        </p:cxnSp>
        <p:sp>
          <p:nvSpPr>
            <p:cNvPr id="13" name="Rectangle 12"/>
            <p:cNvSpPr/>
            <p:nvPr/>
          </p:nvSpPr>
          <p:spPr>
            <a:xfrm>
              <a:off x="7462948" y="2837254"/>
              <a:ext cx="472081" cy="472081"/>
            </a:xfrm>
            <a:prstGeom prst="rect">
              <a:avLst/>
            </a:prstGeom>
            <a:solidFill>
              <a:sysClr val="window" lastClr="FFFFFF">
                <a:lumMod val="85000"/>
              </a:sysClr>
            </a:solidFill>
            <a:ln w="19050" cap="flat" cmpd="sng" algn="ctr">
              <a:noFill/>
              <a:prstDash val="solid"/>
            </a:ln>
            <a:effectLst/>
          </p:spPr>
          <p:txBody>
            <a:bodyPr rtlCol="0" anchor="ctr"/>
            <a:lstStyle/>
            <a:p>
              <a:pPr algn="ctr" defTabSz="685800" fontAlgn="auto">
                <a:spcBef>
                  <a:spcPts val="0"/>
                </a:spcBef>
                <a:spcAft>
                  <a:spcPts val="0"/>
                </a:spcAft>
                <a:defRPr/>
              </a:pPr>
              <a:endParaRPr lang="en-US" kern="0">
                <a:solidFill>
                  <a:prstClr val="white"/>
                </a:solidFill>
                <a:latin typeface="Calibri"/>
                <a:ea typeface="+mn-ea"/>
              </a:endParaRPr>
            </a:p>
          </p:txBody>
        </p:sp>
        <p:cxnSp>
          <p:nvCxnSpPr>
            <p:cNvPr id="26" name="Straight Connector 25"/>
            <p:cNvCxnSpPr/>
            <p:nvPr/>
          </p:nvCxnSpPr>
          <p:spPr>
            <a:xfrm flipV="1">
              <a:off x="5671988" y="3310955"/>
              <a:ext cx="2841480" cy="0"/>
            </a:xfrm>
            <a:prstGeom prst="line">
              <a:avLst/>
            </a:prstGeom>
            <a:noFill/>
            <a:ln w="19050" cap="flat" cmpd="sng" algn="ctr">
              <a:solidFill>
                <a:srgbClr val="C0504D">
                  <a:lumMod val="75000"/>
                </a:srgbClr>
              </a:solidFill>
              <a:prstDash val="solid"/>
              <a:tailEnd type="triangle"/>
            </a:ln>
            <a:effectLst/>
          </p:spPr>
        </p:cxnSp>
        <p:grpSp>
          <p:nvGrpSpPr>
            <p:cNvPr id="8" name="Group 7"/>
            <p:cNvGrpSpPr/>
            <p:nvPr/>
          </p:nvGrpSpPr>
          <p:grpSpPr>
            <a:xfrm>
              <a:off x="5668283" y="2050939"/>
              <a:ext cx="2566733" cy="2516107"/>
              <a:chOff x="5668283" y="2050939"/>
              <a:chExt cx="2566733" cy="2516107"/>
            </a:xfrm>
          </p:grpSpPr>
          <p:cxnSp>
            <p:nvCxnSpPr>
              <p:cNvPr id="14" name="Straight Connector 13"/>
              <p:cNvCxnSpPr/>
              <p:nvPr/>
            </p:nvCxnSpPr>
            <p:spPr>
              <a:xfrm rot="5400000">
                <a:off x="5454696" y="3308728"/>
                <a:ext cx="427701" cy="528"/>
              </a:xfrm>
              <a:prstGeom prst="line">
                <a:avLst/>
              </a:prstGeom>
              <a:noFill/>
              <a:ln w="19050" cap="flat" cmpd="sng" algn="ctr">
                <a:solidFill>
                  <a:schemeClr val="accent1">
                    <a:lumMod val="60000"/>
                    <a:lumOff val="40000"/>
                  </a:schemeClr>
                </a:solidFill>
                <a:prstDash val="solid"/>
              </a:ln>
              <a:effectLst/>
            </p:spPr>
          </p:cxnSp>
          <p:cxnSp>
            <p:nvCxnSpPr>
              <p:cNvPr id="15" name="Straight Connector 14"/>
              <p:cNvCxnSpPr/>
              <p:nvPr/>
            </p:nvCxnSpPr>
            <p:spPr>
              <a:xfrm flipV="1">
                <a:off x="5668811" y="2050939"/>
                <a:ext cx="2563046" cy="1044203"/>
              </a:xfrm>
              <a:prstGeom prst="line">
                <a:avLst/>
              </a:prstGeom>
              <a:noFill/>
              <a:ln w="19050" cap="flat" cmpd="sng" algn="ctr">
                <a:solidFill>
                  <a:schemeClr val="accent1">
                    <a:lumMod val="60000"/>
                    <a:lumOff val="40000"/>
                  </a:schemeClr>
                </a:solidFill>
                <a:prstDash val="solid"/>
              </a:ln>
              <a:effectLst/>
            </p:spPr>
          </p:cxnSp>
          <p:cxnSp>
            <p:nvCxnSpPr>
              <p:cNvPr id="21" name="Straight Connector 20"/>
              <p:cNvCxnSpPr/>
              <p:nvPr/>
            </p:nvCxnSpPr>
            <p:spPr>
              <a:xfrm>
                <a:off x="5668811" y="3522315"/>
                <a:ext cx="2563046" cy="1044203"/>
              </a:xfrm>
              <a:prstGeom prst="line">
                <a:avLst/>
              </a:prstGeom>
              <a:noFill/>
              <a:ln w="19050" cap="flat" cmpd="sng" algn="ctr">
                <a:solidFill>
                  <a:schemeClr val="accent1">
                    <a:lumMod val="60000"/>
                    <a:lumOff val="40000"/>
                  </a:schemeClr>
                </a:solidFill>
                <a:prstDash val="solid"/>
              </a:ln>
              <a:effectLst/>
            </p:spPr>
          </p:cxnSp>
          <p:cxnSp>
            <p:nvCxnSpPr>
              <p:cNvPr id="22" name="Straight Connector 21"/>
              <p:cNvCxnSpPr/>
              <p:nvPr/>
            </p:nvCxnSpPr>
            <p:spPr>
              <a:xfrm rot="5400000">
                <a:off x="6974066" y="3308728"/>
                <a:ext cx="2515580" cy="1055"/>
              </a:xfrm>
              <a:prstGeom prst="line">
                <a:avLst/>
              </a:prstGeom>
              <a:noFill/>
              <a:ln w="19050" cap="flat" cmpd="sng" algn="ctr">
                <a:solidFill>
                  <a:schemeClr val="accent1">
                    <a:lumMod val="60000"/>
                    <a:lumOff val="40000"/>
                  </a:schemeClr>
                </a:solidFill>
                <a:prstDash val="solid"/>
              </a:ln>
              <a:effectLst/>
            </p:spPr>
          </p:cxnSp>
          <p:cxnSp>
            <p:nvCxnSpPr>
              <p:cNvPr id="23" name="Straight Connector 22"/>
              <p:cNvCxnSpPr/>
              <p:nvPr/>
            </p:nvCxnSpPr>
            <p:spPr>
              <a:xfrm rot="16200000" flipH="1">
                <a:off x="6516837" y="3310314"/>
                <a:ext cx="1892211" cy="0"/>
              </a:xfrm>
              <a:prstGeom prst="line">
                <a:avLst/>
              </a:prstGeom>
              <a:noFill/>
              <a:ln w="19050" cap="flat" cmpd="sng" algn="ctr">
                <a:solidFill>
                  <a:schemeClr val="accent1">
                    <a:lumMod val="60000"/>
                    <a:lumOff val="40000"/>
                  </a:schemeClr>
                </a:solidFill>
                <a:prstDash val="solid"/>
              </a:ln>
              <a:effectLst/>
            </p:spPr>
          </p:cxnSp>
          <p:cxnSp>
            <p:nvCxnSpPr>
              <p:cNvPr id="24" name="Straight Connector 23"/>
              <p:cNvCxnSpPr/>
              <p:nvPr/>
            </p:nvCxnSpPr>
            <p:spPr>
              <a:xfrm rot="16200000" flipH="1">
                <a:off x="5516942" y="3307148"/>
                <a:ext cx="512604" cy="0"/>
              </a:xfrm>
              <a:prstGeom prst="line">
                <a:avLst/>
              </a:prstGeom>
              <a:noFill/>
              <a:ln w="19050" cap="flat" cmpd="sng" algn="ctr">
                <a:solidFill>
                  <a:schemeClr val="accent1">
                    <a:lumMod val="60000"/>
                    <a:lumOff val="40000"/>
                  </a:schemeClr>
                </a:solidFill>
                <a:prstDash val="solid"/>
              </a:ln>
              <a:effectLst/>
            </p:spPr>
          </p:cxnSp>
          <p:cxnSp>
            <p:nvCxnSpPr>
              <p:cNvPr id="25" name="Straight Connector 24"/>
              <p:cNvCxnSpPr/>
              <p:nvPr/>
            </p:nvCxnSpPr>
            <p:spPr>
              <a:xfrm flipV="1">
                <a:off x="5668824" y="2680631"/>
                <a:ext cx="2566192" cy="515770"/>
              </a:xfrm>
              <a:prstGeom prst="line">
                <a:avLst/>
              </a:prstGeom>
              <a:noFill/>
              <a:ln w="19050" cap="flat" cmpd="sng" algn="ctr">
                <a:solidFill>
                  <a:schemeClr val="accent1">
                    <a:lumMod val="60000"/>
                    <a:lumOff val="40000"/>
                  </a:schemeClr>
                </a:solidFill>
                <a:prstDash val="solid"/>
              </a:ln>
              <a:effectLst/>
            </p:spPr>
          </p:cxnSp>
          <p:cxnSp>
            <p:nvCxnSpPr>
              <p:cNvPr id="27" name="Straight Connector 26"/>
              <p:cNvCxnSpPr/>
              <p:nvPr/>
            </p:nvCxnSpPr>
            <p:spPr>
              <a:xfrm>
                <a:off x="5668824" y="3408407"/>
                <a:ext cx="2563028" cy="522094"/>
              </a:xfrm>
              <a:prstGeom prst="line">
                <a:avLst/>
              </a:prstGeom>
              <a:noFill/>
              <a:ln w="19050" cap="flat" cmpd="sng" algn="ctr">
                <a:solidFill>
                  <a:schemeClr val="accent1">
                    <a:lumMod val="60000"/>
                    <a:lumOff val="40000"/>
                  </a:schemeClr>
                </a:solidFill>
                <a:prstDash val="solid"/>
              </a:ln>
              <a:effectLst/>
            </p:spPr>
          </p:cxnSp>
          <p:cxnSp>
            <p:nvCxnSpPr>
              <p:cNvPr id="28" name="Straight Connector 27"/>
              <p:cNvCxnSpPr/>
              <p:nvPr/>
            </p:nvCxnSpPr>
            <p:spPr>
              <a:xfrm rot="5400000">
                <a:off x="5597617" y="3308728"/>
                <a:ext cx="617028" cy="3"/>
              </a:xfrm>
              <a:prstGeom prst="line">
                <a:avLst/>
              </a:prstGeom>
              <a:noFill/>
              <a:ln w="19050" cap="flat" cmpd="sng" algn="ctr">
                <a:solidFill>
                  <a:schemeClr val="accent1">
                    <a:lumMod val="60000"/>
                    <a:lumOff val="40000"/>
                  </a:schemeClr>
                </a:solidFill>
                <a:prstDash val="solid"/>
              </a:ln>
              <a:effectLst/>
            </p:spPr>
          </p:cxnSp>
          <p:cxnSp>
            <p:nvCxnSpPr>
              <p:cNvPr id="29" name="Straight Connector 28"/>
              <p:cNvCxnSpPr/>
              <p:nvPr/>
            </p:nvCxnSpPr>
            <p:spPr>
              <a:xfrm rot="16200000" flipH="1">
                <a:off x="5686495" y="3310045"/>
                <a:ext cx="743059" cy="0"/>
              </a:xfrm>
              <a:prstGeom prst="line">
                <a:avLst/>
              </a:prstGeom>
              <a:noFill/>
              <a:ln w="19050" cap="flat" cmpd="sng" algn="ctr">
                <a:solidFill>
                  <a:schemeClr val="accent1">
                    <a:lumMod val="60000"/>
                    <a:lumOff val="40000"/>
                  </a:schemeClr>
                </a:solidFill>
                <a:prstDash val="solid"/>
              </a:ln>
              <a:effectLst/>
            </p:spPr>
          </p:cxnSp>
          <p:cxnSp>
            <p:nvCxnSpPr>
              <p:cNvPr id="30" name="Straight Connector 29"/>
              <p:cNvCxnSpPr/>
              <p:nvPr/>
            </p:nvCxnSpPr>
            <p:spPr>
              <a:xfrm rot="16200000" flipH="1">
                <a:off x="5795130" y="3310574"/>
                <a:ext cx="898116" cy="0"/>
              </a:xfrm>
              <a:prstGeom prst="line">
                <a:avLst/>
              </a:prstGeom>
              <a:noFill/>
              <a:ln w="19050" cap="flat" cmpd="sng" algn="ctr">
                <a:solidFill>
                  <a:schemeClr val="accent1">
                    <a:lumMod val="60000"/>
                    <a:lumOff val="40000"/>
                  </a:schemeClr>
                </a:solidFill>
                <a:prstDash val="solid"/>
              </a:ln>
              <a:effectLst/>
            </p:spPr>
          </p:cxnSp>
          <p:cxnSp>
            <p:nvCxnSpPr>
              <p:cNvPr id="31" name="Straight Connector 30"/>
              <p:cNvCxnSpPr/>
              <p:nvPr/>
            </p:nvCxnSpPr>
            <p:spPr>
              <a:xfrm rot="5400000">
                <a:off x="5930401" y="3309257"/>
                <a:ext cx="1082166" cy="0"/>
              </a:xfrm>
              <a:prstGeom prst="line">
                <a:avLst/>
              </a:prstGeom>
              <a:noFill/>
              <a:ln w="19050" cap="flat" cmpd="sng" algn="ctr">
                <a:solidFill>
                  <a:schemeClr val="accent1">
                    <a:lumMod val="60000"/>
                    <a:lumOff val="40000"/>
                  </a:schemeClr>
                </a:solidFill>
                <a:prstDash val="solid"/>
              </a:ln>
              <a:effectLst/>
            </p:spPr>
          </p:cxnSp>
          <p:cxnSp>
            <p:nvCxnSpPr>
              <p:cNvPr id="32" name="Straight Connector 31"/>
              <p:cNvCxnSpPr/>
              <p:nvPr/>
            </p:nvCxnSpPr>
            <p:spPr>
              <a:xfrm rot="5400000">
                <a:off x="6095469" y="3311894"/>
                <a:ext cx="1301553" cy="0"/>
              </a:xfrm>
              <a:prstGeom prst="line">
                <a:avLst/>
              </a:prstGeom>
              <a:noFill/>
              <a:ln w="19050" cap="flat" cmpd="sng" algn="ctr">
                <a:solidFill>
                  <a:schemeClr val="accent1">
                    <a:lumMod val="60000"/>
                    <a:lumOff val="40000"/>
                  </a:schemeClr>
                </a:solidFill>
                <a:prstDash val="solid"/>
              </a:ln>
              <a:effectLst/>
            </p:spPr>
          </p:cxnSp>
          <p:cxnSp>
            <p:nvCxnSpPr>
              <p:cNvPr id="33" name="Straight Connector 32"/>
              <p:cNvCxnSpPr/>
              <p:nvPr/>
            </p:nvCxnSpPr>
            <p:spPr>
              <a:xfrm rot="16200000" flipH="1">
                <a:off x="6286641" y="3310577"/>
                <a:ext cx="1564713" cy="0"/>
              </a:xfrm>
              <a:prstGeom prst="line">
                <a:avLst/>
              </a:prstGeom>
              <a:noFill/>
              <a:ln w="19050" cap="flat" cmpd="sng" algn="ctr">
                <a:solidFill>
                  <a:schemeClr val="accent1">
                    <a:lumMod val="60000"/>
                    <a:lumOff val="40000"/>
                  </a:schemeClr>
                </a:solidFill>
                <a:prstDash val="solid"/>
              </a:ln>
              <a:effectLst/>
            </p:spPr>
          </p:cxnSp>
          <p:cxnSp>
            <p:nvCxnSpPr>
              <p:cNvPr id="34" name="Straight Connector 33"/>
              <p:cNvCxnSpPr/>
              <p:nvPr/>
            </p:nvCxnSpPr>
            <p:spPr>
              <a:xfrm rot="16200000" flipH="1">
                <a:off x="6798456" y="3307147"/>
                <a:ext cx="2278246" cy="0"/>
              </a:xfrm>
              <a:prstGeom prst="line">
                <a:avLst/>
              </a:prstGeom>
              <a:noFill/>
              <a:ln w="19050" cap="flat" cmpd="sng" algn="ctr">
                <a:solidFill>
                  <a:schemeClr val="accent1">
                    <a:lumMod val="60000"/>
                    <a:lumOff val="40000"/>
                  </a:schemeClr>
                </a:solidFill>
                <a:prstDash val="solid"/>
              </a:ln>
              <a:effectLst/>
            </p:spPr>
          </p:cxnSp>
        </p:grpSp>
        <p:sp>
          <p:nvSpPr>
            <p:cNvPr id="35" name="Right Brace 34"/>
            <p:cNvSpPr/>
            <p:nvPr/>
          </p:nvSpPr>
          <p:spPr>
            <a:xfrm flipH="1">
              <a:off x="7339538" y="2838846"/>
              <a:ext cx="132898" cy="471470"/>
            </a:xfrm>
            <a:prstGeom prst="rightBrace">
              <a:avLst>
                <a:gd name="adj1" fmla="val 60714"/>
                <a:gd name="adj2" fmla="val 50000"/>
              </a:avLst>
            </a:prstGeom>
            <a:noFill/>
            <a:ln w="19050" cap="flat" cmpd="sng" algn="ctr">
              <a:solidFill>
                <a:srgbClr val="9BBB59">
                  <a:lumMod val="60000"/>
                  <a:lumOff val="40000"/>
                </a:srgbClr>
              </a:solidFill>
              <a:prstDash val="solid"/>
            </a:ln>
            <a:effectLst/>
          </p:spPr>
          <p:txBody>
            <a:bodyPr rtlCol="0" anchor="ctr"/>
            <a:lstStyle/>
            <a:p>
              <a:pPr algn="ctr" defTabSz="685800" fontAlgn="auto">
                <a:spcBef>
                  <a:spcPts val="0"/>
                </a:spcBef>
                <a:spcAft>
                  <a:spcPts val="0"/>
                </a:spcAft>
                <a:defRPr/>
              </a:pPr>
              <a:endParaRPr lang="en-US" kern="0">
                <a:solidFill>
                  <a:prstClr val="black"/>
                </a:solidFill>
                <a:latin typeface="Calibri"/>
                <a:ea typeface="+mn-ea"/>
              </a:endParaRPr>
            </a:p>
          </p:txBody>
        </p:sp>
        <p:sp>
          <p:nvSpPr>
            <p:cNvPr id="36" name="Right Brace 35"/>
            <p:cNvSpPr/>
            <p:nvPr/>
          </p:nvSpPr>
          <p:spPr>
            <a:xfrm rot="5400000">
              <a:off x="7640141" y="3133119"/>
              <a:ext cx="117076" cy="471471"/>
            </a:xfrm>
            <a:prstGeom prst="rightBrace">
              <a:avLst>
                <a:gd name="adj1" fmla="val 67793"/>
                <a:gd name="adj2" fmla="val 50000"/>
              </a:avLst>
            </a:prstGeom>
            <a:noFill/>
            <a:ln w="19050" cap="flat" cmpd="sng" algn="ctr">
              <a:solidFill>
                <a:srgbClr val="9BBB59">
                  <a:lumMod val="60000"/>
                  <a:lumOff val="40000"/>
                </a:srgbClr>
              </a:solidFill>
              <a:prstDash val="solid"/>
            </a:ln>
            <a:effectLst/>
          </p:spPr>
          <p:txBody>
            <a:bodyPr rtlCol="0" anchor="ctr"/>
            <a:lstStyle/>
            <a:p>
              <a:pPr algn="ctr" defTabSz="685800" fontAlgn="auto">
                <a:spcBef>
                  <a:spcPts val="0"/>
                </a:spcBef>
                <a:spcAft>
                  <a:spcPts val="0"/>
                </a:spcAft>
                <a:defRPr/>
              </a:pPr>
              <a:endParaRPr lang="en-US" kern="0">
                <a:solidFill>
                  <a:prstClr val="black"/>
                </a:solidFill>
                <a:latin typeface="Calibri"/>
                <a:ea typeface="+mn-ea"/>
              </a:endParaRPr>
            </a:p>
          </p:txBody>
        </p:sp>
        <p:grpSp>
          <p:nvGrpSpPr>
            <p:cNvPr id="9" name="Group 8"/>
            <p:cNvGrpSpPr/>
            <p:nvPr/>
          </p:nvGrpSpPr>
          <p:grpSpPr>
            <a:xfrm>
              <a:off x="5143562" y="3088816"/>
              <a:ext cx="540774" cy="433934"/>
              <a:chOff x="5143562" y="3088816"/>
              <a:chExt cx="540774" cy="433934"/>
            </a:xfrm>
          </p:grpSpPr>
          <p:cxnSp>
            <p:nvCxnSpPr>
              <p:cNvPr id="37" name="Straight Connector 36"/>
              <p:cNvCxnSpPr/>
              <p:nvPr/>
            </p:nvCxnSpPr>
            <p:spPr>
              <a:xfrm>
                <a:off x="5146709" y="3309607"/>
                <a:ext cx="523170" cy="213143"/>
              </a:xfrm>
              <a:prstGeom prst="line">
                <a:avLst/>
              </a:prstGeom>
              <a:noFill/>
              <a:ln w="19050" cap="flat" cmpd="sng" algn="ctr">
                <a:solidFill>
                  <a:schemeClr val="accent1">
                    <a:lumMod val="60000"/>
                    <a:lumOff val="40000"/>
                  </a:schemeClr>
                </a:solidFill>
                <a:prstDash val="sysDash"/>
              </a:ln>
              <a:effectLst/>
            </p:spPr>
          </p:cxnSp>
          <p:cxnSp>
            <p:nvCxnSpPr>
              <p:cNvPr id="38" name="Straight Connector 37"/>
              <p:cNvCxnSpPr/>
              <p:nvPr/>
            </p:nvCxnSpPr>
            <p:spPr>
              <a:xfrm flipV="1">
                <a:off x="5143562" y="3088816"/>
                <a:ext cx="540774" cy="220315"/>
              </a:xfrm>
              <a:prstGeom prst="line">
                <a:avLst/>
              </a:prstGeom>
              <a:noFill/>
              <a:ln w="19050" cap="flat" cmpd="sng" algn="ctr">
                <a:solidFill>
                  <a:schemeClr val="accent1">
                    <a:lumMod val="60000"/>
                    <a:lumOff val="40000"/>
                  </a:schemeClr>
                </a:solidFill>
                <a:prstDash val="sysDash"/>
              </a:ln>
              <a:effectLst/>
            </p:spPr>
          </p:cxnSp>
        </p:grpSp>
        <p:cxnSp>
          <p:nvCxnSpPr>
            <p:cNvPr id="39" name="Straight Connector 38"/>
            <p:cNvCxnSpPr/>
            <p:nvPr/>
          </p:nvCxnSpPr>
          <p:spPr>
            <a:xfrm>
              <a:off x="5151472" y="3310955"/>
              <a:ext cx="517352" cy="0"/>
            </a:xfrm>
            <a:prstGeom prst="line">
              <a:avLst/>
            </a:prstGeom>
            <a:noFill/>
            <a:ln w="19050" cap="flat" cmpd="sng" algn="ctr">
              <a:solidFill>
                <a:srgbClr val="C0504D">
                  <a:lumMod val="75000"/>
                </a:srgbClr>
              </a:solidFill>
              <a:prstDash val="sysDash"/>
              <a:headEnd type="none" w="med" len="med"/>
              <a:tailEnd type="none" w="med" len="med"/>
            </a:ln>
            <a:effectLst/>
          </p:spPr>
        </p:cxnSp>
        <p:sp>
          <p:nvSpPr>
            <p:cNvPr id="40" name="TextBox 39"/>
            <p:cNvSpPr txBox="1"/>
            <p:nvPr/>
          </p:nvSpPr>
          <p:spPr>
            <a:xfrm>
              <a:off x="7039602" y="2877518"/>
              <a:ext cx="389850" cy="369332"/>
            </a:xfrm>
            <a:prstGeom prst="rect">
              <a:avLst/>
            </a:prstGeom>
            <a:noFill/>
          </p:spPr>
          <p:txBody>
            <a:bodyPr wrap="none" rtlCol="0" anchor="ctr">
              <a:spAutoFit/>
            </a:bodyPr>
            <a:lstStyle/>
            <a:p>
              <a:pPr algn="ctr" defTabSz="685800" fontAlgn="auto">
                <a:spcBef>
                  <a:spcPts val="0"/>
                </a:spcBef>
                <a:spcAft>
                  <a:spcPts val="0"/>
                </a:spcAft>
                <a:defRPr/>
              </a:pPr>
              <a:r>
                <a:rPr lang="sv-SE" kern="0" dirty="0">
                  <a:solidFill>
                    <a:prstClr val="black"/>
                  </a:solidFill>
                </a:rPr>
                <a:t>h</a:t>
              </a:r>
              <a:r>
                <a:rPr lang="sv-SE" kern="0" baseline="-25000" dirty="0">
                  <a:solidFill>
                    <a:prstClr val="black"/>
                  </a:solidFill>
                </a:rPr>
                <a:t>k</a:t>
              </a:r>
              <a:endParaRPr lang="en-US" kern="0" baseline="-25000" dirty="0">
                <a:solidFill>
                  <a:prstClr val="black"/>
                </a:solidFill>
              </a:endParaRPr>
            </a:p>
          </p:txBody>
        </p:sp>
        <p:sp>
          <p:nvSpPr>
            <p:cNvPr id="41" name="TextBox 40"/>
            <p:cNvSpPr txBox="1"/>
            <p:nvPr/>
          </p:nvSpPr>
          <p:spPr>
            <a:xfrm>
              <a:off x="7343949" y="3370571"/>
              <a:ext cx="729687" cy="369332"/>
            </a:xfrm>
            <a:prstGeom prst="rect">
              <a:avLst/>
            </a:prstGeom>
            <a:noFill/>
          </p:spPr>
          <p:txBody>
            <a:bodyPr wrap="none" rtlCol="0" anchor="ctr">
              <a:spAutoFit/>
            </a:bodyPr>
            <a:lstStyle/>
            <a:p>
              <a:pPr algn="ctr" defTabSz="685800" fontAlgn="auto">
                <a:spcBef>
                  <a:spcPts val="0"/>
                </a:spcBef>
                <a:spcAft>
                  <a:spcPts val="0"/>
                </a:spcAft>
                <a:defRPr/>
              </a:pPr>
              <a:r>
                <a:rPr lang="sv-SE" kern="0" dirty="0">
                  <a:solidFill>
                    <a:prstClr val="black"/>
                  </a:solidFill>
                </a:rPr>
                <a:t>d</a:t>
              </a:r>
              <a:r>
                <a:rPr lang="sv-SE" kern="0" baseline="-25000" dirty="0">
                  <a:solidFill>
                    <a:prstClr val="black"/>
                  </a:solidFill>
                </a:rPr>
                <a:t>k</a:t>
              </a:r>
              <a:r>
                <a:rPr lang="sv-SE" kern="0" dirty="0">
                  <a:solidFill>
                    <a:prstClr val="black"/>
                  </a:solidFill>
                </a:rPr>
                <a:t>=h</a:t>
              </a:r>
              <a:r>
                <a:rPr lang="sv-SE" kern="0" baseline="-25000" dirty="0">
                  <a:solidFill>
                    <a:prstClr val="black"/>
                  </a:solidFill>
                </a:rPr>
                <a:t>k</a:t>
              </a:r>
              <a:endParaRPr lang="en-US" kern="0" baseline="-25000" dirty="0">
                <a:solidFill>
                  <a:prstClr val="black"/>
                </a:solidFill>
              </a:endParaRPr>
            </a:p>
          </p:txBody>
        </p:sp>
        <p:sp>
          <p:nvSpPr>
            <p:cNvPr id="42" name="TextBox 41"/>
            <p:cNvSpPr txBox="1"/>
            <p:nvPr/>
          </p:nvSpPr>
          <p:spPr>
            <a:xfrm>
              <a:off x="8354016" y="2954286"/>
              <a:ext cx="325730" cy="369332"/>
            </a:xfrm>
            <a:prstGeom prst="rect">
              <a:avLst/>
            </a:prstGeom>
            <a:noFill/>
          </p:spPr>
          <p:txBody>
            <a:bodyPr wrap="none" rtlCol="0">
              <a:spAutoFit/>
            </a:bodyPr>
            <a:lstStyle/>
            <a:p>
              <a:pPr defTabSz="685800" fontAlgn="auto">
                <a:spcBef>
                  <a:spcPts val="0"/>
                </a:spcBef>
                <a:spcAft>
                  <a:spcPts val="0"/>
                </a:spcAft>
                <a:defRPr/>
              </a:pPr>
              <a:r>
                <a:rPr lang="en-AU" kern="0" dirty="0">
                  <a:solidFill>
                    <a:prstClr val="black"/>
                  </a:solidFill>
                </a:rPr>
                <a:t>Z</a:t>
              </a:r>
              <a:endParaRPr lang="en-US" kern="0" dirty="0">
                <a:solidFill>
                  <a:prstClr val="black"/>
                </a:solidFill>
              </a:endParaRPr>
            </a:p>
          </p:txBody>
        </p:sp>
        <p:cxnSp>
          <p:nvCxnSpPr>
            <p:cNvPr id="43" name="Straight Connector 42"/>
            <p:cNvCxnSpPr/>
            <p:nvPr/>
          </p:nvCxnSpPr>
          <p:spPr>
            <a:xfrm rot="10800000">
              <a:off x="5668811" y="2430649"/>
              <a:ext cx="1055" cy="878080"/>
            </a:xfrm>
            <a:prstGeom prst="line">
              <a:avLst/>
            </a:prstGeom>
            <a:noFill/>
            <a:ln w="19050" cap="flat" cmpd="sng" algn="ctr">
              <a:solidFill>
                <a:srgbClr val="C0504D">
                  <a:lumMod val="75000"/>
                </a:srgbClr>
              </a:solidFill>
              <a:prstDash val="solid"/>
              <a:tailEnd type="triangle"/>
            </a:ln>
            <a:effectLst/>
          </p:spPr>
        </p:cxnSp>
        <p:sp>
          <p:nvSpPr>
            <p:cNvPr id="44" name="TextBox 43"/>
            <p:cNvSpPr txBox="1"/>
            <p:nvPr/>
          </p:nvSpPr>
          <p:spPr>
            <a:xfrm>
              <a:off x="5507891" y="2128557"/>
              <a:ext cx="338554" cy="369332"/>
            </a:xfrm>
            <a:prstGeom prst="rect">
              <a:avLst/>
            </a:prstGeom>
            <a:noFill/>
          </p:spPr>
          <p:txBody>
            <a:bodyPr wrap="none" rtlCol="0">
              <a:spAutoFit/>
            </a:bodyPr>
            <a:lstStyle/>
            <a:p>
              <a:pPr defTabSz="685800" fontAlgn="auto">
                <a:spcBef>
                  <a:spcPts val="0"/>
                </a:spcBef>
                <a:spcAft>
                  <a:spcPts val="0"/>
                </a:spcAft>
                <a:defRPr/>
              </a:pPr>
              <a:r>
                <a:rPr lang="en-AU" kern="0" dirty="0">
                  <a:solidFill>
                    <a:prstClr val="black"/>
                  </a:solidFill>
                </a:rPr>
                <a:t>Y</a:t>
              </a:r>
              <a:endParaRPr lang="en-US" kern="0" dirty="0">
                <a:solidFill>
                  <a:prstClr val="black"/>
                </a:solidFill>
              </a:endParaRPr>
            </a:p>
          </p:txBody>
        </p:sp>
        <p:cxnSp>
          <p:nvCxnSpPr>
            <p:cNvPr id="45" name="Straight Connector 44"/>
            <p:cNvCxnSpPr/>
            <p:nvPr/>
          </p:nvCxnSpPr>
          <p:spPr>
            <a:xfrm>
              <a:off x="7461360" y="2049883"/>
              <a:ext cx="474638" cy="1055"/>
            </a:xfrm>
            <a:prstGeom prst="line">
              <a:avLst/>
            </a:prstGeom>
            <a:noFill/>
            <a:ln w="19050" cap="flat" cmpd="sng" algn="ctr">
              <a:solidFill>
                <a:sysClr val="window" lastClr="FFFFFF">
                  <a:lumMod val="75000"/>
                </a:sysClr>
              </a:solidFill>
              <a:prstDash val="sysDash"/>
            </a:ln>
            <a:effectLst/>
          </p:spPr>
        </p:cxnSp>
        <p:cxnSp>
          <p:nvCxnSpPr>
            <p:cNvPr id="46" name="Straight Connector 45"/>
            <p:cNvCxnSpPr/>
            <p:nvPr/>
          </p:nvCxnSpPr>
          <p:spPr>
            <a:xfrm rot="5400000">
              <a:off x="7881097" y="2108696"/>
              <a:ext cx="115494" cy="0"/>
            </a:xfrm>
            <a:prstGeom prst="line">
              <a:avLst/>
            </a:prstGeom>
            <a:noFill/>
            <a:ln w="19050" cap="flat" cmpd="sng" algn="ctr">
              <a:solidFill>
                <a:srgbClr val="9BBB59">
                  <a:shade val="95000"/>
                  <a:satMod val="105000"/>
                </a:srgbClr>
              </a:solidFill>
              <a:prstDash val="sysDash"/>
            </a:ln>
            <a:effectLst/>
          </p:spPr>
        </p:cxnSp>
        <p:sp>
          <p:nvSpPr>
            <p:cNvPr id="47" name="TextBox 46"/>
            <p:cNvSpPr txBox="1"/>
            <p:nvPr/>
          </p:nvSpPr>
          <p:spPr>
            <a:xfrm>
              <a:off x="6979309" y="1696705"/>
              <a:ext cx="723275" cy="369332"/>
            </a:xfrm>
            <a:prstGeom prst="rect">
              <a:avLst/>
            </a:prstGeom>
            <a:noFill/>
          </p:spPr>
          <p:txBody>
            <a:bodyPr wrap="none" rtlCol="0">
              <a:spAutoFit/>
            </a:bodyPr>
            <a:lstStyle/>
            <a:p>
              <a:pPr defTabSz="685800" fontAlgn="auto">
                <a:spcBef>
                  <a:spcPts val="0"/>
                </a:spcBef>
                <a:spcAft>
                  <a:spcPts val="0"/>
                </a:spcAft>
                <a:defRPr/>
              </a:pPr>
              <a:r>
                <a:rPr lang="sv-SE" kern="0" dirty="0">
                  <a:solidFill>
                    <a:prstClr val="black"/>
                  </a:solidFill>
                </a:rPr>
                <a:t>near</a:t>
              </a:r>
              <a:r>
                <a:rPr lang="sv-SE" kern="0" baseline="-25000" dirty="0">
                  <a:solidFill>
                    <a:prstClr val="black"/>
                  </a:solidFill>
                </a:rPr>
                <a:t>k</a:t>
              </a:r>
              <a:endParaRPr lang="en-US" kern="0" baseline="-25000" dirty="0">
                <a:solidFill>
                  <a:prstClr val="black"/>
                </a:solidFill>
              </a:endParaRPr>
            </a:p>
          </p:txBody>
        </p:sp>
        <p:sp>
          <p:nvSpPr>
            <p:cNvPr id="48" name="TextBox 47"/>
            <p:cNvSpPr txBox="1"/>
            <p:nvPr/>
          </p:nvSpPr>
          <p:spPr>
            <a:xfrm>
              <a:off x="7681983" y="1722222"/>
              <a:ext cx="530915" cy="369332"/>
            </a:xfrm>
            <a:prstGeom prst="rect">
              <a:avLst/>
            </a:prstGeom>
            <a:noFill/>
          </p:spPr>
          <p:txBody>
            <a:bodyPr wrap="none" rtlCol="0">
              <a:spAutoFit/>
            </a:bodyPr>
            <a:lstStyle/>
            <a:p>
              <a:pPr defTabSz="685800" fontAlgn="auto">
                <a:spcBef>
                  <a:spcPts val="0"/>
                </a:spcBef>
                <a:spcAft>
                  <a:spcPts val="0"/>
                </a:spcAft>
                <a:defRPr/>
              </a:pPr>
              <a:r>
                <a:rPr lang="sv-SE" kern="0" dirty="0">
                  <a:solidFill>
                    <a:prstClr val="black"/>
                  </a:solidFill>
                </a:rPr>
                <a:t>far</a:t>
              </a:r>
              <a:r>
                <a:rPr lang="sv-SE" kern="0" baseline="-25000" dirty="0">
                  <a:solidFill>
                    <a:prstClr val="black"/>
                  </a:solidFill>
                </a:rPr>
                <a:t>k</a:t>
              </a:r>
              <a:endParaRPr lang="en-US" kern="0" baseline="-25000" dirty="0">
                <a:solidFill>
                  <a:prstClr val="black"/>
                </a:solidFill>
              </a:endParaRPr>
            </a:p>
          </p:txBody>
        </p:sp>
        <p:sp>
          <p:nvSpPr>
            <p:cNvPr id="49" name="TextBox 48"/>
            <p:cNvSpPr txBox="1"/>
            <p:nvPr/>
          </p:nvSpPr>
          <p:spPr>
            <a:xfrm>
              <a:off x="5315012" y="3697958"/>
              <a:ext cx="646331" cy="369332"/>
            </a:xfrm>
            <a:prstGeom prst="rect">
              <a:avLst/>
            </a:prstGeom>
            <a:noFill/>
          </p:spPr>
          <p:txBody>
            <a:bodyPr wrap="none" rtlCol="0">
              <a:spAutoFit/>
            </a:bodyPr>
            <a:lstStyle/>
            <a:p>
              <a:pPr defTabSz="685800" fontAlgn="auto">
                <a:spcBef>
                  <a:spcPts val="0"/>
                </a:spcBef>
                <a:spcAft>
                  <a:spcPts val="0"/>
                </a:spcAft>
                <a:defRPr/>
              </a:pPr>
              <a:r>
                <a:rPr lang="sv-SE" kern="0" dirty="0">
                  <a:solidFill>
                    <a:prstClr val="black"/>
                  </a:solidFill>
                </a:rPr>
                <a:t>near</a:t>
              </a:r>
              <a:endParaRPr lang="en-US" kern="0" baseline="-25000" dirty="0">
                <a:solidFill>
                  <a:prstClr val="black"/>
                </a:solidFill>
              </a:endParaRPr>
            </a:p>
          </p:txBody>
        </p:sp>
        <p:cxnSp>
          <p:nvCxnSpPr>
            <p:cNvPr id="50" name="Straight Connector 49"/>
            <p:cNvCxnSpPr/>
            <p:nvPr/>
          </p:nvCxnSpPr>
          <p:spPr>
            <a:xfrm>
              <a:off x="8231858" y="3312217"/>
              <a:ext cx="0" cy="1376936"/>
            </a:xfrm>
            <a:prstGeom prst="line">
              <a:avLst/>
            </a:prstGeom>
            <a:noFill/>
            <a:ln w="19050" cap="flat" cmpd="sng" algn="ctr">
              <a:solidFill>
                <a:srgbClr val="9BBB59">
                  <a:shade val="95000"/>
                  <a:satMod val="105000"/>
                </a:srgbClr>
              </a:solidFill>
              <a:prstDash val="sysDash"/>
            </a:ln>
            <a:effectLst/>
          </p:spPr>
        </p:cxnSp>
        <p:sp>
          <p:nvSpPr>
            <p:cNvPr id="51" name="TextBox 50"/>
            <p:cNvSpPr txBox="1"/>
            <p:nvPr/>
          </p:nvSpPr>
          <p:spPr>
            <a:xfrm>
              <a:off x="8043169" y="4613739"/>
              <a:ext cx="453970" cy="369332"/>
            </a:xfrm>
            <a:prstGeom prst="rect">
              <a:avLst/>
            </a:prstGeom>
            <a:noFill/>
          </p:spPr>
          <p:txBody>
            <a:bodyPr wrap="none" rtlCol="0">
              <a:spAutoFit/>
            </a:bodyPr>
            <a:lstStyle/>
            <a:p>
              <a:pPr defTabSz="685800" fontAlgn="auto">
                <a:spcBef>
                  <a:spcPts val="0"/>
                </a:spcBef>
                <a:spcAft>
                  <a:spcPts val="0"/>
                </a:spcAft>
                <a:defRPr/>
              </a:pPr>
              <a:r>
                <a:rPr lang="sv-SE" kern="0" dirty="0">
                  <a:solidFill>
                    <a:prstClr val="black"/>
                  </a:solidFill>
                </a:rPr>
                <a:t>far</a:t>
              </a:r>
              <a:endParaRPr lang="en-US" kern="0" baseline="-25000" dirty="0">
                <a:solidFill>
                  <a:prstClr val="black"/>
                </a:solidFill>
              </a:endParaRPr>
            </a:p>
          </p:txBody>
        </p:sp>
        <p:cxnSp>
          <p:nvCxnSpPr>
            <p:cNvPr id="11" name="Straight Connector 10"/>
            <p:cNvCxnSpPr/>
            <p:nvPr/>
          </p:nvCxnSpPr>
          <p:spPr>
            <a:xfrm flipV="1">
              <a:off x="5669471" y="3322082"/>
              <a:ext cx="0" cy="437550"/>
            </a:xfrm>
            <a:prstGeom prst="line">
              <a:avLst/>
            </a:prstGeom>
            <a:noFill/>
            <a:ln w="19050" cap="flat" cmpd="sng" algn="ctr">
              <a:solidFill>
                <a:srgbClr val="9BBB59">
                  <a:shade val="95000"/>
                  <a:satMod val="105000"/>
                </a:srgbClr>
              </a:solidFill>
              <a:prstDash val="sysDash"/>
            </a:ln>
            <a:effectLst/>
          </p:spPr>
        </p:cxnSp>
      </p:grpSp>
      <p:pic>
        <p:nvPicPr>
          <p:cNvPr id="52" name="Picture 3" descr="D:\src\graphics\ola_projects\talks\siggraph_2013\normal_transp.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784120" y="3284976"/>
            <a:ext cx="1802066" cy="1585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82988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Effect transition="in" filter="fade">
                                      <p:cBhvr>
                                        <p:cTn id="7" dur="25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Clustered Shading Properties</a:t>
            </a:r>
            <a:endParaRPr lang="en-AU" dirty="0"/>
          </a:p>
        </p:txBody>
      </p:sp>
      <p:sp>
        <p:nvSpPr>
          <p:cNvPr id="3" name="Content Placeholder 2"/>
          <p:cNvSpPr>
            <a:spLocks noGrp="1"/>
          </p:cNvSpPr>
          <p:nvPr>
            <p:ph idx="1"/>
          </p:nvPr>
        </p:nvSpPr>
        <p:spPr/>
        <p:txBody>
          <a:bodyPr/>
          <a:lstStyle/>
          <a:p>
            <a:r>
              <a:rPr lang="en-AU" dirty="0" smtClean="0"/>
              <a:t>3D subdivisions</a:t>
            </a:r>
          </a:p>
          <a:p>
            <a:pPr lvl="1"/>
            <a:r>
              <a:rPr lang="en-AU" dirty="0" smtClean="0"/>
              <a:t>Bounded volume around samples</a:t>
            </a:r>
          </a:p>
          <a:p>
            <a:pPr lvl="2"/>
            <a:r>
              <a:rPr lang="en-AU" dirty="0" smtClean="0">
                <a:sym typeface="Wingdings" pitchFamily="2" charset="2"/>
              </a:rPr>
              <a:t>Shading cost  ~ </a:t>
            </a:r>
            <a:r>
              <a:rPr lang="en-AU" dirty="0" smtClean="0"/>
              <a:t>Light density</a:t>
            </a:r>
            <a:r>
              <a:rPr lang="en-AU" dirty="0" smtClean="0">
                <a:sym typeface="Wingdings" pitchFamily="2" charset="2"/>
              </a:rPr>
              <a:t>.</a:t>
            </a:r>
          </a:p>
        </p:txBody>
      </p:sp>
      <p:pic>
        <p:nvPicPr>
          <p:cNvPr id="1026" name="Picture 2" descr="D:\src\graphics\tiled_deferred_lighting\clustered\doc\hpg_2012\figures\subdivisions_view_exp.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448298" y="1805940"/>
            <a:ext cx="3642362"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100616"/>
      </p:ext>
    </p:extLst>
  </p:cSld>
  <p:clrMapOvr>
    <a:masterClrMapping/>
  </p:clrMapOvr>
  <mc:AlternateContent xmlns:mc="http://schemas.openxmlformats.org/markup-compatibility/2006" xmlns:p14="http://schemas.microsoft.com/office/powerpoint/2010/main">
    <mc:Choice Requires="p14">
      <p:transition p14:dur="250" advTm="135046">
        <p:fade/>
      </p:transition>
    </mc:Choice>
    <mc:Fallback xmlns="">
      <p:transition advTm="135046">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Troublesome Tiles</a:t>
            </a:r>
            <a:endParaRPr lang="sv-SE" dirty="0"/>
          </a:p>
        </p:txBody>
      </p:sp>
      <p:pic>
        <p:nvPicPr>
          <p:cNvPr id="4" name="road_tiles">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5">
            <a:lum bright="20000" contrast="20000"/>
          </a:blip>
          <a:stretch>
            <a:fillRect/>
          </a:stretch>
        </p:blipFill>
        <p:spPr>
          <a:xfrm>
            <a:off x="1058863" y="809625"/>
            <a:ext cx="7026275" cy="3952875"/>
          </a:xfrm>
        </p:spPr>
      </p:pic>
    </p:spTree>
    <p:extLst>
      <p:ext uri="{BB962C8B-B14F-4D97-AF65-F5344CB8AC3E}">
        <p14:creationId xmlns:p14="http://schemas.microsoft.com/office/powerpoint/2010/main" val="28352020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Nice Clusters</a:t>
            </a:r>
            <a:endParaRPr lang="sv-SE" dirty="0"/>
          </a:p>
        </p:txBody>
      </p:sp>
      <p:pic>
        <p:nvPicPr>
          <p:cNvPr id="4" name="road_cluster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lum bright="20000" contrast="20000"/>
          </a:blip>
          <a:stretch>
            <a:fillRect/>
          </a:stretch>
        </p:blipFill>
        <p:spPr>
          <a:xfrm>
            <a:off x="1058863" y="809625"/>
            <a:ext cx="7026275" cy="3952875"/>
          </a:xfrm>
        </p:spPr>
      </p:pic>
    </p:spTree>
    <p:extLst>
      <p:ext uri="{BB962C8B-B14F-4D97-AF65-F5344CB8AC3E}">
        <p14:creationId xmlns:p14="http://schemas.microsoft.com/office/powerpoint/2010/main" val="25551174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Nice Clusters</a:t>
            </a:r>
            <a:endParaRPr lang="sv-SE"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8400" y="810000"/>
            <a:ext cx="7027200" cy="3952800"/>
          </a:xfrm>
        </p:spPr>
      </p:pic>
    </p:spTree>
    <p:extLst>
      <p:ext uri="{BB962C8B-B14F-4D97-AF65-F5344CB8AC3E}">
        <p14:creationId xmlns:p14="http://schemas.microsoft.com/office/powerpoint/2010/main" val="12114844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Troublesome Tiles</a:t>
            </a:r>
            <a:endParaRPr lang="sv-SE"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8400" y="810000"/>
            <a:ext cx="7027200" cy="3952800"/>
          </a:xfrm>
        </p:spPr>
      </p:pic>
    </p:spTree>
    <p:extLst>
      <p:ext uri="{BB962C8B-B14F-4D97-AF65-F5344CB8AC3E}">
        <p14:creationId xmlns:p14="http://schemas.microsoft.com/office/powerpoint/2010/main" val="20749187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Cluster key / index</a:t>
            </a:r>
            <a:endParaRPr lang="en-US" dirty="0"/>
          </a:p>
        </p:txBody>
      </p:sp>
      <p:sp>
        <p:nvSpPr>
          <p:cNvPr id="330" name="Content Placeholder 2"/>
          <p:cNvSpPr>
            <a:spLocks noGrp="1"/>
          </p:cNvSpPr>
          <p:nvPr>
            <p:ph idx="1"/>
          </p:nvPr>
        </p:nvSpPr>
        <p:spPr/>
        <p:txBody>
          <a:bodyPr/>
          <a:lstStyle/>
          <a:p>
            <a:r>
              <a:rPr lang="en-AU" dirty="0" smtClean="0"/>
              <a:t>Cluster key:</a:t>
            </a:r>
          </a:p>
          <a:p>
            <a:pPr lvl="1"/>
            <a:r>
              <a:rPr lang="en-AU" dirty="0" err="1" smtClean="0"/>
              <a:t>ck</a:t>
            </a:r>
            <a:r>
              <a:rPr lang="en-AU" dirty="0" smtClean="0"/>
              <a:t> = (</a:t>
            </a:r>
            <a:r>
              <a:rPr lang="en-AU" dirty="0" err="1" smtClean="0"/>
              <a:t>i</a:t>
            </a:r>
            <a:r>
              <a:rPr lang="en-AU" dirty="0" smtClean="0"/>
              <a:t>, j, k) integer tuple</a:t>
            </a:r>
          </a:p>
          <a:p>
            <a:r>
              <a:rPr lang="en-AU" dirty="0" err="1" smtClean="0"/>
              <a:t>i</a:t>
            </a:r>
            <a:r>
              <a:rPr lang="en-AU" dirty="0" smtClean="0"/>
              <a:t>, j = 2D tile id</a:t>
            </a:r>
          </a:p>
          <a:p>
            <a:pPr lvl="1"/>
            <a:r>
              <a:rPr lang="en-AU" dirty="0" err="1" smtClean="0"/>
              <a:t>gl_FragCoord.xy</a:t>
            </a:r>
            <a:endParaRPr lang="en-AU" dirty="0" smtClean="0"/>
          </a:p>
          <a:p>
            <a:r>
              <a:rPr lang="en-AU" dirty="0" smtClean="0"/>
              <a:t>k = ≈log(view space z)</a:t>
            </a:r>
          </a:p>
          <a:p>
            <a:endParaRPr lang="en-AU" dirty="0" smtClean="0"/>
          </a:p>
          <a:p>
            <a:endParaRPr lang="en-AU" dirty="0"/>
          </a:p>
        </p:txBody>
      </p:sp>
      <p:grpSp>
        <p:nvGrpSpPr>
          <p:cNvPr id="41" name="Group 40"/>
          <p:cNvGrpSpPr/>
          <p:nvPr/>
        </p:nvGrpSpPr>
        <p:grpSpPr>
          <a:xfrm>
            <a:off x="5454113" y="1009971"/>
            <a:ext cx="3536184" cy="3286366"/>
            <a:chOff x="5143562" y="1696705"/>
            <a:chExt cx="3536184" cy="3286366"/>
          </a:xfrm>
        </p:grpSpPr>
        <p:cxnSp>
          <p:nvCxnSpPr>
            <p:cNvPr id="42" name="Straight Connector 41"/>
            <p:cNvCxnSpPr/>
            <p:nvPr/>
          </p:nvCxnSpPr>
          <p:spPr>
            <a:xfrm rot="16200000" flipH="1">
              <a:off x="7296190" y="2202516"/>
              <a:ext cx="323382" cy="0"/>
            </a:xfrm>
            <a:prstGeom prst="line">
              <a:avLst/>
            </a:prstGeom>
            <a:noFill/>
            <a:ln w="19050" cap="flat" cmpd="sng" algn="ctr">
              <a:solidFill>
                <a:srgbClr val="9BBB59">
                  <a:shade val="95000"/>
                  <a:satMod val="105000"/>
                </a:srgbClr>
              </a:solidFill>
              <a:prstDash val="sysDash"/>
            </a:ln>
            <a:effectLst/>
          </p:spPr>
        </p:cxnSp>
        <p:cxnSp>
          <p:nvCxnSpPr>
            <p:cNvPr id="44" name="Straight Connector 43"/>
            <p:cNvCxnSpPr/>
            <p:nvPr/>
          </p:nvCxnSpPr>
          <p:spPr>
            <a:xfrm flipV="1">
              <a:off x="5671988" y="3310955"/>
              <a:ext cx="2841480" cy="0"/>
            </a:xfrm>
            <a:prstGeom prst="line">
              <a:avLst/>
            </a:prstGeom>
            <a:noFill/>
            <a:ln w="19050" cap="flat" cmpd="sng" algn="ctr">
              <a:solidFill>
                <a:srgbClr val="C0504D">
                  <a:lumMod val="75000"/>
                </a:srgbClr>
              </a:solidFill>
              <a:prstDash val="solid"/>
              <a:tailEnd type="triangle"/>
            </a:ln>
            <a:effectLst/>
          </p:spPr>
        </p:cxnSp>
        <p:grpSp>
          <p:nvGrpSpPr>
            <p:cNvPr id="45" name="Group 44"/>
            <p:cNvGrpSpPr/>
            <p:nvPr/>
          </p:nvGrpSpPr>
          <p:grpSpPr>
            <a:xfrm>
              <a:off x="5668283" y="2050939"/>
              <a:ext cx="2566733" cy="2516107"/>
              <a:chOff x="5668283" y="2050939"/>
              <a:chExt cx="2566733" cy="2516107"/>
            </a:xfrm>
          </p:grpSpPr>
          <p:cxnSp>
            <p:nvCxnSpPr>
              <p:cNvPr id="65" name="Straight Connector 64"/>
              <p:cNvCxnSpPr/>
              <p:nvPr/>
            </p:nvCxnSpPr>
            <p:spPr>
              <a:xfrm rot="5400000">
                <a:off x="5454696" y="3308728"/>
                <a:ext cx="427701" cy="528"/>
              </a:xfrm>
              <a:prstGeom prst="line">
                <a:avLst/>
              </a:prstGeom>
              <a:noFill/>
              <a:ln w="19050" cap="flat" cmpd="sng" algn="ctr">
                <a:solidFill>
                  <a:schemeClr val="accent1">
                    <a:lumMod val="60000"/>
                    <a:lumOff val="40000"/>
                  </a:schemeClr>
                </a:solidFill>
                <a:prstDash val="solid"/>
              </a:ln>
              <a:effectLst/>
            </p:spPr>
          </p:cxnSp>
          <p:cxnSp>
            <p:nvCxnSpPr>
              <p:cNvPr id="66" name="Straight Connector 65"/>
              <p:cNvCxnSpPr/>
              <p:nvPr/>
            </p:nvCxnSpPr>
            <p:spPr>
              <a:xfrm flipV="1">
                <a:off x="5668811" y="2050939"/>
                <a:ext cx="2563046" cy="1044203"/>
              </a:xfrm>
              <a:prstGeom prst="line">
                <a:avLst/>
              </a:prstGeom>
              <a:noFill/>
              <a:ln w="19050" cap="flat" cmpd="sng" algn="ctr">
                <a:solidFill>
                  <a:schemeClr val="accent1">
                    <a:lumMod val="60000"/>
                    <a:lumOff val="40000"/>
                  </a:schemeClr>
                </a:solidFill>
                <a:prstDash val="solid"/>
              </a:ln>
              <a:effectLst/>
            </p:spPr>
          </p:cxnSp>
          <p:cxnSp>
            <p:nvCxnSpPr>
              <p:cNvPr id="67" name="Straight Connector 66"/>
              <p:cNvCxnSpPr/>
              <p:nvPr/>
            </p:nvCxnSpPr>
            <p:spPr>
              <a:xfrm>
                <a:off x="5668811" y="3522315"/>
                <a:ext cx="2563046" cy="1044203"/>
              </a:xfrm>
              <a:prstGeom prst="line">
                <a:avLst/>
              </a:prstGeom>
              <a:noFill/>
              <a:ln w="19050" cap="flat" cmpd="sng" algn="ctr">
                <a:solidFill>
                  <a:schemeClr val="accent1">
                    <a:lumMod val="60000"/>
                    <a:lumOff val="40000"/>
                  </a:schemeClr>
                </a:solidFill>
                <a:prstDash val="solid"/>
              </a:ln>
              <a:effectLst/>
            </p:spPr>
          </p:cxnSp>
          <p:cxnSp>
            <p:nvCxnSpPr>
              <p:cNvPr id="68" name="Straight Connector 67"/>
              <p:cNvCxnSpPr/>
              <p:nvPr/>
            </p:nvCxnSpPr>
            <p:spPr>
              <a:xfrm rot="5400000">
                <a:off x="6974066" y="3308728"/>
                <a:ext cx="2515580" cy="1055"/>
              </a:xfrm>
              <a:prstGeom prst="line">
                <a:avLst/>
              </a:prstGeom>
              <a:noFill/>
              <a:ln w="19050" cap="flat" cmpd="sng" algn="ctr">
                <a:solidFill>
                  <a:schemeClr val="accent1">
                    <a:lumMod val="60000"/>
                    <a:lumOff val="40000"/>
                  </a:schemeClr>
                </a:solidFill>
                <a:prstDash val="solid"/>
              </a:ln>
              <a:effectLst/>
            </p:spPr>
          </p:cxnSp>
          <p:cxnSp>
            <p:nvCxnSpPr>
              <p:cNvPr id="69" name="Straight Connector 68"/>
              <p:cNvCxnSpPr/>
              <p:nvPr/>
            </p:nvCxnSpPr>
            <p:spPr>
              <a:xfrm rot="16200000" flipH="1">
                <a:off x="6516837" y="3310314"/>
                <a:ext cx="1892211" cy="0"/>
              </a:xfrm>
              <a:prstGeom prst="line">
                <a:avLst/>
              </a:prstGeom>
              <a:noFill/>
              <a:ln w="19050" cap="flat" cmpd="sng" algn="ctr">
                <a:solidFill>
                  <a:schemeClr val="accent1">
                    <a:lumMod val="60000"/>
                    <a:lumOff val="40000"/>
                  </a:schemeClr>
                </a:solidFill>
                <a:prstDash val="solid"/>
              </a:ln>
              <a:effectLst/>
            </p:spPr>
          </p:cxnSp>
          <p:cxnSp>
            <p:nvCxnSpPr>
              <p:cNvPr id="70" name="Straight Connector 69"/>
              <p:cNvCxnSpPr/>
              <p:nvPr/>
            </p:nvCxnSpPr>
            <p:spPr>
              <a:xfrm rot="16200000" flipH="1">
                <a:off x="5516942" y="3307148"/>
                <a:ext cx="512604" cy="0"/>
              </a:xfrm>
              <a:prstGeom prst="line">
                <a:avLst/>
              </a:prstGeom>
              <a:noFill/>
              <a:ln w="19050" cap="flat" cmpd="sng" algn="ctr">
                <a:solidFill>
                  <a:schemeClr val="accent1">
                    <a:lumMod val="60000"/>
                    <a:lumOff val="40000"/>
                  </a:schemeClr>
                </a:solidFill>
                <a:prstDash val="solid"/>
              </a:ln>
              <a:effectLst/>
            </p:spPr>
          </p:cxnSp>
          <p:cxnSp>
            <p:nvCxnSpPr>
              <p:cNvPr id="71" name="Straight Connector 70"/>
              <p:cNvCxnSpPr/>
              <p:nvPr/>
            </p:nvCxnSpPr>
            <p:spPr>
              <a:xfrm flipV="1">
                <a:off x="5668824" y="2680631"/>
                <a:ext cx="2566192" cy="515770"/>
              </a:xfrm>
              <a:prstGeom prst="line">
                <a:avLst/>
              </a:prstGeom>
              <a:noFill/>
              <a:ln w="19050" cap="flat" cmpd="sng" algn="ctr">
                <a:solidFill>
                  <a:schemeClr val="accent1">
                    <a:lumMod val="60000"/>
                    <a:lumOff val="40000"/>
                  </a:schemeClr>
                </a:solidFill>
                <a:prstDash val="solid"/>
              </a:ln>
              <a:effectLst/>
            </p:spPr>
          </p:cxnSp>
          <p:cxnSp>
            <p:nvCxnSpPr>
              <p:cNvPr id="72" name="Straight Connector 71"/>
              <p:cNvCxnSpPr/>
              <p:nvPr/>
            </p:nvCxnSpPr>
            <p:spPr>
              <a:xfrm>
                <a:off x="5668824" y="3408407"/>
                <a:ext cx="2563028" cy="522094"/>
              </a:xfrm>
              <a:prstGeom prst="line">
                <a:avLst/>
              </a:prstGeom>
              <a:noFill/>
              <a:ln w="19050" cap="flat" cmpd="sng" algn="ctr">
                <a:solidFill>
                  <a:schemeClr val="accent1">
                    <a:lumMod val="60000"/>
                    <a:lumOff val="40000"/>
                  </a:schemeClr>
                </a:solidFill>
                <a:prstDash val="solid"/>
              </a:ln>
              <a:effectLst/>
            </p:spPr>
          </p:cxnSp>
          <p:cxnSp>
            <p:nvCxnSpPr>
              <p:cNvPr id="73" name="Straight Connector 72"/>
              <p:cNvCxnSpPr/>
              <p:nvPr/>
            </p:nvCxnSpPr>
            <p:spPr>
              <a:xfrm rot="5400000">
                <a:off x="5597617" y="3308728"/>
                <a:ext cx="617028" cy="3"/>
              </a:xfrm>
              <a:prstGeom prst="line">
                <a:avLst/>
              </a:prstGeom>
              <a:noFill/>
              <a:ln w="19050" cap="flat" cmpd="sng" algn="ctr">
                <a:solidFill>
                  <a:schemeClr val="accent1">
                    <a:lumMod val="60000"/>
                    <a:lumOff val="40000"/>
                  </a:schemeClr>
                </a:solidFill>
                <a:prstDash val="solid"/>
              </a:ln>
              <a:effectLst/>
            </p:spPr>
          </p:cxnSp>
          <p:cxnSp>
            <p:nvCxnSpPr>
              <p:cNvPr id="74" name="Straight Connector 73"/>
              <p:cNvCxnSpPr/>
              <p:nvPr/>
            </p:nvCxnSpPr>
            <p:spPr>
              <a:xfrm rot="16200000" flipH="1">
                <a:off x="5686495" y="3310045"/>
                <a:ext cx="743059" cy="0"/>
              </a:xfrm>
              <a:prstGeom prst="line">
                <a:avLst/>
              </a:prstGeom>
              <a:noFill/>
              <a:ln w="19050" cap="flat" cmpd="sng" algn="ctr">
                <a:solidFill>
                  <a:schemeClr val="accent1">
                    <a:lumMod val="60000"/>
                    <a:lumOff val="40000"/>
                  </a:schemeClr>
                </a:solidFill>
                <a:prstDash val="solid"/>
              </a:ln>
              <a:effectLst/>
            </p:spPr>
          </p:cxnSp>
          <p:cxnSp>
            <p:nvCxnSpPr>
              <p:cNvPr id="75" name="Straight Connector 74"/>
              <p:cNvCxnSpPr/>
              <p:nvPr/>
            </p:nvCxnSpPr>
            <p:spPr>
              <a:xfrm rot="16200000" flipH="1">
                <a:off x="5795130" y="3310574"/>
                <a:ext cx="898116" cy="0"/>
              </a:xfrm>
              <a:prstGeom prst="line">
                <a:avLst/>
              </a:prstGeom>
              <a:noFill/>
              <a:ln w="19050" cap="flat" cmpd="sng" algn="ctr">
                <a:solidFill>
                  <a:schemeClr val="accent1">
                    <a:lumMod val="60000"/>
                    <a:lumOff val="40000"/>
                  </a:schemeClr>
                </a:solidFill>
                <a:prstDash val="solid"/>
              </a:ln>
              <a:effectLst/>
            </p:spPr>
          </p:cxnSp>
          <p:cxnSp>
            <p:nvCxnSpPr>
              <p:cNvPr id="76" name="Straight Connector 75"/>
              <p:cNvCxnSpPr/>
              <p:nvPr/>
            </p:nvCxnSpPr>
            <p:spPr>
              <a:xfrm rot="5400000">
                <a:off x="5930401" y="3309257"/>
                <a:ext cx="1082166" cy="0"/>
              </a:xfrm>
              <a:prstGeom prst="line">
                <a:avLst/>
              </a:prstGeom>
              <a:noFill/>
              <a:ln w="19050" cap="flat" cmpd="sng" algn="ctr">
                <a:solidFill>
                  <a:schemeClr val="accent1">
                    <a:lumMod val="60000"/>
                    <a:lumOff val="40000"/>
                  </a:schemeClr>
                </a:solidFill>
                <a:prstDash val="solid"/>
              </a:ln>
              <a:effectLst/>
            </p:spPr>
          </p:cxnSp>
          <p:cxnSp>
            <p:nvCxnSpPr>
              <p:cNvPr id="77" name="Straight Connector 76"/>
              <p:cNvCxnSpPr/>
              <p:nvPr/>
            </p:nvCxnSpPr>
            <p:spPr>
              <a:xfrm rot="5400000">
                <a:off x="6095469" y="3311894"/>
                <a:ext cx="1301553" cy="0"/>
              </a:xfrm>
              <a:prstGeom prst="line">
                <a:avLst/>
              </a:prstGeom>
              <a:noFill/>
              <a:ln w="19050" cap="flat" cmpd="sng" algn="ctr">
                <a:solidFill>
                  <a:schemeClr val="accent1">
                    <a:lumMod val="60000"/>
                    <a:lumOff val="40000"/>
                  </a:schemeClr>
                </a:solidFill>
                <a:prstDash val="solid"/>
              </a:ln>
              <a:effectLst/>
            </p:spPr>
          </p:cxnSp>
          <p:cxnSp>
            <p:nvCxnSpPr>
              <p:cNvPr id="78" name="Straight Connector 77"/>
              <p:cNvCxnSpPr/>
              <p:nvPr/>
            </p:nvCxnSpPr>
            <p:spPr>
              <a:xfrm rot="16200000" flipH="1">
                <a:off x="6286641" y="3310577"/>
                <a:ext cx="1564713" cy="0"/>
              </a:xfrm>
              <a:prstGeom prst="line">
                <a:avLst/>
              </a:prstGeom>
              <a:noFill/>
              <a:ln w="19050" cap="flat" cmpd="sng" algn="ctr">
                <a:solidFill>
                  <a:schemeClr val="accent1">
                    <a:lumMod val="60000"/>
                    <a:lumOff val="40000"/>
                  </a:schemeClr>
                </a:solidFill>
                <a:prstDash val="solid"/>
              </a:ln>
              <a:effectLst/>
            </p:spPr>
          </p:cxnSp>
          <p:cxnSp>
            <p:nvCxnSpPr>
              <p:cNvPr id="79" name="Straight Connector 78"/>
              <p:cNvCxnSpPr/>
              <p:nvPr/>
            </p:nvCxnSpPr>
            <p:spPr>
              <a:xfrm rot="16200000" flipH="1">
                <a:off x="6798456" y="3307147"/>
                <a:ext cx="2278246" cy="0"/>
              </a:xfrm>
              <a:prstGeom prst="line">
                <a:avLst/>
              </a:prstGeom>
              <a:noFill/>
              <a:ln w="19050" cap="flat" cmpd="sng" algn="ctr">
                <a:solidFill>
                  <a:schemeClr val="accent1">
                    <a:lumMod val="60000"/>
                    <a:lumOff val="40000"/>
                  </a:schemeClr>
                </a:solidFill>
                <a:prstDash val="solid"/>
              </a:ln>
              <a:effectLst/>
            </p:spPr>
          </p:cxnSp>
        </p:grpSp>
        <p:grpSp>
          <p:nvGrpSpPr>
            <p:cNvPr id="48" name="Group 47"/>
            <p:cNvGrpSpPr/>
            <p:nvPr/>
          </p:nvGrpSpPr>
          <p:grpSpPr>
            <a:xfrm>
              <a:off x="5143562" y="3088816"/>
              <a:ext cx="540774" cy="433934"/>
              <a:chOff x="5143562" y="3088816"/>
              <a:chExt cx="540774" cy="433934"/>
            </a:xfrm>
          </p:grpSpPr>
          <p:cxnSp>
            <p:nvCxnSpPr>
              <p:cNvPr id="63" name="Straight Connector 62"/>
              <p:cNvCxnSpPr/>
              <p:nvPr/>
            </p:nvCxnSpPr>
            <p:spPr>
              <a:xfrm>
                <a:off x="5146709" y="3309607"/>
                <a:ext cx="523170" cy="213143"/>
              </a:xfrm>
              <a:prstGeom prst="line">
                <a:avLst/>
              </a:prstGeom>
              <a:noFill/>
              <a:ln w="19050" cap="flat" cmpd="sng" algn="ctr">
                <a:solidFill>
                  <a:schemeClr val="accent1">
                    <a:lumMod val="60000"/>
                    <a:lumOff val="40000"/>
                  </a:schemeClr>
                </a:solidFill>
                <a:prstDash val="sysDash"/>
              </a:ln>
              <a:effectLst/>
            </p:spPr>
          </p:cxnSp>
          <p:cxnSp>
            <p:nvCxnSpPr>
              <p:cNvPr id="64" name="Straight Connector 63"/>
              <p:cNvCxnSpPr/>
              <p:nvPr/>
            </p:nvCxnSpPr>
            <p:spPr>
              <a:xfrm flipV="1">
                <a:off x="5143562" y="3088816"/>
                <a:ext cx="540774" cy="220315"/>
              </a:xfrm>
              <a:prstGeom prst="line">
                <a:avLst/>
              </a:prstGeom>
              <a:noFill/>
              <a:ln w="19050" cap="flat" cmpd="sng" algn="ctr">
                <a:solidFill>
                  <a:schemeClr val="accent1">
                    <a:lumMod val="60000"/>
                    <a:lumOff val="40000"/>
                  </a:schemeClr>
                </a:solidFill>
                <a:prstDash val="sysDash"/>
              </a:ln>
              <a:effectLst/>
            </p:spPr>
          </p:cxnSp>
        </p:grpSp>
        <p:cxnSp>
          <p:nvCxnSpPr>
            <p:cNvPr id="49" name="Straight Connector 48"/>
            <p:cNvCxnSpPr/>
            <p:nvPr/>
          </p:nvCxnSpPr>
          <p:spPr>
            <a:xfrm>
              <a:off x="5151472" y="3310955"/>
              <a:ext cx="517352" cy="0"/>
            </a:xfrm>
            <a:prstGeom prst="line">
              <a:avLst/>
            </a:prstGeom>
            <a:noFill/>
            <a:ln w="19050" cap="flat" cmpd="sng" algn="ctr">
              <a:solidFill>
                <a:srgbClr val="C0504D">
                  <a:lumMod val="75000"/>
                </a:srgbClr>
              </a:solidFill>
              <a:prstDash val="sysDash"/>
              <a:headEnd type="none" w="med" len="med"/>
              <a:tailEnd type="none" w="med" len="med"/>
            </a:ln>
            <a:effectLst/>
          </p:spPr>
        </p:cxnSp>
        <p:sp>
          <p:nvSpPr>
            <p:cNvPr id="52" name="TextBox 51"/>
            <p:cNvSpPr txBox="1"/>
            <p:nvPr/>
          </p:nvSpPr>
          <p:spPr>
            <a:xfrm>
              <a:off x="8354016" y="2954286"/>
              <a:ext cx="325730" cy="369332"/>
            </a:xfrm>
            <a:prstGeom prst="rect">
              <a:avLst/>
            </a:prstGeom>
            <a:noFill/>
          </p:spPr>
          <p:txBody>
            <a:bodyPr wrap="none" rtlCol="0">
              <a:spAutoFit/>
            </a:bodyPr>
            <a:lstStyle/>
            <a:p>
              <a:pPr defTabSz="685800" fontAlgn="auto">
                <a:spcBef>
                  <a:spcPts val="0"/>
                </a:spcBef>
                <a:spcAft>
                  <a:spcPts val="0"/>
                </a:spcAft>
                <a:defRPr/>
              </a:pPr>
              <a:r>
                <a:rPr lang="en-AU" kern="0" dirty="0">
                  <a:solidFill>
                    <a:prstClr val="black"/>
                  </a:solidFill>
                </a:rPr>
                <a:t>Z</a:t>
              </a:r>
              <a:endParaRPr lang="en-US" kern="0" dirty="0">
                <a:solidFill>
                  <a:prstClr val="black"/>
                </a:solidFill>
              </a:endParaRPr>
            </a:p>
          </p:txBody>
        </p:sp>
        <p:cxnSp>
          <p:nvCxnSpPr>
            <p:cNvPr id="53" name="Straight Connector 52"/>
            <p:cNvCxnSpPr/>
            <p:nvPr/>
          </p:nvCxnSpPr>
          <p:spPr>
            <a:xfrm rot="10800000">
              <a:off x="5668811" y="2430649"/>
              <a:ext cx="1055" cy="878080"/>
            </a:xfrm>
            <a:prstGeom prst="line">
              <a:avLst/>
            </a:prstGeom>
            <a:noFill/>
            <a:ln w="19050" cap="flat" cmpd="sng" algn="ctr">
              <a:solidFill>
                <a:srgbClr val="C0504D">
                  <a:lumMod val="75000"/>
                </a:srgbClr>
              </a:solidFill>
              <a:prstDash val="solid"/>
              <a:tailEnd type="triangle"/>
            </a:ln>
            <a:effectLst/>
          </p:spPr>
        </p:cxnSp>
        <p:sp>
          <p:nvSpPr>
            <p:cNvPr id="54" name="TextBox 53"/>
            <p:cNvSpPr txBox="1"/>
            <p:nvPr/>
          </p:nvSpPr>
          <p:spPr>
            <a:xfrm>
              <a:off x="5507891" y="2128557"/>
              <a:ext cx="338554" cy="369332"/>
            </a:xfrm>
            <a:prstGeom prst="rect">
              <a:avLst/>
            </a:prstGeom>
            <a:noFill/>
          </p:spPr>
          <p:txBody>
            <a:bodyPr wrap="none" rtlCol="0">
              <a:spAutoFit/>
            </a:bodyPr>
            <a:lstStyle/>
            <a:p>
              <a:pPr defTabSz="685800" fontAlgn="auto">
                <a:spcBef>
                  <a:spcPts val="0"/>
                </a:spcBef>
                <a:spcAft>
                  <a:spcPts val="0"/>
                </a:spcAft>
                <a:defRPr/>
              </a:pPr>
              <a:r>
                <a:rPr lang="en-AU" kern="0" dirty="0">
                  <a:solidFill>
                    <a:prstClr val="black"/>
                  </a:solidFill>
                </a:rPr>
                <a:t>Y</a:t>
              </a:r>
              <a:endParaRPr lang="en-US" kern="0" dirty="0">
                <a:solidFill>
                  <a:prstClr val="black"/>
                </a:solidFill>
              </a:endParaRPr>
            </a:p>
          </p:txBody>
        </p:sp>
        <p:cxnSp>
          <p:nvCxnSpPr>
            <p:cNvPr id="55" name="Straight Connector 54"/>
            <p:cNvCxnSpPr/>
            <p:nvPr/>
          </p:nvCxnSpPr>
          <p:spPr>
            <a:xfrm>
              <a:off x="7461360" y="2049883"/>
              <a:ext cx="474638" cy="1055"/>
            </a:xfrm>
            <a:prstGeom prst="line">
              <a:avLst/>
            </a:prstGeom>
            <a:noFill/>
            <a:ln w="19050" cap="flat" cmpd="sng" algn="ctr">
              <a:solidFill>
                <a:sysClr val="window" lastClr="FFFFFF">
                  <a:lumMod val="75000"/>
                </a:sysClr>
              </a:solidFill>
              <a:prstDash val="sysDash"/>
            </a:ln>
            <a:effectLst/>
          </p:spPr>
        </p:cxnSp>
        <p:cxnSp>
          <p:nvCxnSpPr>
            <p:cNvPr id="56" name="Straight Connector 55"/>
            <p:cNvCxnSpPr/>
            <p:nvPr/>
          </p:nvCxnSpPr>
          <p:spPr>
            <a:xfrm rot="5400000">
              <a:off x="7881097" y="2108696"/>
              <a:ext cx="115494" cy="0"/>
            </a:xfrm>
            <a:prstGeom prst="line">
              <a:avLst/>
            </a:prstGeom>
            <a:noFill/>
            <a:ln w="19050" cap="flat" cmpd="sng" algn="ctr">
              <a:solidFill>
                <a:srgbClr val="9BBB59">
                  <a:shade val="95000"/>
                  <a:satMod val="105000"/>
                </a:srgbClr>
              </a:solidFill>
              <a:prstDash val="sysDash"/>
            </a:ln>
            <a:effectLst/>
          </p:spPr>
        </p:cxnSp>
        <p:sp>
          <p:nvSpPr>
            <p:cNvPr id="57" name="TextBox 56"/>
            <p:cNvSpPr txBox="1"/>
            <p:nvPr/>
          </p:nvSpPr>
          <p:spPr>
            <a:xfrm>
              <a:off x="6979309" y="1696705"/>
              <a:ext cx="723275" cy="369332"/>
            </a:xfrm>
            <a:prstGeom prst="rect">
              <a:avLst/>
            </a:prstGeom>
            <a:noFill/>
          </p:spPr>
          <p:txBody>
            <a:bodyPr wrap="none" rtlCol="0">
              <a:spAutoFit/>
            </a:bodyPr>
            <a:lstStyle/>
            <a:p>
              <a:pPr defTabSz="685800" fontAlgn="auto">
                <a:spcBef>
                  <a:spcPts val="0"/>
                </a:spcBef>
                <a:spcAft>
                  <a:spcPts val="0"/>
                </a:spcAft>
                <a:defRPr/>
              </a:pPr>
              <a:r>
                <a:rPr lang="sv-SE" kern="0" dirty="0">
                  <a:solidFill>
                    <a:prstClr val="black"/>
                  </a:solidFill>
                </a:rPr>
                <a:t>near</a:t>
              </a:r>
              <a:r>
                <a:rPr lang="sv-SE" kern="0" baseline="-25000" dirty="0">
                  <a:solidFill>
                    <a:prstClr val="black"/>
                  </a:solidFill>
                </a:rPr>
                <a:t>k</a:t>
              </a:r>
              <a:endParaRPr lang="en-US" kern="0" baseline="-25000" dirty="0">
                <a:solidFill>
                  <a:prstClr val="black"/>
                </a:solidFill>
              </a:endParaRPr>
            </a:p>
          </p:txBody>
        </p:sp>
        <p:sp>
          <p:nvSpPr>
            <p:cNvPr id="58" name="TextBox 57"/>
            <p:cNvSpPr txBox="1"/>
            <p:nvPr/>
          </p:nvSpPr>
          <p:spPr>
            <a:xfrm>
              <a:off x="7681983" y="1722222"/>
              <a:ext cx="530915" cy="369332"/>
            </a:xfrm>
            <a:prstGeom prst="rect">
              <a:avLst/>
            </a:prstGeom>
            <a:noFill/>
          </p:spPr>
          <p:txBody>
            <a:bodyPr wrap="none" rtlCol="0">
              <a:spAutoFit/>
            </a:bodyPr>
            <a:lstStyle/>
            <a:p>
              <a:pPr defTabSz="685800" fontAlgn="auto">
                <a:spcBef>
                  <a:spcPts val="0"/>
                </a:spcBef>
                <a:spcAft>
                  <a:spcPts val="0"/>
                </a:spcAft>
                <a:defRPr/>
              </a:pPr>
              <a:r>
                <a:rPr lang="sv-SE" kern="0" dirty="0">
                  <a:solidFill>
                    <a:prstClr val="black"/>
                  </a:solidFill>
                </a:rPr>
                <a:t>far</a:t>
              </a:r>
              <a:r>
                <a:rPr lang="sv-SE" kern="0" baseline="-25000" dirty="0">
                  <a:solidFill>
                    <a:prstClr val="black"/>
                  </a:solidFill>
                </a:rPr>
                <a:t>k</a:t>
              </a:r>
              <a:endParaRPr lang="en-US" kern="0" baseline="-25000" dirty="0">
                <a:solidFill>
                  <a:prstClr val="black"/>
                </a:solidFill>
              </a:endParaRPr>
            </a:p>
          </p:txBody>
        </p:sp>
        <p:sp>
          <p:nvSpPr>
            <p:cNvPr id="59" name="TextBox 58"/>
            <p:cNvSpPr txBox="1"/>
            <p:nvPr/>
          </p:nvSpPr>
          <p:spPr>
            <a:xfrm>
              <a:off x="5315012" y="3697958"/>
              <a:ext cx="646331" cy="369332"/>
            </a:xfrm>
            <a:prstGeom prst="rect">
              <a:avLst/>
            </a:prstGeom>
            <a:noFill/>
          </p:spPr>
          <p:txBody>
            <a:bodyPr wrap="none" rtlCol="0">
              <a:spAutoFit/>
            </a:bodyPr>
            <a:lstStyle/>
            <a:p>
              <a:pPr defTabSz="685800" fontAlgn="auto">
                <a:spcBef>
                  <a:spcPts val="0"/>
                </a:spcBef>
                <a:spcAft>
                  <a:spcPts val="0"/>
                </a:spcAft>
                <a:defRPr/>
              </a:pPr>
              <a:r>
                <a:rPr lang="sv-SE" kern="0" dirty="0">
                  <a:solidFill>
                    <a:prstClr val="black"/>
                  </a:solidFill>
                </a:rPr>
                <a:t>near</a:t>
              </a:r>
              <a:endParaRPr lang="en-US" kern="0" baseline="-25000" dirty="0">
                <a:solidFill>
                  <a:prstClr val="black"/>
                </a:solidFill>
              </a:endParaRPr>
            </a:p>
          </p:txBody>
        </p:sp>
        <p:cxnSp>
          <p:nvCxnSpPr>
            <p:cNvPr id="60" name="Straight Connector 59"/>
            <p:cNvCxnSpPr/>
            <p:nvPr/>
          </p:nvCxnSpPr>
          <p:spPr>
            <a:xfrm>
              <a:off x="8231858" y="3312217"/>
              <a:ext cx="0" cy="1376936"/>
            </a:xfrm>
            <a:prstGeom prst="line">
              <a:avLst/>
            </a:prstGeom>
            <a:noFill/>
            <a:ln w="19050" cap="flat" cmpd="sng" algn="ctr">
              <a:solidFill>
                <a:srgbClr val="9BBB59">
                  <a:shade val="95000"/>
                  <a:satMod val="105000"/>
                </a:srgbClr>
              </a:solidFill>
              <a:prstDash val="sysDash"/>
            </a:ln>
            <a:effectLst/>
          </p:spPr>
        </p:cxnSp>
        <p:sp>
          <p:nvSpPr>
            <p:cNvPr id="61" name="TextBox 60"/>
            <p:cNvSpPr txBox="1"/>
            <p:nvPr/>
          </p:nvSpPr>
          <p:spPr>
            <a:xfrm>
              <a:off x="8043169" y="4613739"/>
              <a:ext cx="453970" cy="369332"/>
            </a:xfrm>
            <a:prstGeom prst="rect">
              <a:avLst/>
            </a:prstGeom>
            <a:noFill/>
          </p:spPr>
          <p:txBody>
            <a:bodyPr wrap="none" rtlCol="0">
              <a:spAutoFit/>
            </a:bodyPr>
            <a:lstStyle/>
            <a:p>
              <a:pPr defTabSz="685800" fontAlgn="auto">
                <a:spcBef>
                  <a:spcPts val="0"/>
                </a:spcBef>
                <a:spcAft>
                  <a:spcPts val="0"/>
                </a:spcAft>
                <a:defRPr/>
              </a:pPr>
              <a:r>
                <a:rPr lang="sv-SE" kern="0" dirty="0">
                  <a:solidFill>
                    <a:prstClr val="black"/>
                  </a:solidFill>
                </a:rPr>
                <a:t>far</a:t>
              </a:r>
              <a:endParaRPr lang="en-US" kern="0" baseline="-25000" dirty="0">
                <a:solidFill>
                  <a:prstClr val="black"/>
                </a:solidFill>
              </a:endParaRPr>
            </a:p>
          </p:txBody>
        </p:sp>
        <p:cxnSp>
          <p:nvCxnSpPr>
            <p:cNvPr id="62" name="Straight Connector 61"/>
            <p:cNvCxnSpPr/>
            <p:nvPr/>
          </p:nvCxnSpPr>
          <p:spPr>
            <a:xfrm flipV="1">
              <a:off x="5669471" y="3322082"/>
              <a:ext cx="0" cy="437550"/>
            </a:xfrm>
            <a:prstGeom prst="line">
              <a:avLst/>
            </a:prstGeom>
            <a:noFill/>
            <a:ln w="19050" cap="flat" cmpd="sng" algn="ctr">
              <a:solidFill>
                <a:srgbClr val="9BBB59">
                  <a:shade val="95000"/>
                  <a:satMod val="105000"/>
                </a:srgbClr>
              </a:solidFill>
              <a:prstDash val="sysDash"/>
            </a:ln>
            <a:effectLst/>
          </p:spPr>
        </p:cxnSp>
      </p:grpSp>
    </p:spTree>
    <p:extLst>
      <p:ext uri="{BB962C8B-B14F-4D97-AF65-F5344CB8AC3E}">
        <p14:creationId xmlns:p14="http://schemas.microsoft.com/office/powerpoint/2010/main" val="3980320360"/>
      </p:ext>
    </p:extLst>
  </p:cSld>
  <p:clrMapOvr>
    <a:masterClrMapping/>
  </p:clrMapOvr>
  <mc:AlternateContent xmlns:mc="http://schemas.openxmlformats.org/markup-compatibility/2006" xmlns:p14="http://schemas.microsoft.com/office/powerpoint/2010/main">
    <mc:Choice Requires="p14">
      <p:transition p14:dur="250" advTm="76125">
        <p:fade/>
      </p:transition>
    </mc:Choice>
    <mc:Fallback xmlns="">
      <p:transition advTm="76125">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Freeform 231"/>
          <p:cNvSpPr/>
          <p:nvPr/>
        </p:nvSpPr>
        <p:spPr>
          <a:xfrm>
            <a:off x="5967604" y="1257300"/>
            <a:ext cx="2486700" cy="1432848"/>
          </a:xfrm>
          <a:custGeom>
            <a:avLst/>
            <a:gdLst>
              <a:gd name="connsiteX0" fmla="*/ 37785 w 7685494"/>
              <a:gd name="connsiteY0" fmla="*/ 3264634 h 4428416"/>
              <a:gd name="connsiteX1" fmla="*/ 4919623 w 7685494"/>
              <a:gd name="connsiteY1" fmla="*/ 3264634 h 4428416"/>
              <a:gd name="connsiteX2" fmla="*/ 4919623 w 7685494"/>
              <a:gd name="connsiteY2" fmla="*/ 1337593 h 4428416"/>
              <a:gd name="connsiteX3" fmla="*/ 4723140 w 7685494"/>
              <a:gd name="connsiteY3" fmla="*/ 1337593 h 4428416"/>
              <a:gd name="connsiteX4" fmla="*/ 6378129 w 7685494"/>
              <a:gd name="connsiteY4" fmla="*/ 0 h 4428416"/>
              <a:gd name="connsiteX5" fmla="*/ 7685494 w 7685494"/>
              <a:gd name="connsiteY5" fmla="*/ 1314922 h 4428416"/>
              <a:gd name="connsiteX6" fmla="*/ 7436112 w 7685494"/>
              <a:gd name="connsiteY6" fmla="*/ 1314922 h 4428416"/>
              <a:gd name="connsiteX7" fmla="*/ 7436112 w 7685494"/>
              <a:gd name="connsiteY7" fmla="*/ 4428416 h 4428416"/>
              <a:gd name="connsiteX8" fmla="*/ 0 w 7685494"/>
              <a:gd name="connsiteY8" fmla="*/ 4428416 h 4428416"/>
              <a:gd name="connsiteX9" fmla="*/ 37785 w 7685494"/>
              <a:gd name="connsiteY9" fmla="*/ 3264634 h 442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85494" h="4428416">
                <a:moveTo>
                  <a:pt x="37785" y="3264634"/>
                </a:moveTo>
                <a:lnTo>
                  <a:pt x="4919623" y="3264634"/>
                </a:lnTo>
                <a:lnTo>
                  <a:pt x="4919623" y="1337593"/>
                </a:lnTo>
                <a:lnTo>
                  <a:pt x="4723140" y="1337593"/>
                </a:lnTo>
                <a:lnTo>
                  <a:pt x="6378129" y="0"/>
                </a:lnTo>
                <a:lnTo>
                  <a:pt x="7685494" y="1314922"/>
                </a:lnTo>
                <a:lnTo>
                  <a:pt x="7436112" y="1314922"/>
                </a:lnTo>
                <a:lnTo>
                  <a:pt x="7436112" y="4428416"/>
                </a:lnTo>
                <a:lnTo>
                  <a:pt x="0" y="4428416"/>
                </a:lnTo>
                <a:lnTo>
                  <a:pt x="37785" y="3264634"/>
                </a:lnTo>
                <a:close/>
              </a:path>
            </a:pathLst>
          </a:custGeom>
          <a:solidFill>
            <a:srgbClr val="4BACC6">
              <a:lumMod val="40000"/>
              <a:lumOff val="60000"/>
            </a:srgbClr>
          </a:solidFill>
          <a:ln w="38100" cap="flat" cmpd="sng" algn="ctr">
            <a:solidFill>
              <a:srgbClr val="1F497D">
                <a:lumMod val="60000"/>
                <a:lumOff val="40000"/>
              </a:srgbClr>
            </a:solidFill>
            <a:prstDash val="solid"/>
          </a:ln>
          <a:effectLst/>
        </p:spPr>
        <p:txBody>
          <a:bodyPr rtlCol="0" anchor="ctr"/>
          <a:lstStyle/>
          <a:p>
            <a:pPr algn="ctr" defTabSz="685800" fontAlgn="auto">
              <a:spcBef>
                <a:spcPts val="0"/>
              </a:spcBef>
              <a:spcAft>
                <a:spcPts val="0"/>
              </a:spcAft>
              <a:defRPr/>
            </a:pPr>
            <a:endParaRPr lang="en-AU" sz="1350" kern="0">
              <a:solidFill>
                <a:sysClr val="window" lastClr="FFFFFF"/>
              </a:solidFill>
              <a:latin typeface="Calibri"/>
              <a:ea typeface="+mn-ea"/>
            </a:endParaRPr>
          </a:p>
        </p:txBody>
      </p:sp>
      <p:sp>
        <p:nvSpPr>
          <p:cNvPr id="2" name="Content Placeholder 1"/>
          <p:cNvSpPr>
            <a:spLocks noGrp="1"/>
          </p:cNvSpPr>
          <p:nvPr>
            <p:ph idx="1"/>
          </p:nvPr>
        </p:nvSpPr>
        <p:spPr/>
        <p:txBody>
          <a:bodyPr>
            <a:normAutofit/>
          </a:bodyPr>
          <a:lstStyle/>
          <a:p>
            <a:r>
              <a:rPr lang="en-AU" dirty="0" smtClean="0"/>
              <a:t>Few large objects</a:t>
            </a:r>
          </a:p>
          <a:p>
            <a:r>
              <a:rPr lang="en-AU" dirty="0" smtClean="0"/>
              <a:t>Many small lights</a:t>
            </a:r>
          </a:p>
          <a:p>
            <a:r>
              <a:rPr lang="en-AU" dirty="0" smtClean="0"/>
              <a:t>Redundant shading work</a:t>
            </a:r>
          </a:p>
          <a:p>
            <a:pPr lvl="1"/>
            <a:endParaRPr lang="en-AU" dirty="0" smtClean="0"/>
          </a:p>
        </p:txBody>
      </p:sp>
      <p:sp>
        <p:nvSpPr>
          <p:cNvPr id="3" name="Title 2"/>
          <p:cNvSpPr>
            <a:spLocks noGrp="1"/>
          </p:cNvSpPr>
          <p:nvPr>
            <p:ph type="title"/>
          </p:nvPr>
        </p:nvSpPr>
        <p:spPr/>
        <p:txBody>
          <a:bodyPr>
            <a:normAutofit/>
          </a:bodyPr>
          <a:lstStyle/>
          <a:p>
            <a:r>
              <a:rPr lang="en-AU" dirty="0" smtClean="0"/>
              <a:t>Forward Shading - Problems</a:t>
            </a:r>
            <a:endParaRPr lang="en-AU" dirty="0"/>
          </a:p>
        </p:txBody>
      </p:sp>
      <p:grpSp>
        <p:nvGrpSpPr>
          <p:cNvPr id="4" name="Group 3"/>
          <p:cNvGrpSpPr/>
          <p:nvPr/>
        </p:nvGrpSpPr>
        <p:grpSpPr>
          <a:xfrm>
            <a:off x="5966262" y="1257300"/>
            <a:ext cx="2414613" cy="1789273"/>
            <a:chOff x="5439410" y="1630428"/>
            <a:chExt cx="3219484" cy="2385697"/>
          </a:xfrm>
        </p:grpSpPr>
        <p:grpSp>
          <p:nvGrpSpPr>
            <p:cNvPr id="152" name="Group 151"/>
            <p:cNvGrpSpPr/>
            <p:nvPr/>
          </p:nvGrpSpPr>
          <p:grpSpPr>
            <a:xfrm>
              <a:off x="7495847" y="3008389"/>
              <a:ext cx="782047" cy="782047"/>
              <a:chOff x="3929058" y="928670"/>
              <a:chExt cx="5072098" cy="5072098"/>
            </a:xfrm>
            <a:solidFill>
              <a:schemeClr val="bg2">
                <a:lumMod val="75000"/>
              </a:schemeClr>
            </a:solidFill>
          </p:grpSpPr>
          <p:sp>
            <p:nvSpPr>
              <p:cNvPr id="153" name="Oval 152"/>
              <p:cNvSpPr/>
              <p:nvPr/>
            </p:nvSpPr>
            <p:spPr>
              <a:xfrm>
                <a:off x="3929058" y="928670"/>
                <a:ext cx="5072098" cy="5072098"/>
              </a:xfrm>
              <a:prstGeom prst="ellipse">
                <a:avLst/>
              </a:prstGeom>
              <a:gradFill>
                <a:gsLst>
                  <a:gs pos="0">
                    <a:schemeClr val="bg2">
                      <a:lumMod val="75000"/>
                    </a:schemeClr>
                  </a:gs>
                  <a:gs pos="100000">
                    <a:schemeClr val="bg2">
                      <a:lumMod val="75000"/>
                      <a:alpha val="0"/>
                    </a:schemeClr>
                  </a:gs>
                </a:gsLst>
                <a:path path="circle">
                  <a:fillToRect l="50000" t="50000" r="50000" b="50000"/>
                </a:path>
              </a:gradFill>
              <a:ln w="28575" cmpd="sng">
                <a:solidFill>
                  <a:srgbClr val="60B5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Sun 153"/>
              <p:cNvSpPr/>
              <p:nvPr/>
            </p:nvSpPr>
            <p:spPr>
              <a:xfrm>
                <a:off x="6067408" y="3083718"/>
                <a:ext cx="800040" cy="759472"/>
              </a:xfrm>
              <a:prstGeom prst="sun">
                <a:avLst/>
              </a:prstGeom>
              <a:grpFill/>
              <a:ln w="25400" cmpd="sng">
                <a:solidFill>
                  <a:srgbClr val="60B5CC"/>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p>
            </p:txBody>
          </p:sp>
        </p:grpSp>
        <p:grpSp>
          <p:nvGrpSpPr>
            <p:cNvPr id="155" name="Group 154"/>
            <p:cNvGrpSpPr/>
            <p:nvPr/>
          </p:nvGrpSpPr>
          <p:grpSpPr>
            <a:xfrm>
              <a:off x="7683592" y="1899589"/>
              <a:ext cx="975302" cy="975302"/>
              <a:chOff x="3929058" y="928670"/>
              <a:chExt cx="5072098" cy="5072098"/>
            </a:xfrm>
          </p:grpSpPr>
          <p:sp>
            <p:nvSpPr>
              <p:cNvPr id="156" name="Oval 155"/>
              <p:cNvSpPr/>
              <p:nvPr/>
            </p:nvSpPr>
            <p:spPr>
              <a:xfrm>
                <a:off x="3929058" y="928670"/>
                <a:ext cx="5072098" cy="5072098"/>
              </a:xfrm>
              <a:prstGeom prst="ellipse">
                <a:avLst/>
              </a:prstGeom>
              <a:gradFill flip="none" rotWithShape="1">
                <a:gsLst>
                  <a:gs pos="0">
                    <a:srgbClr val="FFFF00"/>
                  </a:gs>
                  <a:gs pos="100000">
                    <a:srgbClr val="FFFF00">
                      <a:alpha val="0"/>
                    </a:srgbClr>
                  </a:gs>
                </a:gsLst>
                <a:path path="circle">
                  <a:fillToRect l="50000" t="50000" r="50000" b="50000"/>
                </a:path>
                <a:tileRect/>
              </a:gradFill>
              <a:ln w="28575" cmpd="sng">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Sun 156"/>
              <p:cNvSpPr/>
              <p:nvPr/>
            </p:nvSpPr>
            <p:spPr>
              <a:xfrm>
                <a:off x="6067408" y="3083718"/>
                <a:ext cx="800040" cy="759472"/>
              </a:xfrm>
              <a:prstGeom prst="sun">
                <a:avLst/>
              </a:prstGeom>
              <a:solidFill>
                <a:srgbClr val="FFFF00"/>
              </a:solidFill>
              <a:ln w="25400" cmpd="sng">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p>
            </p:txBody>
          </p:sp>
        </p:grpSp>
        <p:grpSp>
          <p:nvGrpSpPr>
            <p:cNvPr id="158" name="Group 157"/>
            <p:cNvGrpSpPr/>
            <p:nvPr/>
          </p:nvGrpSpPr>
          <p:grpSpPr>
            <a:xfrm>
              <a:off x="5439410" y="2201766"/>
              <a:ext cx="1020985" cy="1020985"/>
              <a:chOff x="3929058" y="928670"/>
              <a:chExt cx="5072098" cy="5072098"/>
            </a:xfrm>
            <a:solidFill>
              <a:schemeClr val="bg2">
                <a:lumMod val="75000"/>
              </a:schemeClr>
            </a:solidFill>
          </p:grpSpPr>
          <p:sp>
            <p:nvSpPr>
              <p:cNvPr id="159" name="Oval 158"/>
              <p:cNvSpPr/>
              <p:nvPr/>
            </p:nvSpPr>
            <p:spPr>
              <a:xfrm>
                <a:off x="3929058" y="928670"/>
                <a:ext cx="5072098" cy="5072098"/>
              </a:xfrm>
              <a:prstGeom prst="ellipse">
                <a:avLst/>
              </a:prstGeom>
              <a:gradFill>
                <a:gsLst>
                  <a:gs pos="0">
                    <a:srgbClr val="92D050"/>
                  </a:gs>
                  <a:gs pos="100000">
                    <a:srgbClr val="99CC00">
                      <a:alpha val="0"/>
                    </a:srgbClr>
                  </a:gs>
                </a:gsLst>
                <a:path path="circle">
                  <a:fillToRect l="50000" t="50000" r="50000" b="50000"/>
                </a:path>
              </a:gradFill>
              <a:ln w="28575" cmpd="sng">
                <a:solidFill>
                  <a:srgbClr val="7FA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Sun 159"/>
              <p:cNvSpPr/>
              <p:nvPr/>
            </p:nvSpPr>
            <p:spPr>
              <a:xfrm>
                <a:off x="6067408" y="3083718"/>
                <a:ext cx="800040" cy="759472"/>
              </a:xfrm>
              <a:prstGeom prst="sun">
                <a:avLst/>
              </a:prstGeom>
              <a:solidFill>
                <a:srgbClr val="99CC00"/>
              </a:solidFill>
              <a:ln w="25400" cmpd="sng">
                <a:solidFill>
                  <a:srgbClr val="99CC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p>
            </p:txBody>
          </p:sp>
        </p:grpSp>
        <p:sp>
          <p:nvSpPr>
            <p:cNvPr id="161" name="Oval 160"/>
            <p:cNvSpPr/>
            <p:nvPr/>
          </p:nvSpPr>
          <p:spPr>
            <a:xfrm>
              <a:off x="6133586" y="2216455"/>
              <a:ext cx="975302" cy="975302"/>
            </a:xfrm>
            <a:prstGeom prst="ellipse">
              <a:avLst/>
            </a:prstGeom>
            <a:gradFill flip="none" rotWithShape="1">
              <a:gsLst>
                <a:gs pos="0">
                  <a:srgbClr val="FF0000"/>
                </a:gs>
                <a:gs pos="100000">
                  <a:srgbClr val="FFFF00">
                    <a:alpha val="0"/>
                  </a:srgbClr>
                </a:gs>
              </a:gsLst>
              <a:path path="circle">
                <a:fillToRect l="50000" t="50000" r="50000" b="50000"/>
              </a:path>
              <a:tileRect/>
            </a:gradFill>
            <a:ln w="28575"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Oval 161"/>
            <p:cNvSpPr/>
            <p:nvPr/>
          </p:nvSpPr>
          <p:spPr>
            <a:xfrm>
              <a:off x="6708290" y="3040823"/>
              <a:ext cx="975302" cy="975302"/>
            </a:xfrm>
            <a:prstGeom prst="ellipse">
              <a:avLst/>
            </a:prstGeom>
            <a:gradFill flip="none" rotWithShape="1">
              <a:gsLst>
                <a:gs pos="0">
                  <a:schemeClr val="accent1"/>
                </a:gs>
                <a:gs pos="100000">
                  <a:srgbClr val="FFFF00">
                    <a:alpha val="0"/>
                  </a:srgbClr>
                </a:gs>
              </a:gsLst>
              <a:path path="circle">
                <a:fillToRect l="50000" t="50000" r="50000" b="50000"/>
              </a:path>
              <a:tileRect/>
            </a:gradFill>
            <a:ln w="28575" cmpd="sng">
              <a:solidFill>
                <a:srgbClr val="F0A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Oval 162"/>
            <p:cNvSpPr/>
            <p:nvPr/>
          </p:nvSpPr>
          <p:spPr>
            <a:xfrm>
              <a:off x="6708290" y="1630428"/>
              <a:ext cx="975302" cy="975302"/>
            </a:xfrm>
            <a:prstGeom prst="ellipse">
              <a:avLst/>
            </a:prstGeom>
            <a:gradFill flip="none" rotWithShape="1">
              <a:gsLst>
                <a:gs pos="0">
                  <a:srgbClr val="7030A0"/>
                </a:gs>
                <a:gs pos="100000">
                  <a:srgbClr val="FFFF00">
                    <a:alpha val="0"/>
                  </a:srgbClr>
                </a:gs>
              </a:gsLst>
              <a:path path="circle">
                <a:fillToRect l="50000" t="50000" r="50000" b="50000"/>
              </a:path>
              <a:tileRect/>
            </a:gradFill>
            <a:ln w="28575" cmpd="sng">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Oval 163"/>
            <p:cNvSpPr/>
            <p:nvPr/>
          </p:nvSpPr>
          <p:spPr>
            <a:xfrm>
              <a:off x="6953277" y="2247449"/>
              <a:ext cx="975302" cy="975302"/>
            </a:xfrm>
            <a:prstGeom prst="ellipse">
              <a:avLst/>
            </a:prstGeom>
            <a:gradFill flip="none" rotWithShape="1">
              <a:gsLst>
                <a:gs pos="0">
                  <a:schemeClr val="accent5">
                    <a:lumMod val="75000"/>
                  </a:schemeClr>
                </a:gs>
                <a:gs pos="100000">
                  <a:srgbClr val="FFFF00">
                    <a:alpha val="0"/>
                  </a:srgbClr>
                </a:gs>
              </a:gsLst>
              <a:path path="circle">
                <a:fillToRect l="50000" t="50000" r="50000" b="50000"/>
              </a:path>
              <a:tileRect/>
            </a:gradFill>
            <a:ln w="28575" cmpd="sng">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200021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Cluster key / index</a:t>
            </a:r>
            <a:endParaRPr lang="en-US" dirty="0"/>
          </a:p>
        </p:txBody>
      </p:sp>
      <p:sp>
        <p:nvSpPr>
          <p:cNvPr id="330" name="Content Placeholder 2"/>
          <p:cNvSpPr>
            <a:spLocks noGrp="1"/>
          </p:cNvSpPr>
          <p:nvPr>
            <p:ph idx="1"/>
          </p:nvPr>
        </p:nvSpPr>
        <p:spPr/>
        <p:txBody>
          <a:bodyPr/>
          <a:lstStyle/>
          <a:p>
            <a:r>
              <a:rPr lang="en-AU" dirty="0" smtClean="0"/>
              <a:t>Cluster key:</a:t>
            </a:r>
          </a:p>
          <a:p>
            <a:pPr lvl="1"/>
            <a:r>
              <a:rPr lang="en-AU" dirty="0" err="1" smtClean="0"/>
              <a:t>ck</a:t>
            </a:r>
            <a:r>
              <a:rPr lang="en-AU" dirty="0" smtClean="0"/>
              <a:t> = (</a:t>
            </a:r>
            <a:r>
              <a:rPr lang="en-AU" dirty="0" err="1" smtClean="0"/>
              <a:t>i</a:t>
            </a:r>
            <a:r>
              <a:rPr lang="en-AU" dirty="0" smtClean="0"/>
              <a:t>, j, k) integer tuple</a:t>
            </a:r>
          </a:p>
          <a:p>
            <a:r>
              <a:rPr lang="en-AU" dirty="0" err="1" smtClean="0"/>
              <a:t>i</a:t>
            </a:r>
            <a:r>
              <a:rPr lang="en-AU" dirty="0" smtClean="0"/>
              <a:t>, j = 2D tile id</a:t>
            </a:r>
          </a:p>
          <a:p>
            <a:pPr lvl="1"/>
            <a:r>
              <a:rPr lang="en-AU" dirty="0" err="1" smtClean="0"/>
              <a:t>gl_FragCoord.xy</a:t>
            </a:r>
            <a:endParaRPr lang="en-AU" dirty="0" smtClean="0"/>
          </a:p>
          <a:p>
            <a:r>
              <a:rPr lang="en-AU" dirty="0" smtClean="0"/>
              <a:t>k = ≈log(view space z)</a:t>
            </a:r>
          </a:p>
          <a:p>
            <a:endParaRPr lang="en-AU" dirty="0" smtClean="0"/>
          </a:p>
          <a:p>
            <a:endParaRPr lang="en-AU" dirty="0"/>
          </a:p>
        </p:txBody>
      </p:sp>
      <p:grpSp>
        <p:nvGrpSpPr>
          <p:cNvPr id="41" name="Group 40"/>
          <p:cNvGrpSpPr/>
          <p:nvPr/>
        </p:nvGrpSpPr>
        <p:grpSpPr>
          <a:xfrm>
            <a:off x="5454113" y="1009971"/>
            <a:ext cx="3536184" cy="3286366"/>
            <a:chOff x="5143562" y="1696705"/>
            <a:chExt cx="3536184" cy="3286366"/>
          </a:xfrm>
        </p:grpSpPr>
        <p:cxnSp>
          <p:nvCxnSpPr>
            <p:cNvPr id="42" name="Straight Connector 41"/>
            <p:cNvCxnSpPr/>
            <p:nvPr/>
          </p:nvCxnSpPr>
          <p:spPr>
            <a:xfrm rot="16200000" flipH="1">
              <a:off x="7296190" y="2202516"/>
              <a:ext cx="323382" cy="0"/>
            </a:xfrm>
            <a:prstGeom prst="line">
              <a:avLst/>
            </a:prstGeom>
            <a:noFill/>
            <a:ln w="19050" cap="flat" cmpd="sng" algn="ctr">
              <a:solidFill>
                <a:srgbClr val="9BBB59">
                  <a:shade val="95000"/>
                  <a:satMod val="105000"/>
                </a:srgbClr>
              </a:solidFill>
              <a:prstDash val="sysDash"/>
            </a:ln>
            <a:effectLst/>
          </p:spPr>
        </p:cxnSp>
        <p:sp>
          <p:nvSpPr>
            <p:cNvPr id="43" name="Rectangle 42"/>
            <p:cNvSpPr/>
            <p:nvPr/>
          </p:nvSpPr>
          <p:spPr>
            <a:xfrm>
              <a:off x="7462948" y="2837254"/>
              <a:ext cx="472081" cy="472081"/>
            </a:xfrm>
            <a:prstGeom prst="rect">
              <a:avLst/>
            </a:prstGeom>
            <a:solidFill>
              <a:sysClr val="window" lastClr="FFFFFF">
                <a:lumMod val="85000"/>
              </a:sysClr>
            </a:solidFill>
            <a:ln w="19050" cap="flat" cmpd="sng" algn="ctr">
              <a:noFill/>
              <a:prstDash val="solid"/>
            </a:ln>
            <a:effectLst/>
          </p:spPr>
          <p:txBody>
            <a:bodyPr rtlCol="0" anchor="ctr"/>
            <a:lstStyle/>
            <a:p>
              <a:pPr algn="ctr" defTabSz="685800" fontAlgn="auto">
                <a:spcBef>
                  <a:spcPts val="0"/>
                </a:spcBef>
                <a:spcAft>
                  <a:spcPts val="0"/>
                </a:spcAft>
                <a:defRPr/>
              </a:pPr>
              <a:endParaRPr lang="en-US" kern="0">
                <a:solidFill>
                  <a:prstClr val="white"/>
                </a:solidFill>
                <a:latin typeface="Calibri"/>
                <a:ea typeface="+mn-ea"/>
              </a:endParaRPr>
            </a:p>
          </p:txBody>
        </p:sp>
        <p:cxnSp>
          <p:nvCxnSpPr>
            <p:cNvPr id="44" name="Straight Connector 43"/>
            <p:cNvCxnSpPr/>
            <p:nvPr/>
          </p:nvCxnSpPr>
          <p:spPr>
            <a:xfrm flipV="1">
              <a:off x="5671988" y="3310955"/>
              <a:ext cx="2841480" cy="0"/>
            </a:xfrm>
            <a:prstGeom prst="line">
              <a:avLst/>
            </a:prstGeom>
            <a:noFill/>
            <a:ln w="19050" cap="flat" cmpd="sng" algn="ctr">
              <a:solidFill>
                <a:srgbClr val="C0504D">
                  <a:lumMod val="75000"/>
                </a:srgbClr>
              </a:solidFill>
              <a:prstDash val="solid"/>
              <a:tailEnd type="triangle"/>
            </a:ln>
            <a:effectLst/>
          </p:spPr>
        </p:cxnSp>
        <p:grpSp>
          <p:nvGrpSpPr>
            <p:cNvPr id="45" name="Group 44"/>
            <p:cNvGrpSpPr/>
            <p:nvPr/>
          </p:nvGrpSpPr>
          <p:grpSpPr>
            <a:xfrm>
              <a:off x="5668283" y="2050939"/>
              <a:ext cx="2566733" cy="2516107"/>
              <a:chOff x="5668283" y="2050939"/>
              <a:chExt cx="2566733" cy="2516107"/>
            </a:xfrm>
          </p:grpSpPr>
          <p:cxnSp>
            <p:nvCxnSpPr>
              <p:cNvPr id="65" name="Straight Connector 64"/>
              <p:cNvCxnSpPr/>
              <p:nvPr/>
            </p:nvCxnSpPr>
            <p:spPr>
              <a:xfrm rot="5400000">
                <a:off x="5454696" y="3308728"/>
                <a:ext cx="427701" cy="528"/>
              </a:xfrm>
              <a:prstGeom prst="line">
                <a:avLst/>
              </a:prstGeom>
              <a:noFill/>
              <a:ln w="19050" cap="flat" cmpd="sng" algn="ctr">
                <a:solidFill>
                  <a:schemeClr val="accent1">
                    <a:lumMod val="60000"/>
                    <a:lumOff val="40000"/>
                  </a:schemeClr>
                </a:solidFill>
                <a:prstDash val="solid"/>
              </a:ln>
              <a:effectLst/>
            </p:spPr>
          </p:cxnSp>
          <p:cxnSp>
            <p:nvCxnSpPr>
              <p:cNvPr id="66" name="Straight Connector 65"/>
              <p:cNvCxnSpPr/>
              <p:nvPr/>
            </p:nvCxnSpPr>
            <p:spPr>
              <a:xfrm flipV="1">
                <a:off x="5668811" y="2050939"/>
                <a:ext cx="2563046" cy="1044203"/>
              </a:xfrm>
              <a:prstGeom prst="line">
                <a:avLst/>
              </a:prstGeom>
              <a:noFill/>
              <a:ln w="19050" cap="flat" cmpd="sng" algn="ctr">
                <a:solidFill>
                  <a:schemeClr val="accent1">
                    <a:lumMod val="60000"/>
                    <a:lumOff val="40000"/>
                  </a:schemeClr>
                </a:solidFill>
                <a:prstDash val="solid"/>
              </a:ln>
              <a:effectLst/>
            </p:spPr>
          </p:cxnSp>
          <p:cxnSp>
            <p:nvCxnSpPr>
              <p:cNvPr id="67" name="Straight Connector 66"/>
              <p:cNvCxnSpPr/>
              <p:nvPr/>
            </p:nvCxnSpPr>
            <p:spPr>
              <a:xfrm>
                <a:off x="5668811" y="3522315"/>
                <a:ext cx="2563046" cy="1044203"/>
              </a:xfrm>
              <a:prstGeom prst="line">
                <a:avLst/>
              </a:prstGeom>
              <a:noFill/>
              <a:ln w="19050" cap="flat" cmpd="sng" algn="ctr">
                <a:solidFill>
                  <a:schemeClr val="accent1">
                    <a:lumMod val="60000"/>
                    <a:lumOff val="40000"/>
                  </a:schemeClr>
                </a:solidFill>
                <a:prstDash val="solid"/>
              </a:ln>
              <a:effectLst/>
            </p:spPr>
          </p:cxnSp>
          <p:cxnSp>
            <p:nvCxnSpPr>
              <p:cNvPr id="68" name="Straight Connector 67"/>
              <p:cNvCxnSpPr/>
              <p:nvPr/>
            </p:nvCxnSpPr>
            <p:spPr>
              <a:xfrm rot="5400000">
                <a:off x="6974066" y="3308728"/>
                <a:ext cx="2515580" cy="1055"/>
              </a:xfrm>
              <a:prstGeom prst="line">
                <a:avLst/>
              </a:prstGeom>
              <a:noFill/>
              <a:ln w="19050" cap="flat" cmpd="sng" algn="ctr">
                <a:solidFill>
                  <a:schemeClr val="accent1">
                    <a:lumMod val="60000"/>
                    <a:lumOff val="40000"/>
                  </a:schemeClr>
                </a:solidFill>
                <a:prstDash val="solid"/>
              </a:ln>
              <a:effectLst/>
            </p:spPr>
          </p:cxnSp>
          <p:cxnSp>
            <p:nvCxnSpPr>
              <p:cNvPr id="69" name="Straight Connector 68"/>
              <p:cNvCxnSpPr/>
              <p:nvPr/>
            </p:nvCxnSpPr>
            <p:spPr>
              <a:xfrm rot="16200000" flipH="1">
                <a:off x="6516837" y="3310314"/>
                <a:ext cx="1892211" cy="0"/>
              </a:xfrm>
              <a:prstGeom prst="line">
                <a:avLst/>
              </a:prstGeom>
              <a:noFill/>
              <a:ln w="19050" cap="flat" cmpd="sng" algn="ctr">
                <a:solidFill>
                  <a:schemeClr val="accent1">
                    <a:lumMod val="60000"/>
                    <a:lumOff val="40000"/>
                  </a:schemeClr>
                </a:solidFill>
                <a:prstDash val="solid"/>
              </a:ln>
              <a:effectLst/>
            </p:spPr>
          </p:cxnSp>
          <p:cxnSp>
            <p:nvCxnSpPr>
              <p:cNvPr id="70" name="Straight Connector 69"/>
              <p:cNvCxnSpPr/>
              <p:nvPr/>
            </p:nvCxnSpPr>
            <p:spPr>
              <a:xfrm rot="16200000" flipH="1">
                <a:off x="5516942" y="3307148"/>
                <a:ext cx="512604" cy="0"/>
              </a:xfrm>
              <a:prstGeom prst="line">
                <a:avLst/>
              </a:prstGeom>
              <a:noFill/>
              <a:ln w="19050" cap="flat" cmpd="sng" algn="ctr">
                <a:solidFill>
                  <a:schemeClr val="accent1">
                    <a:lumMod val="60000"/>
                    <a:lumOff val="40000"/>
                  </a:schemeClr>
                </a:solidFill>
                <a:prstDash val="solid"/>
              </a:ln>
              <a:effectLst/>
            </p:spPr>
          </p:cxnSp>
          <p:cxnSp>
            <p:nvCxnSpPr>
              <p:cNvPr id="71" name="Straight Connector 70"/>
              <p:cNvCxnSpPr/>
              <p:nvPr/>
            </p:nvCxnSpPr>
            <p:spPr>
              <a:xfrm flipV="1">
                <a:off x="5668824" y="2680631"/>
                <a:ext cx="2566192" cy="515770"/>
              </a:xfrm>
              <a:prstGeom prst="line">
                <a:avLst/>
              </a:prstGeom>
              <a:noFill/>
              <a:ln w="19050" cap="flat" cmpd="sng" algn="ctr">
                <a:solidFill>
                  <a:schemeClr val="accent1">
                    <a:lumMod val="60000"/>
                    <a:lumOff val="40000"/>
                  </a:schemeClr>
                </a:solidFill>
                <a:prstDash val="solid"/>
              </a:ln>
              <a:effectLst/>
            </p:spPr>
          </p:cxnSp>
          <p:cxnSp>
            <p:nvCxnSpPr>
              <p:cNvPr id="72" name="Straight Connector 71"/>
              <p:cNvCxnSpPr/>
              <p:nvPr/>
            </p:nvCxnSpPr>
            <p:spPr>
              <a:xfrm>
                <a:off x="5668824" y="3408407"/>
                <a:ext cx="2563028" cy="522094"/>
              </a:xfrm>
              <a:prstGeom prst="line">
                <a:avLst/>
              </a:prstGeom>
              <a:noFill/>
              <a:ln w="19050" cap="flat" cmpd="sng" algn="ctr">
                <a:solidFill>
                  <a:schemeClr val="accent1">
                    <a:lumMod val="60000"/>
                    <a:lumOff val="40000"/>
                  </a:schemeClr>
                </a:solidFill>
                <a:prstDash val="solid"/>
              </a:ln>
              <a:effectLst/>
            </p:spPr>
          </p:cxnSp>
          <p:cxnSp>
            <p:nvCxnSpPr>
              <p:cNvPr id="73" name="Straight Connector 72"/>
              <p:cNvCxnSpPr/>
              <p:nvPr/>
            </p:nvCxnSpPr>
            <p:spPr>
              <a:xfrm rot="5400000">
                <a:off x="5597617" y="3308728"/>
                <a:ext cx="617028" cy="3"/>
              </a:xfrm>
              <a:prstGeom prst="line">
                <a:avLst/>
              </a:prstGeom>
              <a:noFill/>
              <a:ln w="19050" cap="flat" cmpd="sng" algn="ctr">
                <a:solidFill>
                  <a:schemeClr val="accent1">
                    <a:lumMod val="60000"/>
                    <a:lumOff val="40000"/>
                  </a:schemeClr>
                </a:solidFill>
                <a:prstDash val="solid"/>
              </a:ln>
              <a:effectLst/>
            </p:spPr>
          </p:cxnSp>
          <p:cxnSp>
            <p:nvCxnSpPr>
              <p:cNvPr id="74" name="Straight Connector 73"/>
              <p:cNvCxnSpPr/>
              <p:nvPr/>
            </p:nvCxnSpPr>
            <p:spPr>
              <a:xfrm rot="16200000" flipH="1">
                <a:off x="5686495" y="3310045"/>
                <a:ext cx="743059" cy="0"/>
              </a:xfrm>
              <a:prstGeom prst="line">
                <a:avLst/>
              </a:prstGeom>
              <a:noFill/>
              <a:ln w="19050" cap="flat" cmpd="sng" algn="ctr">
                <a:solidFill>
                  <a:schemeClr val="accent1">
                    <a:lumMod val="60000"/>
                    <a:lumOff val="40000"/>
                  </a:schemeClr>
                </a:solidFill>
                <a:prstDash val="solid"/>
              </a:ln>
              <a:effectLst/>
            </p:spPr>
          </p:cxnSp>
          <p:cxnSp>
            <p:nvCxnSpPr>
              <p:cNvPr id="75" name="Straight Connector 74"/>
              <p:cNvCxnSpPr/>
              <p:nvPr/>
            </p:nvCxnSpPr>
            <p:spPr>
              <a:xfrm rot="16200000" flipH="1">
                <a:off x="5795130" y="3310574"/>
                <a:ext cx="898116" cy="0"/>
              </a:xfrm>
              <a:prstGeom prst="line">
                <a:avLst/>
              </a:prstGeom>
              <a:noFill/>
              <a:ln w="19050" cap="flat" cmpd="sng" algn="ctr">
                <a:solidFill>
                  <a:schemeClr val="accent1">
                    <a:lumMod val="60000"/>
                    <a:lumOff val="40000"/>
                  </a:schemeClr>
                </a:solidFill>
                <a:prstDash val="solid"/>
              </a:ln>
              <a:effectLst/>
            </p:spPr>
          </p:cxnSp>
          <p:cxnSp>
            <p:nvCxnSpPr>
              <p:cNvPr id="76" name="Straight Connector 75"/>
              <p:cNvCxnSpPr/>
              <p:nvPr/>
            </p:nvCxnSpPr>
            <p:spPr>
              <a:xfrm rot="5400000">
                <a:off x="5930401" y="3309257"/>
                <a:ext cx="1082166" cy="0"/>
              </a:xfrm>
              <a:prstGeom prst="line">
                <a:avLst/>
              </a:prstGeom>
              <a:noFill/>
              <a:ln w="19050" cap="flat" cmpd="sng" algn="ctr">
                <a:solidFill>
                  <a:schemeClr val="accent1">
                    <a:lumMod val="60000"/>
                    <a:lumOff val="40000"/>
                  </a:schemeClr>
                </a:solidFill>
                <a:prstDash val="solid"/>
              </a:ln>
              <a:effectLst/>
            </p:spPr>
          </p:cxnSp>
          <p:cxnSp>
            <p:nvCxnSpPr>
              <p:cNvPr id="77" name="Straight Connector 76"/>
              <p:cNvCxnSpPr/>
              <p:nvPr/>
            </p:nvCxnSpPr>
            <p:spPr>
              <a:xfrm rot="5400000">
                <a:off x="6095469" y="3311894"/>
                <a:ext cx="1301553" cy="0"/>
              </a:xfrm>
              <a:prstGeom prst="line">
                <a:avLst/>
              </a:prstGeom>
              <a:noFill/>
              <a:ln w="19050" cap="flat" cmpd="sng" algn="ctr">
                <a:solidFill>
                  <a:schemeClr val="accent1">
                    <a:lumMod val="60000"/>
                    <a:lumOff val="40000"/>
                  </a:schemeClr>
                </a:solidFill>
                <a:prstDash val="solid"/>
              </a:ln>
              <a:effectLst/>
            </p:spPr>
          </p:cxnSp>
          <p:cxnSp>
            <p:nvCxnSpPr>
              <p:cNvPr id="78" name="Straight Connector 77"/>
              <p:cNvCxnSpPr/>
              <p:nvPr/>
            </p:nvCxnSpPr>
            <p:spPr>
              <a:xfrm rot="16200000" flipH="1">
                <a:off x="6286641" y="3310577"/>
                <a:ext cx="1564713" cy="0"/>
              </a:xfrm>
              <a:prstGeom prst="line">
                <a:avLst/>
              </a:prstGeom>
              <a:noFill/>
              <a:ln w="19050" cap="flat" cmpd="sng" algn="ctr">
                <a:solidFill>
                  <a:schemeClr val="accent1">
                    <a:lumMod val="60000"/>
                    <a:lumOff val="40000"/>
                  </a:schemeClr>
                </a:solidFill>
                <a:prstDash val="solid"/>
              </a:ln>
              <a:effectLst/>
            </p:spPr>
          </p:cxnSp>
          <p:cxnSp>
            <p:nvCxnSpPr>
              <p:cNvPr id="79" name="Straight Connector 78"/>
              <p:cNvCxnSpPr/>
              <p:nvPr/>
            </p:nvCxnSpPr>
            <p:spPr>
              <a:xfrm rot="16200000" flipH="1">
                <a:off x="6798456" y="3307147"/>
                <a:ext cx="2278246" cy="0"/>
              </a:xfrm>
              <a:prstGeom prst="line">
                <a:avLst/>
              </a:prstGeom>
              <a:noFill/>
              <a:ln w="19050" cap="flat" cmpd="sng" algn="ctr">
                <a:solidFill>
                  <a:schemeClr val="accent1">
                    <a:lumMod val="60000"/>
                    <a:lumOff val="40000"/>
                  </a:schemeClr>
                </a:solidFill>
                <a:prstDash val="solid"/>
              </a:ln>
              <a:effectLst/>
            </p:spPr>
          </p:cxnSp>
        </p:grpSp>
        <p:sp>
          <p:nvSpPr>
            <p:cNvPr id="46" name="Right Brace 45"/>
            <p:cNvSpPr/>
            <p:nvPr/>
          </p:nvSpPr>
          <p:spPr>
            <a:xfrm flipH="1">
              <a:off x="7339538" y="2838846"/>
              <a:ext cx="132898" cy="471470"/>
            </a:xfrm>
            <a:prstGeom prst="rightBrace">
              <a:avLst>
                <a:gd name="adj1" fmla="val 60714"/>
                <a:gd name="adj2" fmla="val 50000"/>
              </a:avLst>
            </a:prstGeom>
            <a:noFill/>
            <a:ln w="19050" cap="flat" cmpd="sng" algn="ctr">
              <a:solidFill>
                <a:srgbClr val="9BBB59">
                  <a:lumMod val="60000"/>
                  <a:lumOff val="40000"/>
                </a:srgbClr>
              </a:solidFill>
              <a:prstDash val="solid"/>
            </a:ln>
            <a:effectLst/>
          </p:spPr>
          <p:txBody>
            <a:bodyPr rtlCol="0" anchor="ctr"/>
            <a:lstStyle/>
            <a:p>
              <a:pPr algn="ctr" defTabSz="685800" fontAlgn="auto">
                <a:spcBef>
                  <a:spcPts val="0"/>
                </a:spcBef>
                <a:spcAft>
                  <a:spcPts val="0"/>
                </a:spcAft>
                <a:defRPr/>
              </a:pPr>
              <a:endParaRPr lang="en-US" kern="0">
                <a:solidFill>
                  <a:prstClr val="black"/>
                </a:solidFill>
                <a:latin typeface="Calibri"/>
                <a:ea typeface="+mn-ea"/>
              </a:endParaRPr>
            </a:p>
          </p:txBody>
        </p:sp>
        <p:sp>
          <p:nvSpPr>
            <p:cNvPr id="47" name="Right Brace 46"/>
            <p:cNvSpPr/>
            <p:nvPr/>
          </p:nvSpPr>
          <p:spPr>
            <a:xfrm rot="5400000">
              <a:off x="7640141" y="3133119"/>
              <a:ext cx="117076" cy="471471"/>
            </a:xfrm>
            <a:prstGeom prst="rightBrace">
              <a:avLst>
                <a:gd name="adj1" fmla="val 67793"/>
                <a:gd name="adj2" fmla="val 50000"/>
              </a:avLst>
            </a:prstGeom>
            <a:noFill/>
            <a:ln w="19050" cap="flat" cmpd="sng" algn="ctr">
              <a:solidFill>
                <a:srgbClr val="9BBB59">
                  <a:lumMod val="60000"/>
                  <a:lumOff val="40000"/>
                </a:srgbClr>
              </a:solidFill>
              <a:prstDash val="solid"/>
            </a:ln>
            <a:effectLst/>
          </p:spPr>
          <p:txBody>
            <a:bodyPr rtlCol="0" anchor="ctr"/>
            <a:lstStyle/>
            <a:p>
              <a:pPr algn="ctr" defTabSz="685800" fontAlgn="auto">
                <a:spcBef>
                  <a:spcPts val="0"/>
                </a:spcBef>
                <a:spcAft>
                  <a:spcPts val="0"/>
                </a:spcAft>
                <a:defRPr/>
              </a:pPr>
              <a:endParaRPr lang="en-US" kern="0">
                <a:solidFill>
                  <a:prstClr val="black"/>
                </a:solidFill>
                <a:latin typeface="Calibri"/>
                <a:ea typeface="+mn-ea"/>
              </a:endParaRPr>
            </a:p>
          </p:txBody>
        </p:sp>
        <p:grpSp>
          <p:nvGrpSpPr>
            <p:cNvPr id="48" name="Group 47"/>
            <p:cNvGrpSpPr/>
            <p:nvPr/>
          </p:nvGrpSpPr>
          <p:grpSpPr>
            <a:xfrm>
              <a:off x="5143562" y="3088816"/>
              <a:ext cx="540774" cy="433934"/>
              <a:chOff x="5143562" y="3088816"/>
              <a:chExt cx="540774" cy="433934"/>
            </a:xfrm>
          </p:grpSpPr>
          <p:cxnSp>
            <p:nvCxnSpPr>
              <p:cNvPr id="63" name="Straight Connector 62"/>
              <p:cNvCxnSpPr/>
              <p:nvPr/>
            </p:nvCxnSpPr>
            <p:spPr>
              <a:xfrm>
                <a:off x="5146709" y="3309607"/>
                <a:ext cx="523170" cy="213143"/>
              </a:xfrm>
              <a:prstGeom prst="line">
                <a:avLst/>
              </a:prstGeom>
              <a:noFill/>
              <a:ln w="19050" cap="flat" cmpd="sng" algn="ctr">
                <a:solidFill>
                  <a:schemeClr val="accent1">
                    <a:lumMod val="60000"/>
                    <a:lumOff val="40000"/>
                  </a:schemeClr>
                </a:solidFill>
                <a:prstDash val="sysDash"/>
              </a:ln>
              <a:effectLst/>
            </p:spPr>
          </p:cxnSp>
          <p:cxnSp>
            <p:nvCxnSpPr>
              <p:cNvPr id="64" name="Straight Connector 63"/>
              <p:cNvCxnSpPr/>
              <p:nvPr/>
            </p:nvCxnSpPr>
            <p:spPr>
              <a:xfrm flipV="1">
                <a:off x="5143562" y="3088816"/>
                <a:ext cx="540774" cy="220315"/>
              </a:xfrm>
              <a:prstGeom prst="line">
                <a:avLst/>
              </a:prstGeom>
              <a:noFill/>
              <a:ln w="19050" cap="flat" cmpd="sng" algn="ctr">
                <a:solidFill>
                  <a:schemeClr val="accent1">
                    <a:lumMod val="60000"/>
                    <a:lumOff val="40000"/>
                  </a:schemeClr>
                </a:solidFill>
                <a:prstDash val="sysDash"/>
              </a:ln>
              <a:effectLst/>
            </p:spPr>
          </p:cxnSp>
        </p:grpSp>
        <p:cxnSp>
          <p:nvCxnSpPr>
            <p:cNvPr id="49" name="Straight Connector 48"/>
            <p:cNvCxnSpPr/>
            <p:nvPr/>
          </p:nvCxnSpPr>
          <p:spPr>
            <a:xfrm>
              <a:off x="5151472" y="3310955"/>
              <a:ext cx="517352" cy="0"/>
            </a:xfrm>
            <a:prstGeom prst="line">
              <a:avLst/>
            </a:prstGeom>
            <a:noFill/>
            <a:ln w="19050" cap="flat" cmpd="sng" algn="ctr">
              <a:solidFill>
                <a:srgbClr val="C0504D">
                  <a:lumMod val="75000"/>
                </a:srgbClr>
              </a:solidFill>
              <a:prstDash val="sysDash"/>
              <a:headEnd type="none" w="med" len="med"/>
              <a:tailEnd type="none" w="med" len="med"/>
            </a:ln>
            <a:effectLst/>
          </p:spPr>
        </p:cxnSp>
        <p:sp>
          <p:nvSpPr>
            <p:cNvPr id="50" name="TextBox 49"/>
            <p:cNvSpPr txBox="1"/>
            <p:nvPr/>
          </p:nvSpPr>
          <p:spPr>
            <a:xfrm>
              <a:off x="7039602" y="2877518"/>
              <a:ext cx="389850" cy="369332"/>
            </a:xfrm>
            <a:prstGeom prst="rect">
              <a:avLst/>
            </a:prstGeom>
            <a:noFill/>
          </p:spPr>
          <p:txBody>
            <a:bodyPr wrap="none" rtlCol="0" anchor="ctr">
              <a:spAutoFit/>
            </a:bodyPr>
            <a:lstStyle/>
            <a:p>
              <a:pPr algn="ctr" defTabSz="685800" fontAlgn="auto">
                <a:spcBef>
                  <a:spcPts val="0"/>
                </a:spcBef>
                <a:spcAft>
                  <a:spcPts val="0"/>
                </a:spcAft>
                <a:defRPr/>
              </a:pPr>
              <a:r>
                <a:rPr lang="sv-SE" kern="0" dirty="0">
                  <a:solidFill>
                    <a:prstClr val="black"/>
                  </a:solidFill>
                </a:rPr>
                <a:t>h</a:t>
              </a:r>
              <a:r>
                <a:rPr lang="sv-SE" kern="0" baseline="-25000" dirty="0">
                  <a:solidFill>
                    <a:prstClr val="black"/>
                  </a:solidFill>
                </a:rPr>
                <a:t>k</a:t>
              </a:r>
              <a:endParaRPr lang="en-US" kern="0" baseline="-25000" dirty="0">
                <a:solidFill>
                  <a:prstClr val="black"/>
                </a:solidFill>
              </a:endParaRPr>
            </a:p>
          </p:txBody>
        </p:sp>
        <p:sp>
          <p:nvSpPr>
            <p:cNvPr id="51" name="TextBox 50"/>
            <p:cNvSpPr txBox="1"/>
            <p:nvPr/>
          </p:nvSpPr>
          <p:spPr>
            <a:xfrm>
              <a:off x="7343949" y="3370571"/>
              <a:ext cx="729687" cy="369332"/>
            </a:xfrm>
            <a:prstGeom prst="rect">
              <a:avLst/>
            </a:prstGeom>
            <a:noFill/>
          </p:spPr>
          <p:txBody>
            <a:bodyPr wrap="none" rtlCol="0" anchor="ctr">
              <a:spAutoFit/>
            </a:bodyPr>
            <a:lstStyle/>
            <a:p>
              <a:pPr algn="ctr" defTabSz="685800" fontAlgn="auto">
                <a:spcBef>
                  <a:spcPts val="0"/>
                </a:spcBef>
                <a:spcAft>
                  <a:spcPts val="0"/>
                </a:spcAft>
                <a:defRPr/>
              </a:pPr>
              <a:r>
                <a:rPr lang="sv-SE" kern="0" dirty="0">
                  <a:solidFill>
                    <a:prstClr val="black"/>
                  </a:solidFill>
                </a:rPr>
                <a:t>d</a:t>
              </a:r>
              <a:r>
                <a:rPr lang="sv-SE" kern="0" baseline="-25000" dirty="0">
                  <a:solidFill>
                    <a:prstClr val="black"/>
                  </a:solidFill>
                </a:rPr>
                <a:t>k</a:t>
              </a:r>
              <a:r>
                <a:rPr lang="sv-SE" kern="0" dirty="0">
                  <a:solidFill>
                    <a:prstClr val="black"/>
                  </a:solidFill>
                </a:rPr>
                <a:t>=h</a:t>
              </a:r>
              <a:r>
                <a:rPr lang="sv-SE" kern="0" baseline="-25000" dirty="0">
                  <a:solidFill>
                    <a:prstClr val="black"/>
                  </a:solidFill>
                </a:rPr>
                <a:t>k</a:t>
              </a:r>
              <a:endParaRPr lang="en-US" kern="0" baseline="-25000" dirty="0">
                <a:solidFill>
                  <a:prstClr val="black"/>
                </a:solidFill>
              </a:endParaRPr>
            </a:p>
          </p:txBody>
        </p:sp>
        <p:sp>
          <p:nvSpPr>
            <p:cNvPr id="52" name="TextBox 51"/>
            <p:cNvSpPr txBox="1"/>
            <p:nvPr/>
          </p:nvSpPr>
          <p:spPr>
            <a:xfrm>
              <a:off x="8354016" y="2954286"/>
              <a:ext cx="325730" cy="369332"/>
            </a:xfrm>
            <a:prstGeom prst="rect">
              <a:avLst/>
            </a:prstGeom>
            <a:noFill/>
          </p:spPr>
          <p:txBody>
            <a:bodyPr wrap="none" rtlCol="0">
              <a:spAutoFit/>
            </a:bodyPr>
            <a:lstStyle/>
            <a:p>
              <a:pPr defTabSz="685800" fontAlgn="auto">
                <a:spcBef>
                  <a:spcPts val="0"/>
                </a:spcBef>
                <a:spcAft>
                  <a:spcPts val="0"/>
                </a:spcAft>
                <a:defRPr/>
              </a:pPr>
              <a:r>
                <a:rPr lang="en-AU" kern="0" dirty="0">
                  <a:solidFill>
                    <a:prstClr val="black"/>
                  </a:solidFill>
                </a:rPr>
                <a:t>Z</a:t>
              </a:r>
              <a:endParaRPr lang="en-US" kern="0" dirty="0">
                <a:solidFill>
                  <a:prstClr val="black"/>
                </a:solidFill>
              </a:endParaRPr>
            </a:p>
          </p:txBody>
        </p:sp>
        <p:cxnSp>
          <p:nvCxnSpPr>
            <p:cNvPr id="53" name="Straight Connector 52"/>
            <p:cNvCxnSpPr/>
            <p:nvPr/>
          </p:nvCxnSpPr>
          <p:spPr>
            <a:xfrm rot="10800000">
              <a:off x="5668811" y="2430649"/>
              <a:ext cx="1055" cy="878080"/>
            </a:xfrm>
            <a:prstGeom prst="line">
              <a:avLst/>
            </a:prstGeom>
            <a:noFill/>
            <a:ln w="19050" cap="flat" cmpd="sng" algn="ctr">
              <a:solidFill>
                <a:srgbClr val="C0504D">
                  <a:lumMod val="75000"/>
                </a:srgbClr>
              </a:solidFill>
              <a:prstDash val="solid"/>
              <a:tailEnd type="triangle"/>
            </a:ln>
            <a:effectLst/>
          </p:spPr>
        </p:cxnSp>
        <p:sp>
          <p:nvSpPr>
            <p:cNvPr id="54" name="TextBox 53"/>
            <p:cNvSpPr txBox="1"/>
            <p:nvPr/>
          </p:nvSpPr>
          <p:spPr>
            <a:xfrm>
              <a:off x="5507891" y="2128557"/>
              <a:ext cx="338554" cy="369332"/>
            </a:xfrm>
            <a:prstGeom prst="rect">
              <a:avLst/>
            </a:prstGeom>
            <a:noFill/>
          </p:spPr>
          <p:txBody>
            <a:bodyPr wrap="none" rtlCol="0">
              <a:spAutoFit/>
            </a:bodyPr>
            <a:lstStyle/>
            <a:p>
              <a:pPr defTabSz="685800" fontAlgn="auto">
                <a:spcBef>
                  <a:spcPts val="0"/>
                </a:spcBef>
                <a:spcAft>
                  <a:spcPts val="0"/>
                </a:spcAft>
                <a:defRPr/>
              </a:pPr>
              <a:r>
                <a:rPr lang="en-AU" kern="0" dirty="0">
                  <a:solidFill>
                    <a:prstClr val="black"/>
                  </a:solidFill>
                </a:rPr>
                <a:t>Y</a:t>
              </a:r>
              <a:endParaRPr lang="en-US" kern="0" dirty="0">
                <a:solidFill>
                  <a:prstClr val="black"/>
                </a:solidFill>
              </a:endParaRPr>
            </a:p>
          </p:txBody>
        </p:sp>
        <p:cxnSp>
          <p:nvCxnSpPr>
            <p:cNvPr id="55" name="Straight Connector 54"/>
            <p:cNvCxnSpPr/>
            <p:nvPr/>
          </p:nvCxnSpPr>
          <p:spPr>
            <a:xfrm>
              <a:off x="7461360" y="2049883"/>
              <a:ext cx="474638" cy="1055"/>
            </a:xfrm>
            <a:prstGeom prst="line">
              <a:avLst/>
            </a:prstGeom>
            <a:noFill/>
            <a:ln w="19050" cap="flat" cmpd="sng" algn="ctr">
              <a:solidFill>
                <a:sysClr val="window" lastClr="FFFFFF">
                  <a:lumMod val="75000"/>
                </a:sysClr>
              </a:solidFill>
              <a:prstDash val="sysDash"/>
            </a:ln>
            <a:effectLst/>
          </p:spPr>
        </p:cxnSp>
        <p:cxnSp>
          <p:nvCxnSpPr>
            <p:cNvPr id="56" name="Straight Connector 55"/>
            <p:cNvCxnSpPr/>
            <p:nvPr/>
          </p:nvCxnSpPr>
          <p:spPr>
            <a:xfrm rot="5400000">
              <a:off x="7881097" y="2108696"/>
              <a:ext cx="115494" cy="0"/>
            </a:xfrm>
            <a:prstGeom prst="line">
              <a:avLst/>
            </a:prstGeom>
            <a:noFill/>
            <a:ln w="19050" cap="flat" cmpd="sng" algn="ctr">
              <a:solidFill>
                <a:srgbClr val="9BBB59">
                  <a:shade val="95000"/>
                  <a:satMod val="105000"/>
                </a:srgbClr>
              </a:solidFill>
              <a:prstDash val="sysDash"/>
            </a:ln>
            <a:effectLst/>
          </p:spPr>
        </p:cxnSp>
        <p:sp>
          <p:nvSpPr>
            <p:cNvPr id="57" name="TextBox 56"/>
            <p:cNvSpPr txBox="1"/>
            <p:nvPr/>
          </p:nvSpPr>
          <p:spPr>
            <a:xfrm>
              <a:off x="6979309" y="1696705"/>
              <a:ext cx="723275" cy="369332"/>
            </a:xfrm>
            <a:prstGeom prst="rect">
              <a:avLst/>
            </a:prstGeom>
            <a:noFill/>
          </p:spPr>
          <p:txBody>
            <a:bodyPr wrap="none" rtlCol="0">
              <a:spAutoFit/>
            </a:bodyPr>
            <a:lstStyle/>
            <a:p>
              <a:pPr defTabSz="685800" fontAlgn="auto">
                <a:spcBef>
                  <a:spcPts val="0"/>
                </a:spcBef>
                <a:spcAft>
                  <a:spcPts val="0"/>
                </a:spcAft>
                <a:defRPr/>
              </a:pPr>
              <a:r>
                <a:rPr lang="sv-SE" kern="0" dirty="0">
                  <a:solidFill>
                    <a:prstClr val="black"/>
                  </a:solidFill>
                </a:rPr>
                <a:t>near</a:t>
              </a:r>
              <a:r>
                <a:rPr lang="sv-SE" kern="0" baseline="-25000" dirty="0">
                  <a:solidFill>
                    <a:prstClr val="black"/>
                  </a:solidFill>
                </a:rPr>
                <a:t>k</a:t>
              </a:r>
              <a:endParaRPr lang="en-US" kern="0" baseline="-25000" dirty="0">
                <a:solidFill>
                  <a:prstClr val="black"/>
                </a:solidFill>
              </a:endParaRPr>
            </a:p>
          </p:txBody>
        </p:sp>
        <p:sp>
          <p:nvSpPr>
            <p:cNvPr id="58" name="TextBox 57"/>
            <p:cNvSpPr txBox="1"/>
            <p:nvPr/>
          </p:nvSpPr>
          <p:spPr>
            <a:xfrm>
              <a:off x="7681983" y="1722222"/>
              <a:ext cx="530915" cy="369332"/>
            </a:xfrm>
            <a:prstGeom prst="rect">
              <a:avLst/>
            </a:prstGeom>
            <a:noFill/>
          </p:spPr>
          <p:txBody>
            <a:bodyPr wrap="none" rtlCol="0">
              <a:spAutoFit/>
            </a:bodyPr>
            <a:lstStyle/>
            <a:p>
              <a:pPr defTabSz="685800" fontAlgn="auto">
                <a:spcBef>
                  <a:spcPts val="0"/>
                </a:spcBef>
                <a:spcAft>
                  <a:spcPts val="0"/>
                </a:spcAft>
                <a:defRPr/>
              </a:pPr>
              <a:r>
                <a:rPr lang="sv-SE" kern="0" dirty="0">
                  <a:solidFill>
                    <a:prstClr val="black"/>
                  </a:solidFill>
                </a:rPr>
                <a:t>far</a:t>
              </a:r>
              <a:r>
                <a:rPr lang="sv-SE" kern="0" baseline="-25000" dirty="0">
                  <a:solidFill>
                    <a:prstClr val="black"/>
                  </a:solidFill>
                </a:rPr>
                <a:t>k</a:t>
              </a:r>
              <a:endParaRPr lang="en-US" kern="0" baseline="-25000" dirty="0">
                <a:solidFill>
                  <a:prstClr val="black"/>
                </a:solidFill>
              </a:endParaRPr>
            </a:p>
          </p:txBody>
        </p:sp>
        <p:sp>
          <p:nvSpPr>
            <p:cNvPr id="59" name="TextBox 58"/>
            <p:cNvSpPr txBox="1"/>
            <p:nvPr/>
          </p:nvSpPr>
          <p:spPr>
            <a:xfrm>
              <a:off x="5315012" y="3697958"/>
              <a:ext cx="646331" cy="369332"/>
            </a:xfrm>
            <a:prstGeom prst="rect">
              <a:avLst/>
            </a:prstGeom>
            <a:noFill/>
          </p:spPr>
          <p:txBody>
            <a:bodyPr wrap="none" rtlCol="0">
              <a:spAutoFit/>
            </a:bodyPr>
            <a:lstStyle/>
            <a:p>
              <a:pPr defTabSz="685800" fontAlgn="auto">
                <a:spcBef>
                  <a:spcPts val="0"/>
                </a:spcBef>
                <a:spcAft>
                  <a:spcPts val="0"/>
                </a:spcAft>
                <a:defRPr/>
              </a:pPr>
              <a:r>
                <a:rPr lang="sv-SE" kern="0" dirty="0">
                  <a:solidFill>
                    <a:prstClr val="black"/>
                  </a:solidFill>
                </a:rPr>
                <a:t>near</a:t>
              </a:r>
              <a:endParaRPr lang="en-US" kern="0" baseline="-25000" dirty="0">
                <a:solidFill>
                  <a:prstClr val="black"/>
                </a:solidFill>
              </a:endParaRPr>
            </a:p>
          </p:txBody>
        </p:sp>
        <p:cxnSp>
          <p:nvCxnSpPr>
            <p:cNvPr id="60" name="Straight Connector 59"/>
            <p:cNvCxnSpPr/>
            <p:nvPr/>
          </p:nvCxnSpPr>
          <p:spPr>
            <a:xfrm>
              <a:off x="8231858" y="3312217"/>
              <a:ext cx="0" cy="1376936"/>
            </a:xfrm>
            <a:prstGeom prst="line">
              <a:avLst/>
            </a:prstGeom>
            <a:noFill/>
            <a:ln w="19050" cap="flat" cmpd="sng" algn="ctr">
              <a:solidFill>
                <a:srgbClr val="9BBB59">
                  <a:shade val="95000"/>
                  <a:satMod val="105000"/>
                </a:srgbClr>
              </a:solidFill>
              <a:prstDash val="sysDash"/>
            </a:ln>
            <a:effectLst/>
          </p:spPr>
        </p:cxnSp>
        <p:sp>
          <p:nvSpPr>
            <p:cNvPr id="61" name="TextBox 60"/>
            <p:cNvSpPr txBox="1"/>
            <p:nvPr/>
          </p:nvSpPr>
          <p:spPr>
            <a:xfrm>
              <a:off x="8043169" y="4613739"/>
              <a:ext cx="453970" cy="369332"/>
            </a:xfrm>
            <a:prstGeom prst="rect">
              <a:avLst/>
            </a:prstGeom>
            <a:noFill/>
          </p:spPr>
          <p:txBody>
            <a:bodyPr wrap="none" rtlCol="0">
              <a:spAutoFit/>
            </a:bodyPr>
            <a:lstStyle/>
            <a:p>
              <a:pPr defTabSz="685800" fontAlgn="auto">
                <a:spcBef>
                  <a:spcPts val="0"/>
                </a:spcBef>
                <a:spcAft>
                  <a:spcPts val="0"/>
                </a:spcAft>
                <a:defRPr/>
              </a:pPr>
              <a:r>
                <a:rPr lang="sv-SE" kern="0" dirty="0">
                  <a:solidFill>
                    <a:prstClr val="black"/>
                  </a:solidFill>
                </a:rPr>
                <a:t>far</a:t>
              </a:r>
              <a:endParaRPr lang="en-US" kern="0" baseline="-25000" dirty="0">
                <a:solidFill>
                  <a:prstClr val="black"/>
                </a:solidFill>
              </a:endParaRPr>
            </a:p>
          </p:txBody>
        </p:sp>
        <p:cxnSp>
          <p:nvCxnSpPr>
            <p:cNvPr id="62" name="Straight Connector 61"/>
            <p:cNvCxnSpPr/>
            <p:nvPr/>
          </p:nvCxnSpPr>
          <p:spPr>
            <a:xfrm flipV="1">
              <a:off x="5669471" y="3322082"/>
              <a:ext cx="0" cy="437550"/>
            </a:xfrm>
            <a:prstGeom prst="line">
              <a:avLst/>
            </a:prstGeom>
            <a:noFill/>
            <a:ln w="19050" cap="flat" cmpd="sng" algn="ctr">
              <a:solidFill>
                <a:srgbClr val="9BBB59">
                  <a:shade val="95000"/>
                  <a:satMod val="105000"/>
                </a:srgbClr>
              </a:solidFill>
              <a:prstDash val="sysDash"/>
            </a:ln>
            <a:effectLst/>
          </p:spPr>
        </p:cxnSp>
      </p:grpSp>
    </p:spTree>
    <p:extLst>
      <p:ext uri="{BB962C8B-B14F-4D97-AF65-F5344CB8AC3E}">
        <p14:creationId xmlns:p14="http://schemas.microsoft.com/office/powerpoint/2010/main" val="3234209936"/>
      </p:ext>
    </p:extLst>
  </p:cSld>
  <p:clrMapOvr>
    <a:masterClrMapping/>
  </p:clrMapOvr>
  <mc:AlternateContent xmlns:mc="http://schemas.openxmlformats.org/markup-compatibility/2006" xmlns:p14="http://schemas.microsoft.com/office/powerpoint/2010/main">
    <mc:Choice Requires="p14">
      <p:transition p14:dur="250" advTm="76125">
        <p:fade/>
      </p:transition>
    </mc:Choice>
    <mc:Fallback xmlns="">
      <p:transition advTm="76125">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smtClean="0"/>
              <a:t>Light Assignment</a:t>
            </a:r>
            <a:endParaRPr lang="sv-SE" dirty="0"/>
          </a:p>
        </p:txBody>
      </p:sp>
      <p:sp>
        <p:nvSpPr>
          <p:cNvPr id="10" name="Content Placeholder 9"/>
          <p:cNvSpPr>
            <a:spLocks noGrp="1"/>
          </p:cNvSpPr>
          <p:nvPr>
            <p:ph idx="1"/>
          </p:nvPr>
        </p:nvSpPr>
        <p:spPr/>
        <p:txBody>
          <a:bodyPr>
            <a:normAutofit fontScale="77500" lnSpcReduction="20000"/>
          </a:bodyPr>
          <a:lstStyle/>
          <a:p>
            <a:r>
              <a:rPr lang="en-AU" dirty="0" smtClean="0"/>
              <a:t>Clusters</a:t>
            </a:r>
          </a:p>
          <a:p>
            <a:pPr lvl="1"/>
            <a:r>
              <a:rPr lang="en-AU" dirty="0" smtClean="0"/>
              <a:t>Proxy for visible geometry</a:t>
            </a:r>
          </a:p>
          <a:p>
            <a:pPr lvl="2"/>
            <a:r>
              <a:rPr lang="en-AU" dirty="0" smtClean="0"/>
              <a:t>Bounds view samples</a:t>
            </a:r>
          </a:p>
          <a:p>
            <a:pPr lvl="3"/>
            <a:r>
              <a:rPr lang="en-AU" dirty="0" smtClean="0"/>
              <a:t>3D boxes</a:t>
            </a:r>
          </a:p>
          <a:p>
            <a:pPr lvl="2"/>
            <a:r>
              <a:rPr lang="en-AU" dirty="0" smtClean="0"/>
              <a:t>Orders of magnitudes </a:t>
            </a:r>
            <a:br>
              <a:rPr lang="en-AU" dirty="0" smtClean="0"/>
            </a:br>
            <a:r>
              <a:rPr lang="en-AU" dirty="0" smtClean="0"/>
              <a:t>fewer</a:t>
            </a:r>
          </a:p>
          <a:p>
            <a:r>
              <a:rPr lang="en-AU" dirty="0" smtClean="0"/>
              <a:t>Lights</a:t>
            </a:r>
          </a:p>
          <a:p>
            <a:pPr lvl="1"/>
            <a:r>
              <a:rPr lang="en-AU" dirty="0" smtClean="0"/>
              <a:t>Bounding spheres/cones</a:t>
            </a:r>
          </a:p>
          <a:p>
            <a:pPr lvl="1"/>
            <a:r>
              <a:rPr lang="en-AU" dirty="0" smtClean="0"/>
              <a:t>Cluster/Light Pairs</a:t>
            </a:r>
          </a:p>
          <a:p>
            <a:pPr lvl="2"/>
            <a:r>
              <a:rPr lang="en-AU" dirty="0" smtClean="0"/>
              <a:t>Links overlapping clusters and lights</a:t>
            </a:r>
          </a:p>
          <a:p>
            <a:endParaRPr lang="en-AU" dirty="0"/>
          </a:p>
        </p:txBody>
      </p:sp>
      <p:grpSp>
        <p:nvGrpSpPr>
          <p:cNvPr id="5" name="Group 4"/>
          <p:cNvGrpSpPr/>
          <p:nvPr/>
        </p:nvGrpSpPr>
        <p:grpSpPr>
          <a:xfrm>
            <a:off x="5059086" y="1333500"/>
            <a:ext cx="3793827" cy="2543074"/>
            <a:chOff x="5059086" y="1427981"/>
            <a:chExt cx="3494135" cy="2332724"/>
          </a:xfrm>
        </p:grpSpPr>
        <p:sp>
          <p:nvSpPr>
            <p:cNvPr id="156" name="Freeform 155"/>
            <p:cNvSpPr/>
            <p:nvPr/>
          </p:nvSpPr>
          <p:spPr>
            <a:xfrm>
              <a:off x="7567235" y="2091853"/>
              <a:ext cx="433091" cy="1560333"/>
            </a:xfrm>
            <a:custGeom>
              <a:avLst/>
              <a:gdLst>
                <a:gd name="connsiteX0" fmla="*/ 0 w 1323975"/>
                <a:gd name="connsiteY0" fmla="*/ 0 h 833437"/>
                <a:gd name="connsiteX1" fmla="*/ 1323975 w 1323975"/>
                <a:gd name="connsiteY1" fmla="*/ 0 h 833437"/>
                <a:gd name="connsiteX2" fmla="*/ 1319213 w 1323975"/>
                <a:gd name="connsiteY2" fmla="*/ 833437 h 833437"/>
                <a:gd name="connsiteX3" fmla="*/ 14288 w 1323975"/>
                <a:gd name="connsiteY3" fmla="*/ 581025 h 833437"/>
                <a:gd name="connsiteX4" fmla="*/ 0 w 1323975"/>
                <a:gd name="connsiteY4" fmla="*/ 0 h 833437"/>
                <a:gd name="connsiteX0" fmla="*/ 1587 w 1309687"/>
                <a:gd name="connsiteY0" fmla="*/ 0 h 833437"/>
                <a:gd name="connsiteX1" fmla="*/ 1309687 w 1309687"/>
                <a:gd name="connsiteY1" fmla="*/ 0 h 833437"/>
                <a:gd name="connsiteX2" fmla="*/ 1304925 w 1309687"/>
                <a:gd name="connsiteY2" fmla="*/ 833437 h 833437"/>
                <a:gd name="connsiteX3" fmla="*/ 0 w 1309687"/>
                <a:gd name="connsiteY3" fmla="*/ 581025 h 833437"/>
                <a:gd name="connsiteX4" fmla="*/ 1587 w 1309687"/>
                <a:gd name="connsiteY4" fmla="*/ 0 h 833437"/>
                <a:gd name="connsiteX0" fmla="*/ 1951037 w 3259137"/>
                <a:gd name="connsiteY0" fmla="*/ 0 h 833437"/>
                <a:gd name="connsiteX1" fmla="*/ 3259137 w 3259137"/>
                <a:gd name="connsiteY1" fmla="*/ 0 h 833437"/>
                <a:gd name="connsiteX2" fmla="*/ 3254375 w 3259137"/>
                <a:gd name="connsiteY2" fmla="*/ 833437 h 833437"/>
                <a:gd name="connsiteX3" fmla="*/ 0 w 3259137"/>
                <a:gd name="connsiteY3" fmla="*/ 174625 h 833437"/>
                <a:gd name="connsiteX4" fmla="*/ 1951037 w 3259137"/>
                <a:gd name="connsiteY4" fmla="*/ 0 h 833437"/>
                <a:gd name="connsiteX0" fmla="*/ 0 w 3263900"/>
                <a:gd name="connsiteY0" fmla="*/ 19050 h 833437"/>
                <a:gd name="connsiteX1" fmla="*/ 3263900 w 3263900"/>
                <a:gd name="connsiteY1" fmla="*/ 0 h 833437"/>
                <a:gd name="connsiteX2" fmla="*/ 3259138 w 3263900"/>
                <a:gd name="connsiteY2" fmla="*/ 833437 h 833437"/>
                <a:gd name="connsiteX3" fmla="*/ 4763 w 3263900"/>
                <a:gd name="connsiteY3" fmla="*/ 174625 h 833437"/>
                <a:gd name="connsiteX4" fmla="*/ 0 w 3263900"/>
                <a:gd name="connsiteY4" fmla="*/ 19050 h 833437"/>
                <a:gd name="connsiteX0" fmla="*/ 4762 w 3259137"/>
                <a:gd name="connsiteY0" fmla="*/ 9525 h 833437"/>
                <a:gd name="connsiteX1" fmla="*/ 3259137 w 3259137"/>
                <a:gd name="connsiteY1" fmla="*/ 0 h 833437"/>
                <a:gd name="connsiteX2" fmla="*/ 3254375 w 3259137"/>
                <a:gd name="connsiteY2" fmla="*/ 833437 h 833437"/>
                <a:gd name="connsiteX3" fmla="*/ 0 w 3259137"/>
                <a:gd name="connsiteY3" fmla="*/ 174625 h 833437"/>
                <a:gd name="connsiteX4" fmla="*/ 4762 w 3259137"/>
                <a:gd name="connsiteY4" fmla="*/ 9525 h 833437"/>
                <a:gd name="connsiteX0" fmla="*/ 26584 w 3280959"/>
                <a:gd name="connsiteY0" fmla="*/ 9525 h 833437"/>
                <a:gd name="connsiteX1" fmla="*/ 3280959 w 3280959"/>
                <a:gd name="connsiteY1" fmla="*/ 0 h 833437"/>
                <a:gd name="connsiteX2" fmla="*/ 3276197 w 3280959"/>
                <a:gd name="connsiteY2" fmla="*/ 833437 h 833437"/>
                <a:gd name="connsiteX3" fmla="*/ 0 w 3280959"/>
                <a:gd name="connsiteY3" fmla="*/ 682421 h 833437"/>
                <a:gd name="connsiteX4" fmla="*/ 26584 w 3280959"/>
                <a:gd name="connsiteY4" fmla="*/ 9525 h 833437"/>
                <a:gd name="connsiteX0" fmla="*/ 4757 w 3280959"/>
                <a:gd name="connsiteY0" fmla="*/ 0 h 1100683"/>
                <a:gd name="connsiteX1" fmla="*/ 3280959 w 3280959"/>
                <a:gd name="connsiteY1" fmla="*/ 267246 h 1100683"/>
                <a:gd name="connsiteX2" fmla="*/ 3276197 w 3280959"/>
                <a:gd name="connsiteY2" fmla="*/ 1100683 h 1100683"/>
                <a:gd name="connsiteX3" fmla="*/ 0 w 3280959"/>
                <a:gd name="connsiteY3" fmla="*/ 949667 h 1100683"/>
                <a:gd name="connsiteX4" fmla="*/ 4757 w 3280959"/>
                <a:gd name="connsiteY4" fmla="*/ 0 h 1100683"/>
                <a:gd name="connsiteX0" fmla="*/ 4757 w 3310058"/>
                <a:gd name="connsiteY0" fmla="*/ 144480 h 1245163"/>
                <a:gd name="connsiteX1" fmla="*/ 3310058 w 3310058"/>
                <a:gd name="connsiteY1" fmla="*/ 0 h 1245163"/>
                <a:gd name="connsiteX2" fmla="*/ 3276197 w 3310058"/>
                <a:gd name="connsiteY2" fmla="*/ 1245163 h 1245163"/>
                <a:gd name="connsiteX3" fmla="*/ 0 w 3310058"/>
                <a:gd name="connsiteY3" fmla="*/ 1094147 h 1245163"/>
                <a:gd name="connsiteX4" fmla="*/ 4757 w 3310058"/>
                <a:gd name="connsiteY4" fmla="*/ 144480 h 1245163"/>
                <a:gd name="connsiteX0" fmla="*/ 62956 w 3310058"/>
                <a:gd name="connsiteY0" fmla="*/ 77384 h 1245163"/>
                <a:gd name="connsiteX1" fmla="*/ 3310058 w 3310058"/>
                <a:gd name="connsiteY1" fmla="*/ 0 h 1245163"/>
                <a:gd name="connsiteX2" fmla="*/ 3276197 w 3310058"/>
                <a:gd name="connsiteY2" fmla="*/ 1245163 h 1245163"/>
                <a:gd name="connsiteX3" fmla="*/ 0 w 3310058"/>
                <a:gd name="connsiteY3" fmla="*/ 1094147 h 1245163"/>
                <a:gd name="connsiteX4" fmla="*/ 62956 w 3310058"/>
                <a:gd name="connsiteY4" fmla="*/ 77384 h 1245163"/>
                <a:gd name="connsiteX0" fmla="*/ 62956 w 3310058"/>
                <a:gd name="connsiteY0" fmla="*/ 77384 h 1236509"/>
                <a:gd name="connsiteX1" fmla="*/ 3310058 w 3310058"/>
                <a:gd name="connsiteY1" fmla="*/ 0 h 1236509"/>
                <a:gd name="connsiteX2" fmla="*/ 3299789 w 3310058"/>
                <a:gd name="connsiteY2" fmla="*/ 1236509 h 1236509"/>
                <a:gd name="connsiteX3" fmla="*/ 0 w 3310058"/>
                <a:gd name="connsiteY3" fmla="*/ 1094147 h 1236509"/>
                <a:gd name="connsiteX4" fmla="*/ 62956 w 3310058"/>
                <a:gd name="connsiteY4" fmla="*/ 77384 h 1236509"/>
                <a:gd name="connsiteX0" fmla="*/ 39362 w 3310058"/>
                <a:gd name="connsiteY0" fmla="*/ 71203 h 1236509"/>
                <a:gd name="connsiteX1" fmla="*/ 3310058 w 3310058"/>
                <a:gd name="connsiteY1" fmla="*/ 0 h 1236509"/>
                <a:gd name="connsiteX2" fmla="*/ 3299789 w 3310058"/>
                <a:gd name="connsiteY2" fmla="*/ 1236509 h 1236509"/>
                <a:gd name="connsiteX3" fmla="*/ 0 w 3310058"/>
                <a:gd name="connsiteY3" fmla="*/ 1094147 h 1236509"/>
                <a:gd name="connsiteX4" fmla="*/ 39362 w 3310058"/>
                <a:gd name="connsiteY4" fmla="*/ 71203 h 1236509"/>
                <a:gd name="connsiteX0" fmla="*/ 39362 w 3310058"/>
                <a:gd name="connsiteY0" fmla="*/ 71203 h 1236509"/>
                <a:gd name="connsiteX1" fmla="*/ 3310058 w 3310058"/>
                <a:gd name="connsiteY1" fmla="*/ 0 h 1236509"/>
                <a:gd name="connsiteX2" fmla="*/ 3299789 w 3310058"/>
                <a:gd name="connsiteY2" fmla="*/ 1236509 h 1236509"/>
                <a:gd name="connsiteX3" fmla="*/ 0 w 3310058"/>
                <a:gd name="connsiteY3" fmla="*/ 1094147 h 1236509"/>
                <a:gd name="connsiteX4" fmla="*/ 39362 w 3310058"/>
                <a:gd name="connsiteY4" fmla="*/ 71203 h 1236509"/>
                <a:gd name="connsiteX0" fmla="*/ 3973 w 3274669"/>
                <a:gd name="connsiteY0" fmla="*/ 71203 h 1236509"/>
                <a:gd name="connsiteX1" fmla="*/ 3274669 w 3274669"/>
                <a:gd name="connsiteY1" fmla="*/ 0 h 1236509"/>
                <a:gd name="connsiteX2" fmla="*/ 3264400 w 3274669"/>
                <a:gd name="connsiteY2" fmla="*/ 1236509 h 1236509"/>
                <a:gd name="connsiteX3" fmla="*/ 0 w 3274669"/>
                <a:gd name="connsiteY3" fmla="*/ 1094147 h 1236509"/>
                <a:gd name="connsiteX4" fmla="*/ 3973 w 3274669"/>
                <a:gd name="connsiteY4" fmla="*/ 71203 h 1236509"/>
                <a:gd name="connsiteX0" fmla="*/ 3973 w 3274669"/>
                <a:gd name="connsiteY0" fmla="*/ 71203 h 1236509"/>
                <a:gd name="connsiteX1" fmla="*/ 3274669 w 3274669"/>
                <a:gd name="connsiteY1" fmla="*/ 0 h 1236509"/>
                <a:gd name="connsiteX2" fmla="*/ 3264400 w 3274669"/>
                <a:gd name="connsiteY2" fmla="*/ 1236509 h 1236509"/>
                <a:gd name="connsiteX3" fmla="*/ 0 w 3274669"/>
                <a:gd name="connsiteY3" fmla="*/ 1094147 h 1236509"/>
                <a:gd name="connsiteX4" fmla="*/ 3973 w 3274669"/>
                <a:gd name="connsiteY4" fmla="*/ 71203 h 1236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4669" h="1236509">
                  <a:moveTo>
                    <a:pt x="3973" y="71203"/>
                  </a:moveTo>
                  <a:lnTo>
                    <a:pt x="3274669" y="0"/>
                  </a:lnTo>
                  <a:cubicBezTo>
                    <a:pt x="3273082" y="277812"/>
                    <a:pt x="3265987" y="958697"/>
                    <a:pt x="3264400" y="1236509"/>
                  </a:cubicBezTo>
                  <a:lnTo>
                    <a:pt x="0" y="1094147"/>
                  </a:lnTo>
                  <a:cubicBezTo>
                    <a:pt x="13380" y="770173"/>
                    <a:pt x="2387" y="387759"/>
                    <a:pt x="3973" y="71203"/>
                  </a:cubicBezTo>
                  <a:close/>
                </a:path>
              </a:pathLst>
            </a:custGeom>
            <a:gradFill rotWithShape="1">
              <a:gsLst>
                <a:gs pos="0">
                  <a:srgbClr val="60B5CC">
                    <a:shade val="47500"/>
                    <a:satMod val="137000"/>
                  </a:srgbClr>
                </a:gs>
                <a:gs pos="55000">
                  <a:srgbClr val="60B5CC">
                    <a:shade val="69000"/>
                    <a:satMod val="137000"/>
                  </a:srgbClr>
                </a:gs>
                <a:gs pos="100000">
                  <a:srgbClr val="60B5CC">
                    <a:shade val="98000"/>
                    <a:satMod val="137000"/>
                  </a:srgbClr>
                </a:gs>
              </a:gsLst>
              <a:lin ang="16200000" scaled="0"/>
            </a:gradFill>
            <a:ln w="6350" cap="rnd" cmpd="sng" algn="ctr">
              <a:solidFill>
                <a:srgbClr val="60B5CC">
                  <a:shade val="95000"/>
                  <a:satMod val="105000"/>
                </a:srgbClr>
              </a:solidFill>
              <a:prstDash val="solid"/>
            </a:ln>
            <a:effectLst/>
          </p:spPr>
          <p:txBody>
            <a:bodyPr lIns="85725" tIns="42863" rIns="85725" bIns="42863" rtlCol="0" anchor="ctr"/>
            <a:lstStyle/>
            <a:p>
              <a:pPr algn="ctr" defTabSz="857250" fontAlgn="auto">
                <a:spcBef>
                  <a:spcPts val="0"/>
                </a:spcBef>
                <a:spcAft>
                  <a:spcPts val="0"/>
                </a:spcAft>
                <a:defRPr/>
              </a:pPr>
              <a:endParaRPr lang="en-US" sz="1350" kern="0" dirty="0">
                <a:solidFill>
                  <a:sysClr val="window" lastClr="FFFFFF"/>
                </a:solidFill>
                <a:latin typeface="Corbel"/>
                <a:ea typeface="+mn-ea"/>
              </a:endParaRPr>
            </a:p>
          </p:txBody>
        </p:sp>
        <p:sp>
          <p:nvSpPr>
            <p:cNvPr id="157" name="Freeform 156"/>
            <p:cNvSpPr/>
            <p:nvPr/>
          </p:nvSpPr>
          <p:spPr>
            <a:xfrm>
              <a:off x="8001169" y="1469124"/>
              <a:ext cx="264821" cy="626312"/>
            </a:xfrm>
            <a:custGeom>
              <a:avLst/>
              <a:gdLst>
                <a:gd name="connsiteX0" fmla="*/ 0 w 1040607"/>
                <a:gd name="connsiteY0" fmla="*/ 416719 h 683419"/>
                <a:gd name="connsiteX1" fmla="*/ 1040607 w 1040607"/>
                <a:gd name="connsiteY1" fmla="*/ 0 h 683419"/>
                <a:gd name="connsiteX2" fmla="*/ 1040607 w 1040607"/>
                <a:gd name="connsiteY2" fmla="*/ 473869 h 683419"/>
                <a:gd name="connsiteX3" fmla="*/ 4763 w 1040607"/>
                <a:gd name="connsiteY3" fmla="*/ 683419 h 683419"/>
                <a:gd name="connsiteX4" fmla="*/ 0 w 1040607"/>
                <a:gd name="connsiteY4" fmla="*/ 416719 h 683419"/>
                <a:gd name="connsiteX0" fmla="*/ 0 w 1106916"/>
                <a:gd name="connsiteY0" fmla="*/ 62182 h 683419"/>
                <a:gd name="connsiteX1" fmla="*/ 1106916 w 1106916"/>
                <a:gd name="connsiteY1" fmla="*/ 0 h 683419"/>
                <a:gd name="connsiteX2" fmla="*/ 1106916 w 1106916"/>
                <a:gd name="connsiteY2" fmla="*/ 473869 h 683419"/>
                <a:gd name="connsiteX3" fmla="*/ 71072 w 1106916"/>
                <a:gd name="connsiteY3" fmla="*/ 683419 h 683419"/>
                <a:gd name="connsiteX4" fmla="*/ 0 w 1106916"/>
                <a:gd name="connsiteY4" fmla="*/ 62182 h 683419"/>
                <a:gd name="connsiteX0" fmla="*/ 0 w 1151121"/>
                <a:gd name="connsiteY0" fmla="*/ 62182 h 683419"/>
                <a:gd name="connsiteX1" fmla="*/ 1106916 w 1151121"/>
                <a:gd name="connsiteY1" fmla="*/ 0 h 683419"/>
                <a:gd name="connsiteX2" fmla="*/ 1151121 w 1151121"/>
                <a:gd name="connsiteY2" fmla="*/ 666332 h 683419"/>
                <a:gd name="connsiteX3" fmla="*/ 71072 w 1151121"/>
                <a:gd name="connsiteY3" fmla="*/ 683419 h 683419"/>
                <a:gd name="connsiteX4" fmla="*/ 0 w 1151121"/>
                <a:gd name="connsiteY4" fmla="*/ 62182 h 683419"/>
                <a:gd name="connsiteX0" fmla="*/ 0 w 1151121"/>
                <a:gd name="connsiteY0" fmla="*/ 62182 h 700302"/>
                <a:gd name="connsiteX1" fmla="*/ 1106916 w 1151121"/>
                <a:gd name="connsiteY1" fmla="*/ 0 h 700302"/>
                <a:gd name="connsiteX2" fmla="*/ 1151121 w 1151121"/>
                <a:gd name="connsiteY2" fmla="*/ 666332 h 700302"/>
                <a:gd name="connsiteX3" fmla="*/ 71071 w 1151121"/>
                <a:gd name="connsiteY3" fmla="*/ 700302 h 700302"/>
                <a:gd name="connsiteX4" fmla="*/ 0 w 1151121"/>
                <a:gd name="connsiteY4" fmla="*/ 62182 h 700302"/>
                <a:gd name="connsiteX0" fmla="*/ 0 w 1151121"/>
                <a:gd name="connsiteY0" fmla="*/ 62182 h 700302"/>
                <a:gd name="connsiteX1" fmla="*/ 1106916 w 1151121"/>
                <a:gd name="connsiteY1" fmla="*/ 0 h 700302"/>
                <a:gd name="connsiteX2" fmla="*/ 1151121 w 1151121"/>
                <a:gd name="connsiteY2" fmla="*/ 666332 h 700302"/>
                <a:gd name="connsiteX3" fmla="*/ 247889 w 1151121"/>
                <a:gd name="connsiteY3" fmla="*/ 700302 h 700302"/>
                <a:gd name="connsiteX4" fmla="*/ 0 w 1151121"/>
                <a:gd name="connsiteY4" fmla="*/ 62182 h 700302"/>
                <a:gd name="connsiteX0" fmla="*/ 0 w 907998"/>
                <a:gd name="connsiteY0" fmla="*/ 45300 h 700302"/>
                <a:gd name="connsiteX1" fmla="*/ 863793 w 907998"/>
                <a:gd name="connsiteY1" fmla="*/ 0 h 700302"/>
                <a:gd name="connsiteX2" fmla="*/ 907998 w 907998"/>
                <a:gd name="connsiteY2" fmla="*/ 666332 h 700302"/>
                <a:gd name="connsiteX3" fmla="*/ 4766 w 907998"/>
                <a:gd name="connsiteY3" fmla="*/ 700302 h 700302"/>
                <a:gd name="connsiteX4" fmla="*/ 0 w 907998"/>
                <a:gd name="connsiteY4" fmla="*/ 45300 h 700302"/>
                <a:gd name="connsiteX0" fmla="*/ 8392 w 903383"/>
                <a:gd name="connsiteY0" fmla="*/ 135341 h 700302"/>
                <a:gd name="connsiteX1" fmla="*/ 859178 w 903383"/>
                <a:gd name="connsiteY1" fmla="*/ 0 h 700302"/>
                <a:gd name="connsiteX2" fmla="*/ 903383 w 903383"/>
                <a:gd name="connsiteY2" fmla="*/ 666332 h 700302"/>
                <a:gd name="connsiteX3" fmla="*/ 151 w 903383"/>
                <a:gd name="connsiteY3" fmla="*/ 700302 h 700302"/>
                <a:gd name="connsiteX4" fmla="*/ 8392 w 903383"/>
                <a:gd name="connsiteY4" fmla="*/ 135341 h 700302"/>
                <a:gd name="connsiteX0" fmla="*/ 8392 w 903383"/>
                <a:gd name="connsiteY0" fmla="*/ 135341 h 736318"/>
                <a:gd name="connsiteX1" fmla="*/ 859178 w 903383"/>
                <a:gd name="connsiteY1" fmla="*/ 0 h 736318"/>
                <a:gd name="connsiteX2" fmla="*/ 903383 w 903383"/>
                <a:gd name="connsiteY2" fmla="*/ 666332 h 736318"/>
                <a:gd name="connsiteX3" fmla="*/ 152 w 903383"/>
                <a:gd name="connsiteY3" fmla="*/ 736318 h 736318"/>
                <a:gd name="connsiteX4" fmla="*/ 8392 w 903383"/>
                <a:gd name="connsiteY4" fmla="*/ 135341 h 736318"/>
                <a:gd name="connsiteX0" fmla="*/ 0 w 921353"/>
                <a:gd name="connsiteY0" fmla="*/ 129866 h 736318"/>
                <a:gd name="connsiteX1" fmla="*/ 877148 w 921353"/>
                <a:gd name="connsiteY1" fmla="*/ 0 h 736318"/>
                <a:gd name="connsiteX2" fmla="*/ 921353 w 921353"/>
                <a:gd name="connsiteY2" fmla="*/ 666332 h 736318"/>
                <a:gd name="connsiteX3" fmla="*/ 18122 w 921353"/>
                <a:gd name="connsiteY3" fmla="*/ 736318 h 736318"/>
                <a:gd name="connsiteX4" fmla="*/ 0 w 921353"/>
                <a:gd name="connsiteY4" fmla="*/ 129866 h 736318"/>
                <a:gd name="connsiteX0" fmla="*/ 0 w 921353"/>
                <a:gd name="connsiteY0" fmla="*/ 126216 h 732668"/>
                <a:gd name="connsiteX1" fmla="*/ 892965 w 921353"/>
                <a:gd name="connsiteY1" fmla="*/ 0 h 732668"/>
                <a:gd name="connsiteX2" fmla="*/ 921353 w 921353"/>
                <a:gd name="connsiteY2" fmla="*/ 662682 h 732668"/>
                <a:gd name="connsiteX3" fmla="*/ 18122 w 921353"/>
                <a:gd name="connsiteY3" fmla="*/ 732668 h 732668"/>
                <a:gd name="connsiteX4" fmla="*/ 0 w 921353"/>
                <a:gd name="connsiteY4" fmla="*/ 126216 h 732668"/>
                <a:gd name="connsiteX0" fmla="*/ 0 w 894989"/>
                <a:gd name="connsiteY0" fmla="*/ 126216 h 732668"/>
                <a:gd name="connsiteX1" fmla="*/ 892965 w 894989"/>
                <a:gd name="connsiteY1" fmla="*/ 0 h 732668"/>
                <a:gd name="connsiteX2" fmla="*/ 894989 w 894989"/>
                <a:gd name="connsiteY2" fmla="*/ 669982 h 732668"/>
                <a:gd name="connsiteX3" fmla="*/ 18122 w 894989"/>
                <a:gd name="connsiteY3" fmla="*/ 732668 h 732668"/>
                <a:gd name="connsiteX4" fmla="*/ 0 w 894989"/>
                <a:gd name="connsiteY4" fmla="*/ 126216 h 732668"/>
                <a:gd name="connsiteX0" fmla="*/ 0 w 894989"/>
                <a:gd name="connsiteY0" fmla="*/ 126216 h 732668"/>
                <a:gd name="connsiteX1" fmla="*/ 892965 w 894989"/>
                <a:gd name="connsiteY1" fmla="*/ 0 h 732668"/>
                <a:gd name="connsiteX2" fmla="*/ 894989 w 894989"/>
                <a:gd name="connsiteY2" fmla="*/ 669982 h 732668"/>
                <a:gd name="connsiteX3" fmla="*/ 2305 w 894989"/>
                <a:gd name="connsiteY3" fmla="*/ 732668 h 732668"/>
                <a:gd name="connsiteX4" fmla="*/ 0 w 894989"/>
                <a:gd name="connsiteY4" fmla="*/ 126216 h 732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989" h="732668">
                  <a:moveTo>
                    <a:pt x="0" y="126216"/>
                  </a:moveTo>
                  <a:lnTo>
                    <a:pt x="892965" y="0"/>
                  </a:lnTo>
                  <a:cubicBezTo>
                    <a:pt x="893640" y="223327"/>
                    <a:pt x="894314" y="446655"/>
                    <a:pt x="894989" y="669982"/>
                  </a:cubicBezTo>
                  <a:lnTo>
                    <a:pt x="2305" y="732668"/>
                  </a:lnTo>
                  <a:cubicBezTo>
                    <a:pt x="717" y="643768"/>
                    <a:pt x="1588" y="215116"/>
                    <a:pt x="0" y="126216"/>
                  </a:cubicBezTo>
                  <a:close/>
                </a:path>
              </a:pathLst>
            </a:custGeom>
            <a:gradFill rotWithShape="1">
              <a:gsLst>
                <a:gs pos="0">
                  <a:srgbClr val="60B5CC">
                    <a:shade val="47500"/>
                    <a:satMod val="137000"/>
                  </a:srgbClr>
                </a:gs>
                <a:gs pos="55000">
                  <a:srgbClr val="60B5CC">
                    <a:shade val="69000"/>
                    <a:satMod val="137000"/>
                  </a:srgbClr>
                </a:gs>
                <a:gs pos="100000">
                  <a:srgbClr val="60B5CC">
                    <a:shade val="98000"/>
                    <a:satMod val="137000"/>
                  </a:srgbClr>
                </a:gs>
              </a:gsLst>
              <a:lin ang="16200000" scaled="0"/>
            </a:gradFill>
            <a:ln w="6350" cap="rnd" cmpd="sng" algn="ctr">
              <a:solidFill>
                <a:srgbClr val="60B5CC">
                  <a:shade val="95000"/>
                  <a:satMod val="105000"/>
                </a:srgbClr>
              </a:solidFill>
              <a:prstDash val="solid"/>
            </a:ln>
            <a:effectLst/>
          </p:spPr>
          <p:txBody>
            <a:bodyPr lIns="85725" tIns="42863" rIns="85725" bIns="42863" rtlCol="0" anchor="ctr"/>
            <a:lstStyle/>
            <a:p>
              <a:pPr algn="ctr" defTabSz="857250" fontAlgn="auto">
                <a:spcBef>
                  <a:spcPts val="0"/>
                </a:spcBef>
                <a:spcAft>
                  <a:spcPts val="0"/>
                </a:spcAft>
                <a:defRPr/>
              </a:pPr>
              <a:endParaRPr lang="en-US" sz="1350" kern="0">
                <a:solidFill>
                  <a:sysClr val="window" lastClr="FFFFFF"/>
                </a:solidFill>
                <a:latin typeface="Corbel"/>
                <a:ea typeface="+mn-ea"/>
              </a:endParaRPr>
            </a:p>
          </p:txBody>
        </p:sp>
        <p:cxnSp>
          <p:nvCxnSpPr>
            <p:cNvPr id="158" name="Straight Connector 157"/>
            <p:cNvCxnSpPr/>
            <p:nvPr/>
          </p:nvCxnSpPr>
          <p:spPr>
            <a:xfrm rot="16200000" flipH="1">
              <a:off x="5756366" y="2969437"/>
              <a:ext cx="349254" cy="0"/>
            </a:xfrm>
            <a:prstGeom prst="line">
              <a:avLst/>
            </a:prstGeom>
            <a:noFill/>
            <a:ln w="19050" cap="rnd" cmpd="sng" algn="ctr">
              <a:solidFill>
                <a:srgbClr val="E66C7D">
                  <a:shade val="95000"/>
                  <a:satMod val="105000"/>
                </a:srgbClr>
              </a:solidFill>
              <a:prstDash val="sysDash"/>
            </a:ln>
            <a:effectLst/>
          </p:spPr>
        </p:cxnSp>
        <p:cxnSp>
          <p:nvCxnSpPr>
            <p:cNvPr id="159" name="Straight Connector 158"/>
            <p:cNvCxnSpPr/>
            <p:nvPr/>
          </p:nvCxnSpPr>
          <p:spPr>
            <a:xfrm rot="5400000">
              <a:off x="5734704" y="2612873"/>
              <a:ext cx="390147" cy="482"/>
            </a:xfrm>
            <a:prstGeom prst="line">
              <a:avLst/>
            </a:prstGeom>
            <a:noFill/>
            <a:ln w="19050" cap="rnd" cmpd="sng" algn="ctr">
              <a:solidFill>
                <a:srgbClr val="F0AD00">
                  <a:shade val="95000"/>
                  <a:satMod val="105000"/>
                </a:srgbClr>
              </a:solidFill>
              <a:prstDash val="solid"/>
            </a:ln>
            <a:effectLst/>
          </p:spPr>
        </p:cxnSp>
        <p:cxnSp>
          <p:nvCxnSpPr>
            <p:cNvPr id="160" name="Straight Connector 159"/>
            <p:cNvCxnSpPr/>
            <p:nvPr/>
          </p:nvCxnSpPr>
          <p:spPr>
            <a:xfrm flipV="1">
              <a:off x="5930020" y="1465522"/>
              <a:ext cx="2338001" cy="952518"/>
            </a:xfrm>
            <a:prstGeom prst="line">
              <a:avLst/>
            </a:prstGeom>
            <a:noFill/>
            <a:ln w="19050" cap="rnd" cmpd="sng" algn="ctr">
              <a:solidFill>
                <a:srgbClr val="F0AD00">
                  <a:shade val="95000"/>
                  <a:satMod val="105000"/>
                </a:srgbClr>
              </a:solidFill>
              <a:prstDash val="solid"/>
            </a:ln>
            <a:effectLst/>
          </p:spPr>
        </p:cxnSp>
        <p:cxnSp>
          <p:nvCxnSpPr>
            <p:cNvPr id="161" name="Straight Connector 160"/>
            <p:cNvCxnSpPr/>
            <p:nvPr/>
          </p:nvCxnSpPr>
          <p:spPr>
            <a:xfrm>
              <a:off x="5930020" y="2807705"/>
              <a:ext cx="2338001" cy="952518"/>
            </a:xfrm>
            <a:prstGeom prst="line">
              <a:avLst/>
            </a:prstGeom>
            <a:noFill/>
            <a:ln w="19050" cap="rnd" cmpd="sng" algn="ctr">
              <a:solidFill>
                <a:srgbClr val="F0AD00">
                  <a:shade val="95000"/>
                  <a:satMod val="105000"/>
                </a:srgbClr>
              </a:solidFill>
              <a:prstDash val="solid"/>
            </a:ln>
            <a:effectLst/>
          </p:spPr>
        </p:cxnSp>
        <p:cxnSp>
          <p:nvCxnSpPr>
            <p:cNvPr id="162" name="Straight Connector 161"/>
            <p:cNvCxnSpPr/>
            <p:nvPr/>
          </p:nvCxnSpPr>
          <p:spPr>
            <a:xfrm rot="5400000">
              <a:off x="7120670" y="2612874"/>
              <a:ext cx="2294701" cy="962"/>
            </a:xfrm>
            <a:prstGeom prst="line">
              <a:avLst/>
            </a:prstGeom>
            <a:noFill/>
            <a:ln w="19050" cap="rnd" cmpd="sng" algn="ctr">
              <a:solidFill>
                <a:srgbClr val="F0AD00">
                  <a:shade val="95000"/>
                  <a:satMod val="105000"/>
                </a:srgbClr>
              </a:solidFill>
              <a:prstDash val="solid"/>
            </a:ln>
            <a:effectLst/>
          </p:spPr>
        </p:cxnSp>
        <p:cxnSp>
          <p:nvCxnSpPr>
            <p:cNvPr id="163" name="Straight Connector 162"/>
            <p:cNvCxnSpPr/>
            <p:nvPr/>
          </p:nvCxnSpPr>
          <p:spPr>
            <a:xfrm flipV="1">
              <a:off x="5930032" y="2039927"/>
              <a:ext cx="2340871" cy="470483"/>
            </a:xfrm>
            <a:prstGeom prst="line">
              <a:avLst/>
            </a:prstGeom>
            <a:noFill/>
            <a:ln w="19050" cap="rnd" cmpd="sng" algn="ctr">
              <a:solidFill>
                <a:srgbClr val="F0AD00">
                  <a:shade val="95000"/>
                  <a:satMod val="105000"/>
                </a:srgbClr>
              </a:solidFill>
              <a:prstDash val="solid"/>
            </a:ln>
            <a:effectLst/>
          </p:spPr>
        </p:cxnSp>
        <p:cxnSp>
          <p:nvCxnSpPr>
            <p:cNvPr id="164" name="Straight Connector 163"/>
            <p:cNvCxnSpPr/>
            <p:nvPr/>
          </p:nvCxnSpPr>
          <p:spPr>
            <a:xfrm flipV="1">
              <a:off x="5932918" y="2614904"/>
              <a:ext cx="2591989" cy="0"/>
            </a:xfrm>
            <a:prstGeom prst="line">
              <a:avLst/>
            </a:prstGeom>
            <a:noFill/>
            <a:ln w="19050" cap="rnd" cmpd="sng" algn="ctr">
              <a:solidFill>
                <a:srgbClr val="60B5CC">
                  <a:lumMod val="75000"/>
                </a:srgbClr>
              </a:solidFill>
              <a:prstDash val="solid"/>
              <a:tailEnd type="triangle"/>
            </a:ln>
            <a:effectLst/>
          </p:spPr>
        </p:cxnSp>
        <p:cxnSp>
          <p:nvCxnSpPr>
            <p:cNvPr id="165" name="Straight Connector 164"/>
            <p:cNvCxnSpPr/>
            <p:nvPr/>
          </p:nvCxnSpPr>
          <p:spPr>
            <a:xfrm>
              <a:off x="5930032" y="2703800"/>
              <a:ext cx="2337985" cy="476252"/>
            </a:xfrm>
            <a:prstGeom prst="line">
              <a:avLst/>
            </a:prstGeom>
            <a:noFill/>
            <a:ln w="19050" cap="rnd" cmpd="sng" algn="ctr">
              <a:solidFill>
                <a:srgbClr val="F0AD00">
                  <a:shade val="95000"/>
                  <a:satMod val="105000"/>
                </a:srgbClr>
              </a:solidFill>
              <a:prstDash val="solid"/>
            </a:ln>
            <a:effectLst/>
          </p:spPr>
        </p:cxnSp>
        <p:cxnSp>
          <p:nvCxnSpPr>
            <p:cNvPr id="166" name="Straight Connector 165"/>
            <p:cNvCxnSpPr/>
            <p:nvPr/>
          </p:nvCxnSpPr>
          <p:spPr>
            <a:xfrm>
              <a:off x="5453759" y="2613674"/>
              <a:ext cx="477234" cy="194428"/>
            </a:xfrm>
            <a:prstGeom prst="line">
              <a:avLst/>
            </a:prstGeom>
            <a:noFill/>
            <a:ln w="19050" cap="rnd" cmpd="sng" algn="ctr">
              <a:solidFill>
                <a:srgbClr val="F0AD00">
                  <a:shade val="95000"/>
                  <a:satMod val="105000"/>
                </a:srgbClr>
              </a:solidFill>
              <a:prstDash val="sysDash"/>
            </a:ln>
            <a:effectLst/>
          </p:spPr>
        </p:cxnSp>
        <p:cxnSp>
          <p:nvCxnSpPr>
            <p:cNvPr id="167" name="Straight Connector 166"/>
            <p:cNvCxnSpPr/>
            <p:nvPr/>
          </p:nvCxnSpPr>
          <p:spPr>
            <a:xfrm flipV="1">
              <a:off x="5450889" y="2412269"/>
              <a:ext cx="493293" cy="200972"/>
            </a:xfrm>
            <a:prstGeom prst="line">
              <a:avLst/>
            </a:prstGeom>
            <a:noFill/>
            <a:ln w="19050" cap="rnd" cmpd="sng" algn="ctr">
              <a:solidFill>
                <a:srgbClr val="F0AD00">
                  <a:shade val="95000"/>
                  <a:satMod val="105000"/>
                </a:srgbClr>
              </a:solidFill>
              <a:prstDash val="sysDash"/>
            </a:ln>
            <a:effectLst/>
          </p:spPr>
        </p:cxnSp>
        <p:cxnSp>
          <p:nvCxnSpPr>
            <p:cNvPr id="168" name="Straight Connector 167"/>
            <p:cNvCxnSpPr/>
            <p:nvPr/>
          </p:nvCxnSpPr>
          <p:spPr>
            <a:xfrm>
              <a:off x="5458106" y="2614904"/>
              <a:ext cx="471926" cy="0"/>
            </a:xfrm>
            <a:prstGeom prst="line">
              <a:avLst/>
            </a:prstGeom>
            <a:noFill/>
            <a:ln w="19050" cap="rnd" cmpd="sng" algn="ctr">
              <a:solidFill>
                <a:srgbClr val="60B5CC">
                  <a:lumMod val="75000"/>
                </a:srgbClr>
              </a:solidFill>
              <a:prstDash val="sysDash"/>
              <a:headEnd type="none" w="med" len="med"/>
              <a:tailEnd type="none" w="med" len="med"/>
            </a:ln>
            <a:effectLst/>
          </p:spPr>
        </p:cxnSp>
        <p:sp>
          <p:nvSpPr>
            <p:cNvPr id="169" name="TextBox 168"/>
            <p:cNvSpPr txBox="1"/>
            <p:nvPr/>
          </p:nvSpPr>
          <p:spPr>
            <a:xfrm>
              <a:off x="8245444" y="2346083"/>
              <a:ext cx="307777" cy="294312"/>
            </a:xfrm>
            <a:prstGeom prst="rect">
              <a:avLst/>
            </a:prstGeom>
            <a:noFill/>
          </p:spPr>
          <p:txBody>
            <a:bodyPr wrap="none" lIns="85725" tIns="42863" rIns="85725" bIns="42863" rtlCol="0">
              <a:spAutoFit/>
            </a:bodyPr>
            <a:lstStyle/>
            <a:p>
              <a:pPr defTabSz="857250" fontAlgn="auto">
                <a:spcBef>
                  <a:spcPts val="0"/>
                </a:spcBef>
                <a:spcAft>
                  <a:spcPts val="0"/>
                </a:spcAft>
                <a:defRPr/>
              </a:pPr>
              <a:r>
                <a:rPr lang="en-AU" sz="1350" kern="0" dirty="0">
                  <a:solidFill>
                    <a:sysClr val="windowText" lastClr="000000"/>
                  </a:solidFill>
                  <a:latin typeface="Calibri"/>
                  <a:ea typeface="+mn-ea"/>
                </a:rPr>
                <a:t>-Z</a:t>
              </a:r>
              <a:endParaRPr lang="en-US" sz="1350" kern="0" dirty="0">
                <a:solidFill>
                  <a:sysClr val="windowText" lastClr="000000"/>
                </a:solidFill>
                <a:latin typeface="Calibri"/>
                <a:ea typeface="+mn-ea"/>
              </a:endParaRPr>
            </a:p>
          </p:txBody>
        </p:sp>
        <p:cxnSp>
          <p:nvCxnSpPr>
            <p:cNvPr id="170" name="Straight Connector 169"/>
            <p:cNvCxnSpPr/>
            <p:nvPr/>
          </p:nvCxnSpPr>
          <p:spPr>
            <a:xfrm flipV="1">
              <a:off x="5930555" y="2202220"/>
              <a:ext cx="439" cy="410654"/>
            </a:xfrm>
            <a:prstGeom prst="line">
              <a:avLst/>
            </a:prstGeom>
            <a:noFill/>
            <a:ln w="19050" cap="rnd" cmpd="sng" algn="ctr">
              <a:solidFill>
                <a:srgbClr val="60B5CC">
                  <a:lumMod val="75000"/>
                </a:srgbClr>
              </a:solidFill>
              <a:prstDash val="solid"/>
              <a:tailEnd type="triangle"/>
            </a:ln>
            <a:effectLst/>
          </p:spPr>
        </p:cxnSp>
        <p:sp>
          <p:nvSpPr>
            <p:cNvPr id="171" name="TextBox 170"/>
            <p:cNvSpPr txBox="1"/>
            <p:nvPr/>
          </p:nvSpPr>
          <p:spPr>
            <a:xfrm>
              <a:off x="5800239" y="1984457"/>
              <a:ext cx="258084" cy="294312"/>
            </a:xfrm>
            <a:prstGeom prst="rect">
              <a:avLst/>
            </a:prstGeom>
            <a:noFill/>
          </p:spPr>
          <p:txBody>
            <a:bodyPr wrap="none" lIns="85725" tIns="42863" rIns="85725" bIns="42863" rtlCol="0">
              <a:spAutoFit/>
            </a:bodyPr>
            <a:lstStyle/>
            <a:p>
              <a:pPr defTabSz="857250" fontAlgn="auto">
                <a:spcBef>
                  <a:spcPts val="0"/>
                </a:spcBef>
                <a:spcAft>
                  <a:spcPts val="0"/>
                </a:spcAft>
                <a:defRPr/>
              </a:pPr>
              <a:r>
                <a:rPr lang="en-AU" sz="1350" kern="0" dirty="0">
                  <a:solidFill>
                    <a:sysClr val="windowText" lastClr="000000"/>
                  </a:solidFill>
                  <a:latin typeface="Calibri"/>
                  <a:ea typeface="+mn-ea"/>
                </a:rPr>
                <a:t>Y</a:t>
              </a:r>
              <a:endParaRPr lang="en-US" sz="1350" kern="0" dirty="0">
                <a:solidFill>
                  <a:sysClr val="windowText" lastClr="000000"/>
                </a:solidFill>
                <a:latin typeface="Calibri"/>
                <a:ea typeface="+mn-ea"/>
              </a:endParaRPr>
            </a:p>
          </p:txBody>
        </p:sp>
        <p:sp>
          <p:nvSpPr>
            <p:cNvPr id="172" name="TextBox 171"/>
            <p:cNvSpPr txBox="1"/>
            <p:nvPr/>
          </p:nvSpPr>
          <p:spPr>
            <a:xfrm>
              <a:off x="5640453" y="3152654"/>
              <a:ext cx="584930" cy="305258"/>
            </a:xfrm>
            <a:prstGeom prst="rect">
              <a:avLst/>
            </a:prstGeom>
            <a:noFill/>
          </p:spPr>
          <p:txBody>
            <a:bodyPr wrap="square" lIns="85725" tIns="42863" rIns="85725" bIns="42863" rtlCol="0">
              <a:spAutoFit/>
            </a:bodyPr>
            <a:lstStyle/>
            <a:p>
              <a:pPr algn="ctr" defTabSz="857250" fontAlgn="auto">
                <a:spcBef>
                  <a:spcPts val="0"/>
                </a:spcBef>
                <a:spcAft>
                  <a:spcPts val="0"/>
                </a:spcAft>
                <a:defRPr/>
              </a:pPr>
              <a:r>
                <a:rPr lang="sv-SE" sz="1600" kern="0" dirty="0">
                  <a:solidFill>
                    <a:sysClr val="windowText" lastClr="000000"/>
                  </a:solidFill>
                  <a:latin typeface="Calibri"/>
                  <a:ea typeface="+mn-ea"/>
                </a:rPr>
                <a:t>Near</a:t>
              </a:r>
              <a:endParaRPr lang="en-US" sz="1400" kern="0" baseline="-25000" dirty="0">
                <a:solidFill>
                  <a:sysClr val="windowText" lastClr="000000"/>
                </a:solidFill>
                <a:latin typeface="Calibri"/>
                <a:ea typeface="+mn-ea"/>
              </a:endParaRPr>
            </a:p>
          </p:txBody>
        </p:sp>
        <p:sp>
          <p:nvSpPr>
            <p:cNvPr id="174" name="Freeform 173"/>
            <p:cNvSpPr/>
            <p:nvPr/>
          </p:nvSpPr>
          <p:spPr>
            <a:xfrm>
              <a:off x="7640097" y="2125983"/>
              <a:ext cx="330231" cy="1301309"/>
            </a:xfrm>
            <a:custGeom>
              <a:avLst/>
              <a:gdLst>
                <a:gd name="connsiteX0" fmla="*/ 615992 w 1952398"/>
                <a:gd name="connsiteY0" fmla="*/ 0 h 1397000"/>
                <a:gd name="connsiteX1" fmla="*/ 1047792 w 1952398"/>
                <a:gd name="connsiteY1" fmla="*/ 127000 h 1397000"/>
                <a:gd name="connsiteX2" fmla="*/ 1193842 w 1952398"/>
                <a:gd name="connsiteY2" fmla="*/ 273050 h 1397000"/>
                <a:gd name="connsiteX3" fmla="*/ 1047792 w 1952398"/>
                <a:gd name="connsiteY3" fmla="*/ 552450 h 1397000"/>
                <a:gd name="connsiteX4" fmla="*/ 1949492 w 1952398"/>
                <a:gd name="connsiteY4" fmla="*/ 793750 h 1397000"/>
                <a:gd name="connsiteX5" fmla="*/ 698542 w 1952398"/>
                <a:gd name="connsiteY5" fmla="*/ 1155700 h 1397000"/>
                <a:gd name="connsiteX6" fmla="*/ 190542 w 1952398"/>
                <a:gd name="connsiteY6" fmla="*/ 1282700 h 1397000"/>
                <a:gd name="connsiteX7" fmla="*/ 42 w 1952398"/>
                <a:gd name="connsiteY7" fmla="*/ 1352550 h 1397000"/>
                <a:gd name="connsiteX8" fmla="*/ 171492 w 1952398"/>
                <a:gd name="connsiteY8" fmla="*/ 1397000 h 1397000"/>
                <a:gd name="connsiteX0" fmla="*/ 615956 w 1952362"/>
                <a:gd name="connsiteY0" fmla="*/ 0 h 1930400"/>
                <a:gd name="connsiteX1" fmla="*/ 1047756 w 1952362"/>
                <a:gd name="connsiteY1" fmla="*/ 127000 h 1930400"/>
                <a:gd name="connsiteX2" fmla="*/ 1193806 w 1952362"/>
                <a:gd name="connsiteY2" fmla="*/ 273050 h 1930400"/>
                <a:gd name="connsiteX3" fmla="*/ 1047756 w 1952362"/>
                <a:gd name="connsiteY3" fmla="*/ 552450 h 1930400"/>
                <a:gd name="connsiteX4" fmla="*/ 1949456 w 1952362"/>
                <a:gd name="connsiteY4" fmla="*/ 793750 h 1930400"/>
                <a:gd name="connsiteX5" fmla="*/ 698506 w 1952362"/>
                <a:gd name="connsiteY5" fmla="*/ 1155700 h 1930400"/>
                <a:gd name="connsiteX6" fmla="*/ 190506 w 1952362"/>
                <a:gd name="connsiteY6" fmla="*/ 1282700 h 1930400"/>
                <a:gd name="connsiteX7" fmla="*/ 6 w 1952362"/>
                <a:gd name="connsiteY7" fmla="*/ 1352550 h 1930400"/>
                <a:gd name="connsiteX8" fmla="*/ 1314456 w 1952362"/>
                <a:gd name="connsiteY8" fmla="*/ 1930400 h 1930400"/>
                <a:gd name="connsiteX0" fmla="*/ 442994 w 1779400"/>
                <a:gd name="connsiteY0" fmla="*/ 0 h 1930400"/>
                <a:gd name="connsiteX1" fmla="*/ 874794 w 1779400"/>
                <a:gd name="connsiteY1" fmla="*/ 127000 h 1930400"/>
                <a:gd name="connsiteX2" fmla="*/ 1020844 w 1779400"/>
                <a:gd name="connsiteY2" fmla="*/ 273050 h 1930400"/>
                <a:gd name="connsiteX3" fmla="*/ 874794 w 1779400"/>
                <a:gd name="connsiteY3" fmla="*/ 552450 h 1930400"/>
                <a:gd name="connsiteX4" fmla="*/ 1776494 w 1779400"/>
                <a:gd name="connsiteY4" fmla="*/ 793750 h 1930400"/>
                <a:gd name="connsiteX5" fmla="*/ 525544 w 1779400"/>
                <a:gd name="connsiteY5" fmla="*/ 1155700 h 1930400"/>
                <a:gd name="connsiteX6" fmla="*/ 17544 w 1779400"/>
                <a:gd name="connsiteY6" fmla="*/ 1282700 h 1930400"/>
                <a:gd name="connsiteX7" fmla="*/ 1097044 w 1779400"/>
                <a:gd name="connsiteY7" fmla="*/ 1543050 h 1930400"/>
                <a:gd name="connsiteX8" fmla="*/ 1141494 w 1779400"/>
                <a:gd name="connsiteY8" fmla="*/ 1930400 h 1930400"/>
                <a:gd name="connsiteX0" fmla="*/ 0 w 1336406"/>
                <a:gd name="connsiteY0" fmla="*/ 0 h 1930400"/>
                <a:gd name="connsiteX1" fmla="*/ 431800 w 1336406"/>
                <a:gd name="connsiteY1" fmla="*/ 127000 h 1930400"/>
                <a:gd name="connsiteX2" fmla="*/ 577850 w 1336406"/>
                <a:gd name="connsiteY2" fmla="*/ 273050 h 1930400"/>
                <a:gd name="connsiteX3" fmla="*/ 431800 w 1336406"/>
                <a:gd name="connsiteY3" fmla="*/ 552450 h 1930400"/>
                <a:gd name="connsiteX4" fmla="*/ 1333500 w 1336406"/>
                <a:gd name="connsiteY4" fmla="*/ 793750 h 1930400"/>
                <a:gd name="connsiteX5" fmla="*/ 82550 w 1336406"/>
                <a:gd name="connsiteY5" fmla="*/ 1155700 h 1930400"/>
                <a:gd name="connsiteX6" fmla="*/ 806450 w 1336406"/>
                <a:gd name="connsiteY6" fmla="*/ 1371600 h 1930400"/>
                <a:gd name="connsiteX7" fmla="*/ 654050 w 1336406"/>
                <a:gd name="connsiteY7" fmla="*/ 1543050 h 1930400"/>
                <a:gd name="connsiteX8" fmla="*/ 698500 w 1336406"/>
                <a:gd name="connsiteY8" fmla="*/ 1930400 h 1930400"/>
                <a:gd name="connsiteX0" fmla="*/ 0 w 1353274"/>
                <a:gd name="connsiteY0" fmla="*/ 0 h 1930400"/>
                <a:gd name="connsiteX1" fmla="*/ 431800 w 1353274"/>
                <a:gd name="connsiteY1" fmla="*/ 127000 h 1930400"/>
                <a:gd name="connsiteX2" fmla="*/ 577850 w 1353274"/>
                <a:gd name="connsiteY2" fmla="*/ 273050 h 1930400"/>
                <a:gd name="connsiteX3" fmla="*/ 431800 w 1353274"/>
                <a:gd name="connsiteY3" fmla="*/ 552450 h 1930400"/>
                <a:gd name="connsiteX4" fmla="*/ 1333500 w 1353274"/>
                <a:gd name="connsiteY4" fmla="*/ 793750 h 1930400"/>
                <a:gd name="connsiteX5" fmla="*/ 1035050 w 1353274"/>
                <a:gd name="connsiteY5" fmla="*/ 1104900 h 1930400"/>
                <a:gd name="connsiteX6" fmla="*/ 806450 w 1353274"/>
                <a:gd name="connsiteY6" fmla="*/ 1371600 h 1930400"/>
                <a:gd name="connsiteX7" fmla="*/ 654050 w 1353274"/>
                <a:gd name="connsiteY7" fmla="*/ 1543050 h 1930400"/>
                <a:gd name="connsiteX8" fmla="*/ 698500 w 1353274"/>
                <a:gd name="connsiteY8" fmla="*/ 1930400 h 1930400"/>
                <a:gd name="connsiteX0" fmla="*/ 0 w 1370969"/>
                <a:gd name="connsiteY0" fmla="*/ 0 h 1930400"/>
                <a:gd name="connsiteX1" fmla="*/ 431800 w 1370969"/>
                <a:gd name="connsiteY1" fmla="*/ 127000 h 1930400"/>
                <a:gd name="connsiteX2" fmla="*/ 577850 w 1370969"/>
                <a:gd name="connsiteY2" fmla="*/ 273050 h 1930400"/>
                <a:gd name="connsiteX3" fmla="*/ 1282700 w 1370969"/>
                <a:gd name="connsiteY3" fmla="*/ 514350 h 1930400"/>
                <a:gd name="connsiteX4" fmla="*/ 1333500 w 1370969"/>
                <a:gd name="connsiteY4" fmla="*/ 793750 h 1930400"/>
                <a:gd name="connsiteX5" fmla="*/ 1035050 w 1370969"/>
                <a:gd name="connsiteY5" fmla="*/ 1104900 h 1930400"/>
                <a:gd name="connsiteX6" fmla="*/ 806450 w 1370969"/>
                <a:gd name="connsiteY6" fmla="*/ 1371600 h 1930400"/>
                <a:gd name="connsiteX7" fmla="*/ 654050 w 1370969"/>
                <a:gd name="connsiteY7" fmla="*/ 1543050 h 1930400"/>
                <a:gd name="connsiteX8" fmla="*/ 698500 w 1370969"/>
                <a:gd name="connsiteY8" fmla="*/ 1930400 h 1930400"/>
                <a:gd name="connsiteX0" fmla="*/ 0 w 1346417"/>
                <a:gd name="connsiteY0" fmla="*/ 0 h 1930400"/>
                <a:gd name="connsiteX1" fmla="*/ 431800 w 1346417"/>
                <a:gd name="connsiteY1" fmla="*/ 127000 h 1930400"/>
                <a:gd name="connsiteX2" fmla="*/ 1193800 w 1346417"/>
                <a:gd name="connsiteY2" fmla="*/ 273050 h 1930400"/>
                <a:gd name="connsiteX3" fmla="*/ 1282700 w 1346417"/>
                <a:gd name="connsiteY3" fmla="*/ 514350 h 1930400"/>
                <a:gd name="connsiteX4" fmla="*/ 1333500 w 1346417"/>
                <a:gd name="connsiteY4" fmla="*/ 793750 h 1930400"/>
                <a:gd name="connsiteX5" fmla="*/ 1035050 w 1346417"/>
                <a:gd name="connsiteY5" fmla="*/ 1104900 h 1930400"/>
                <a:gd name="connsiteX6" fmla="*/ 806450 w 1346417"/>
                <a:gd name="connsiteY6" fmla="*/ 1371600 h 1930400"/>
                <a:gd name="connsiteX7" fmla="*/ 654050 w 1346417"/>
                <a:gd name="connsiteY7" fmla="*/ 1543050 h 1930400"/>
                <a:gd name="connsiteX8" fmla="*/ 698500 w 1346417"/>
                <a:gd name="connsiteY8" fmla="*/ 1930400 h 1930400"/>
                <a:gd name="connsiteX0" fmla="*/ 0 w 1346417"/>
                <a:gd name="connsiteY0" fmla="*/ 13658 h 1944058"/>
                <a:gd name="connsiteX1" fmla="*/ 1066800 w 1346417"/>
                <a:gd name="connsiteY1" fmla="*/ 13658 h 1944058"/>
                <a:gd name="connsiteX2" fmla="*/ 1193800 w 1346417"/>
                <a:gd name="connsiteY2" fmla="*/ 286708 h 1944058"/>
                <a:gd name="connsiteX3" fmla="*/ 1282700 w 1346417"/>
                <a:gd name="connsiteY3" fmla="*/ 528008 h 1944058"/>
                <a:gd name="connsiteX4" fmla="*/ 1333500 w 1346417"/>
                <a:gd name="connsiteY4" fmla="*/ 807408 h 1944058"/>
                <a:gd name="connsiteX5" fmla="*/ 1035050 w 1346417"/>
                <a:gd name="connsiteY5" fmla="*/ 1118558 h 1944058"/>
                <a:gd name="connsiteX6" fmla="*/ 806450 w 1346417"/>
                <a:gd name="connsiteY6" fmla="*/ 1385258 h 1944058"/>
                <a:gd name="connsiteX7" fmla="*/ 654050 w 1346417"/>
                <a:gd name="connsiteY7" fmla="*/ 1556708 h 1944058"/>
                <a:gd name="connsiteX8" fmla="*/ 698500 w 1346417"/>
                <a:gd name="connsiteY8" fmla="*/ 1944058 h 1944058"/>
                <a:gd name="connsiteX0" fmla="*/ 0 w 1346417"/>
                <a:gd name="connsiteY0" fmla="*/ 157014 h 2087414"/>
                <a:gd name="connsiteX1" fmla="*/ 1085850 w 1346417"/>
                <a:gd name="connsiteY1" fmla="*/ 0 h 2087414"/>
                <a:gd name="connsiteX2" fmla="*/ 1066800 w 1346417"/>
                <a:gd name="connsiteY2" fmla="*/ 157014 h 2087414"/>
                <a:gd name="connsiteX3" fmla="*/ 1193800 w 1346417"/>
                <a:gd name="connsiteY3" fmla="*/ 430064 h 2087414"/>
                <a:gd name="connsiteX4" fmla="*/ 1282700 w 1346417"/>
                <a:gd name="connsiteY4" fmla="*/ 671364 h 2087414"/>
                <a:gd name="connsiteX5" fmla="*/ 1333500 w 1346417"/>
                <a:gd name="connsiteY5" fmla="*/ 950764 h 2087414"/>
                <a:gd name="connsiteX6" fmla="*/ 1035050 w 1346417"/>
                <a:gd name="connsiteY6" fmla="*/ 1261914 h 2087414"/>
                <a:gd name="connsiteX7" fmla="*/ 806450 w 1346417"/>
                <a:gd name="connsiteY7" fmla="*/ 1528614 h 2087414"/>
                <a:gd name="connsiteX8" fmla="*/ 654050 w 1346417"/>
                <a:gd name="connsiteY8" fmla="*/ 1700064 h 2087414"/>
                <a:gd name="connsiteX9" fmla="*/ 698500 w 1346417"/>
                <a:gd name="connsiteY9" fmla="*/ 2087414 h 2087414"/>
                <a:gd name="connsiteX0" fmla="*/ 0 w 1355693"/>
                <a:gd name="connsiteY0" fmla="*/ 256034 h 2186434"/>
                <a:gd name="connsiteX1" fmla="*/ 1320800 w 1355693"/>
                <a:gd name="connsiteY1" fmla="*/ 3770 h 2186434"/>
                <a:gd name="connsiteX2" fmla="*/ 1085850 w 1355693"/>
                <a:gd name="connsiteY2" fmla="*/ 99020 h 2186434"/>
                <a:gd name="connsiteX3" fmla="*/ 1066800 w 1355693"/>
                <a:gd name="connsiteY3" fmla="*/ 256034 h 2186434"/>
                <a:gd name="connsiteX4" fmla="*/ 1193800 w 1355693"/>
                <a:gd name="connsiteY4" fmla="*/ 529084 h 2186434"/>
                <a:gd name="connsiteX5" fmla="*/ 1282700 w 1355693"/>
                <a:gd name="connsiteY5" fmla="*/ 770384 h 2186434"/>
                <a:gd name="connsiteX6" fmla="*/ 1333500 w 1355693"/>
                <a:gd name="connsiteY6" fmla="*/ 1049784 h 2186434"/>
                <a:gd name="connsiteX7" fmla="*/ 1035050 w 1355693"/>
                <a:gd name="connsiteY7" fmla="*/ 1360934 h 2186434"/>
                <a:gd name="connsiteX8" fmla="*/ 806450 w 1355693"/>
                <a:gd name="connsiteY8" fmla="*/ 1627634 h 2186434"/>
                <a:gd name="connsiteX9" fmla="*/ 654050 w 1355693"/>
                <a:gd name="connsiteY9" fmla="*/ 1799084 h 2186434"/>
                <a:gd name="connsiteX10" fmla="*/ 698500 w 1355693"/>
                <a:gd name="connsiteY10" fmla="*/ 2186434 h 2186434"/>
                <a:gd name="connsiteX0" fmla="*/ 0 w 1355693"/>
                <a:gd name="connsiteY0" fmla="*/ 256034 h 2186434"/>
                <a:gd name="connsiteX1" fmla="*/ 1320800 w 1355693"/>
                <a:gd name="connsiteY1" fmla="*/ 3770 h 2186434"/>
                <a:gd name="connsiteX2" fmla="*/ 1085850 w 1355693"/>
                <a:gd name="connsiteY2" fmla="*/ 99020 h 2186434"/>
                <a:gd name="connsiteX3" fmla="*/ 1143000 w 1355693"/>
                <a:gd name="connsiteY3" fmla="*/ 408434 h 2186434"/>
                <a:gd name="connsiteX4" fmla="*/ 1193800 w 1355693"/>
                <a:gd name="connsiteY4" fmla="*/ 529084 h 2186434"/>
                <a:gd name="connsiteX5" fmla="*/ 1282700 w 1355693"/>
                <a:gd name="connsiteY5" fmla="*/ 770384 h 2186434"/>
                <a:gd name="connsiteX6" fmla="*/ 1333500 w 1355693"/>
                <a:gd name="connsiteY6" fmla="*/ 1049784 h 2186434"/>
                <a:gd name="connsiteX7" fmla="*/ 1035050 w 1355693"/>
                <a:gd name="connsiteY7" fmla="*/ 1360934 h 2186434"/>
                <a:gd name="connsiteX8" fmla="*/ 806450 w 1355693"/>
                <a:gd name="connsiteY8" fmla="*/ 1627634 h 2186434"/>
                <a:gd name="connsiteX9" fmla="*/ 654050 w 1355693"/>
                <a:gd name="connsiteY9" fmla="*/ 1799084 h 2186434"/>
                <a:gd name="connsiteX10" fmla="*/ 698500 w 1355693"/>
                <a:gd name="connsiteY10" fmla="*/ 2186434 h 2186434"/>
                <a:gd name="connsiteX0" fmla="*/ 0 w 1361245"/>
                <a:gd name="connsiteY0" fmla="*/ 254217 h 2184617"/>
                <a:gd name="connsiteX1" fmla="*/ 1320800 w 1361245"/>
                <a:gd name="connsiteY1" fmla="*/ 1953 h 2184617"/>
                <a:gd name="connsiteX2" fmla="*/ 1181100 w 1361245"/>
                <a:gd name="connsiteY2" fmla="*/ 224203 h 2184617"/>
                <a:gd name="connsiteX3" fmla="*/ 1143000 w 1361245"/>
                <a:gd name="connsiteY3" fmla="*/ 406617 h 2184617"/>
                <a:gd name="connsiteX4" fmla="*/ 1193800 w 1361245"/>
                <a:gd name="connsiteY4" fmla="*/ 527267 h 2184617"/>
                <a:gd name="connsiteX5" fmla="*/ 1282700 w 1361245"/>
                <a:gd name="connsiteY5" fmla="*/ 768567 h 2184617"/>
                <a:gd name="connsiteX6" fmla="*/ 1333500 w 1361245"/>
                <a:gd name="connsiteY6" fmla="*/ 1047967 h 2184617"/>
                <a:gd name="connsiteX7" fmla="*/ 1035050 w 1361245"/>
                <a:gd name="connsiteY7" fmla="*/ 1359117 h 2184617"/>
                <a:gd name="connsiteX8" fmla="*/ 806450 w 1361245"/>
                <a:gd name="connsiteY8" fmla="*/ 1625817 h 2184617"/>
                <a:gd name="connsiteX9" fmla="*/ 654050 w 1361245"/>
                <a:gd name="connsiteY9" fmla="*/ 1797267 h 2184617"/>
                <a:gd name="connsiteX10" fmla="*/ 698500 w 1361245"/>
                <a:gd name="connsiteY10" fmla="*/ 2184617 h 2184617"/>
                <a:gd name="connsiteX0" fmla="*/ 0 w 1361245"/>
                <a:gd name="connsiteY0" fmla="*/ 254217 h 2184617"/>
                <a:gd name="connsiteX1" fmla="*/ 1320800 w 1361245"/>
                <a:gd name="connsiteY1" fmla="*/ 1953 h 2184617"/>
                <a:gd name="connsiteX2" fmla="*/ 1181100 w 1361245"/>
                <a:gd name="connsiteY2" fmla="*/ 224203 h 2184617"/>
                <a:gd name="connsiteX3" fmla="*/ 1143000 w 1361245"/>
                <a:gd name="connsiteY3" fmla="*/ 406617 h 2184617"/>
                <a:gd name="connsiteX4" fmla="*/ 1193800 w 1361245"/>
                <a:gd name="connsiteY4" fmla="*/ 527267 h 2184617"/>
                <a:gd name="connsiteX5" fmla="*/ 1282700 w 1361245"/>
                <a:gd name="connsiteY5" fmla="*/ 768567 h 2184617"/>
                <a:gd name="connsiteX6" fmla="*/ 1333500 w 1361245"/>
                <a:gd name="connsiteY6" fmla="*/ 1047967 h 2184617"/>
                <a:gd name="connsiteX7" fmla="*/ 1035050 w 1361245"/>
                <a:gd name="connsiteY7" fmla="*/ 1359117 h 2184617"/>
                <a:gd name="connsiteX8" fmla="*/ 806450 w 1361245"/>
                <a:gd name="connsiteY8" fmla="*/ 1625817 h 2184617"/>
                <a:gd name="connsiteX9" fmla="*/ 654050 w 1361245"/>
                <a:gd name="connsiteY9" fmla="*/ 1797267 h 2184617"/>
                <a:gd name="connsiteX10" fmla="*/ 698500 w 1361245"/>
                <a:gd name="connsiteY10" fmla="*/ 2184617 h 2184617"/>
                <a:gd name="connsiteX0" fmla="*/ 552602 w 707347"/>
                <a:gd name="connsiteY0" fmla="*/ 19267 h 2184617"/>
                <a:gd name="connsiteX1" fmla="*/ 666902 w 707347"/>
                <a:gd name="connsiteY1" fmla="*/ 1953 h 2184617"/>
                <a:gd name="connsiteX2" fmla="*/ 527202 w 707347"/>
                <a:gd name="connsiteY2" fmla="*/ 224203 h 2184617"/>
                <a:gd name="connsiteX3" fmla="*/ 489102 w 707347"/>
                <a:gd name="connsiteY3" fmla="*/ 406617 h 2184617"/>
                <a:gd name="connsiteX4" fmla="*/ 539902 w 707347"/>
                <a:gd name="connsiteY4" fmla="*/ 527267 h 2184617"/>
                <a:gd name="connsiteX5" fmla="*/ 628802 w 707347"/>
                <a:gd name="connsiteY5" fmla="*/ 768567 h 2184617"/>
                <a:gd name="connsiteX6" fmla="*/ 679602 w 707347"/>
                <a:gd name="connsiteY6" fmla="*/ 1047967 h 2184617"/>
                <a:gd name="connsiteX7" fmla="*/ 381152 w 707347"/>
                <a:gd name="connsiteY7" fmla="*/ 1359117 h 2184617"/>
                <a:gd name="connsiteX8" fmla="*/ 152552 w 707347"/>
                <a:gd name="connsiteY8" fmla="*/ 1625817 h 2184617"/>
                <a:gd name="connsiteX9" fmla="*/ 152 w 707347"/>
                <a:gd name="connsiteY9" fmla="*/ 1797267 h 2184617"/>
                <a:gd name="connsiteX10" fmla="*/ 44602 w 707347"/>
                <a:gd name="connsiteY10" fmla="*/ 2184617 h 2184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7347" h="2184617">
                  <a:moveTo>
                    <a:pt x="552602" y="19267"/>
                  </a:moveTo>
                  <a:cubicBezTo>
                    <a:pt x="555777" y="16381"/>
                    <a:pt x="485927" y="28122"/>
                    <a:pt x="666902" y="1953"/>
                  </a:cubicBezTo>
                  <a:cubicBezTo>
                    <a:pt x="847877" y="-24216"/>
                    <a:pt x="352577" y="221317"/>
                    <a:pt x="527202" y="224203"/>
                  </a:cubicBezTo>
                  <a:cubicBezTo>
                    <a:pt x="543077" y="385839"/>
                    <a:pt x="486985" y="356106"/>
                    <a:pt x="489102" y="406617"/>
                  </a:cubicBezTo>
                  <a:cubicBezTo>
                    <a:pt x="491219" y="457128"/>
                    <a:pt x="516619" y="466942"/>
                    <a:pt x="539902" y="527267"/>
                  </a:cubicBezTo>
                  <a:cubicBezTo>
                    <a:pt x="563185" y="587592"/>
                    <a:pt x="605519" y="681784"/>
                    <a:pt x="628802" y="768567"/>
                  </a:cubicBezTo>
                  <a:cubicBezTo>
                    <a:pt x="652085" y="855350"/>
                    <a:pt x="720877" y="949542"/>
                    <a:pt x="679602" y="1047967"/>
                  </a:cubicBezTo>
                  <a:cubicBezTo>
                    <a:pt x="638327" y="1146392"/>
                    <a:pt x="468994" y="1262809"/>
                    <a:pt x="381152" y="1359117"/>
                  </a:cubicBezTo>
                  <a:cubicBezTo>
                    <a:pt x="293310" y="1455425"/>
                    <a:pt x="216052" y="1552792"/>
                    <a:pt x="152552" y="1625817"/>
                  </a:cubicBezTo>
                  <a:cubicBezTo>
                    <a:pt x="89052" y="1698842"/>
                    <a:pt x="3327" y="1778217"/>
                    <a:pt x="152" y="1797267"/>
                  </a:cubicBezTo>
                  <a:cubicBezTo>
                    <a:pt x="-3023" y="1816317"/>
                    <a:pt x="44602" y="2184617"/>
                    <a:pt x="44602" y="2184617"/>
                  </a:cubicBezTo>
                </a:path>
              </a:pathLst>
            </a:custGeom>
            <a:noFill/>
            <a:ln w="38100" cap="flat" cmpd="sng" algn="ctr">
              <a:solidFill>
                <a:srgbClr val="C0504D"/>
              </a:solidFill>
              <a:prstDash val="solid"/>
            </a:ln>
            <a:effectLst>
              <a:outerShdw blurRad="40000" dist="23000" dir="5400000" rotWithShape="0">
                <a:srgbClr val="000000">
                  <a:alpha val="35000"/>
                </a:srgbClr>
              </a:outerShdw>
            </a:effectLst>
          </p:spPr>
          <p:txBody>
            <a:bodyPr lIns="85725" tIns="42863" rIns="85725" bIns="42863" rtlCol="0" anchor="ctr"/>
            <a:lstStyle/>
            <a:p>
              <a:pPr algn="ctr" defTabSz="857250" fontAlgn="auto">
                <a:spcBef>
                  <a:spcPts val="0"/>
                </a:spcBef>
                <a:spcAft>
                  <a:spcPts val="0"/>
                </a:spcAft>
                <a:defRPr/>
              </a:pPr>
              <a:endParaRPr lang="en-US" sz="1350" kern="0">
                <a:solidFill>
                  <a:sysClr val="windowText" lastClr="000000"/>
                </a:solidFill>
                <a:latin typeface="Calibri"/>
                <a:ea typeface="+mn-ea"/>
              </a:endParaRPr>
            </a:p>
          </p:txBody>
        </p:sp>
        <p:grpSp>
          <p:nvGrpSpPr>
            <p:cNvPr id="175" name="Group 254"/>
            <p:cNvGrpSpPr/>
            <p:nvPr/>
          </p:nvGrpSpPr>
          <p:grpSpPr>
            <a:xfrm>
              <a:off x="5235813" y="2515341"/>
              <a:ext cx="182081" cy="204701"/>
              <a:chOff x="990500" y="3212804"/>
              <a:chExt cx="1145624" cy="1287952"/>
            </a:xfrm>
          </p:grpSpPr>
          <p:grpSp>
            <p:nvGrpSpPr>
              <p:cNvPr id="176" name="Group 19"/>
              <p:cNvGrpSpPr/>
              <p:nvPr/>
            </p:nvGrpSpPr>
            <p:grpSpPr>
              <a:xfrm rot="2693286">
                <a:off x="990500" y="3212804"/>
                <a:ext cx="1145624" cy="1287952"/>
                <a:chOff x="1475656" y="3586913"/>
                <a:chExt cx="1145624" cy="1170865"/>
              </a:xfrm>
            </p:grpSpPr>
            <p:sp>
              <p:nvSpPr>
                <p:cNvPr id="178" name="Arc 177"/>
                <p:cNvSpPr/>
                <p:nvPr/>
              </p:nvSpPr>
              <p:spPr>
                <a:xfrm>
                  <a:off x="1475656" y="3843378"/>
                  <a:ext cx="914400" cy="914400"/>
                </a:xfrm>
                <a:prstGeom prst="arc">
                  <a:avLst/>
                </a:prstGeom>
                <a:solidFill>
                  <a:sysClr val="window" lastClr="FFFFFF"/>
                </a:solidFill>
                <a:ln w="19050" cap="rnd" cmpd="sng" algn="ctr">
                  <a:solidFill>
                    <a:srgbClr val="F0AD00"/>
                  </a:solidFill>
                  <a:prstDash val="solid"/>
                </a:ln>
                <a:effectLst/>
              </p:spPr>
              <p:txBody>
                <a:bodyPr rtlCol="0" anchor="ctr"/>
                <a:lstStyle/>
                <a:p>
                  <a:pPr algn="ctr" defTabSz="857250" fontAlgn="auto">
                    <a:spcBef>
                      <a:spcPts val="0"/>
                    </a:spcBef>
                    <a:spcAft>
                      <a:spcPts val="0"/>
                    </a:spcAft>
                    <a:defRPr/>
                  </a:pPr>
                  <a:endParaRPr lang="en-US" sz="1350" kern="0">
                    <a:solidFill>
                      <a:sysClr val="windowText" lastClr="000000"/>
                    </a:solidFill>
                    <a:latin typeface="Corbel"/>
                    <a:ea typeface="+mn-ea"/>
                  </a:endParaRPr>
                </a:p>
              </p:txBody>
            </p:sp>
            <p:cxnSp>
              <p:nvCxnSpPr>
                <p:cNvPr id="179" name="Straight Connector 178"/>
                <p:cNvCxnSpPr/>
                <p:nvPr/>
              </p:nvCxnSpPr>
              <p:spPr>
                <a:xfrm flipV="1">
                  <a:off x="1475656" y="3586913"/>
                  <a:ext cx="576064" cy="1170865"/>
                </a:xfrm>
                <a:prstGeom prst="line">
                  <a:avLst/>
                </a:prstGeom>
                <a:noFill/>
                <a:ln w="19050" cap="rnd" cmpd="sng" algn="ctr">
                  <a:solidFill>
                    <a:srgbClr val="F0AD00">
                      <a:shade val="95000"/>
                      <a:satMod val="105000"/>
                    </a:srgbClr>
                  </a:solidFill>
                  <a:prstDash val="solid"/>
                </a:ln>
                <a:effectLst/>
              </p:spPr>
            </p:cxnSp>
            <p:cxnSp>
              <p:nvCxnSpPr>
                <p:cNvPr id="180" name="Straight Connector 179"/>
                <p:cNvCxnSpPr/>
                <p:nvPr/>
              </p:nvCxnSpPr>
              <p:spPr>
                <a:xfrm flipV="1">
                  <a:off x="1475656" y="4191000"/>
                  <a:ext cx="1145624" cy="566778"/>
                </a:xfrm>
                <a:prstGeom prst="line">
                  <a:avLst/>
                </a:prstGeom>
                <a:noFill/>
                <a:ln w="19050" cap="rnd" cmpd="sng" algn="ctr">
                  <a:solidFill>
                    <a:srgbClr val="F0AD00">
                      <a:shade val="95000"/>
                      <a:satMod val="105000"/>
                    </a:srgbClr>
                  </a:solidFill>
                  <a:prstDash val="solid"/>
                </a:ln>
                <a:effectLst/>
              </p:spPr>
            </p:cxnSp>
          </p:grpSp>
          <p:sp>
            <p:nvSpPr>
              <p:cNvPr id="177" name="Oval 176"/>
              <p:cNvSpPr/>
              <p:nvPr/>
            </p:nvSpPr>
            <p:spPr>
              <a:xfrm flipH="1">
                <a:off x="1652816" y="3717032"/>
                <a:ext cx="182880" cy="264866"/>
              </a:xfrm>
              <a:prstGeom prst="ellipse">
                <a:avLst/>
              </a:prstGeom>
              <a:solidFill>
                <a:sysClr val="windowText" lastClr="000000"/>
              </a:solidFill>
              <a:ln w="19050" cap="flat" cmpd="thickThin" algn="ctr">
                <a:solidFill>
                  <a:sysClr val="windowText" lastClr="000000">
                    <a:shade val="50000"/>
                  </a:sysClr>
                </a:solidFill>
                <a:prstDash val="solid"/>
              </a:ln>
              <a:effectLst/>
            </p:spPr>
            <p:txBody>
              <a:bodyPr rtlCol="0" anchor="ctr"/>
              <a:lstStyle/>
              <a:p>
                <a:pPr algn="ctr" defTabSz="857250" fontAlgn="auto">
                  <a:spcBef>
                    <a:spcPts val="0"/>
                  </a:spcBef>
                  <a:spcAft>
                    <a:spcPts val="0"/>
                  </a:spcAft>
                  <a:defRPr/>
                </a:pPr>
                <a:endParaRPr lang="en-US" sz="1350" kern="0">
                  <a:solidFill>
                    <a:sysClr val="window" lastClr="FFFFFF"/>
                  </a:solidFill>
                  <a:latin typeface="Corbel"/>
                  <a:ea typeface="+mn-ea"/>
                </a:endParaRPr>
              </a:p>
            </p:txBody>
          </p:sp>
        </p:grpSp>
        <p:sp>
          <p:nvSpPr>
            <p:cNvPr id="181" name="TextBox 180"/>
            <p:cNvSpPr txBox="1"/>
            <p:nvPr/>
          </p:nvSpPr>
          <p:spPr>
            <a:xfrm>
              <a:off x="5059086" y="2629054"/>
              <a:ext cx="432578" cy="305258"/>
            </a:xfrm>
            <a:prstGeom prst="rect">
              <a:avLst/>
            </a:prstGeom>
            <a:noFill/>
          </p:spPr>
          <p:txBody>
            <a:bodyPr wrap="none" lIns="85725" tIns="42863" rIns="85725" bIns="42863" rtlCol="0">
              <a:spAutoFit/>
            </a:bodyPr>
            <a:lstStyle/>
            <a:p>
              <a:pPr defTabSz="857250" fontAlgn="auto">
                <a:spcBef>
                  <a:spcPts val="0"/>
                </a:spcBef>
                <a:spcAft>
                  <a:spcPts val="0"/>
                </a:spcAft>
                <a:defRPr/>
              </a:pPr>
              <a:r>
                <a:rPr lang="sv-SE" sz="1600" kern="0" dirty="0">
                  <a:solidFill>
                    <a:sysClr val="windowText" lastClr="000000"/>
                  </a:solidFill>
                  <a:latin typeface="Calibri"/>
                  <a:ea typeface="+mn-ea"/>
                </a:rPr>
                <a:t>Eye</a:t>
              </a:r>
              <a:endParaRPr lang="en-US" sz="1600" kern="0" baseline="-25000" dirty="0">
                <a:solidFill>
                  <a:sysClr val="windowText" lastClr="000000"/>
                </a:solidFill>
                <a:latin typeface="Calibri"/>
                <a:ea typeface="+mn-ea"/>
              </a:endParaRPr>
            </a:p>
          </p:txBody>
        </p:sp>
        <p:cxnSp>
          <p:nvCxnSpPr>
            <p:cNvPr id="182" name="Straight Connector 181"/>
            <p:cNvCxnSpPr/>
            <p:nvPr/>
          </p:nvCxnSpPr>
          <p:spPr>
            <a:xfrm>
              <a:off x="7568310" y="1751925"/>
              <a:ext cx="0" cy="1722719"/>
            </a:xfrm>
            <a:prstGeom prst="line">
              <a:avLst/>
            </a:prstGeom>
            <a:noFill/>
            <a:ln w="19050" cap="rnd" cmpd="sng" algn="ctr">
              <a:solidFill>
                <a:srgbClr val="F0AD00">
                  <a:shade val="95000"/>
                  <a:satMod val="105000"/>
                </a:srgbClr>
              </a:solidFill>
              <a:prstDash val="solid"/>
            </a:ln>
            <a:effectLst/>
          </p:spPr>
        </p:cxnSp>
        <p:cxnSp>
          <p:nvCxnSpPr>
            <p:cNvPr id="183" name="Straight Connector 182"/>
            <p:cNvCxnSpPr/>
            <p:nvPr/>
          </p:nvCxnSpPr>
          <p:spPr>
            <a:xfrm>
              <a:off x="6026974" y="2377512"/>
              <a:ext cx="0" cy="465009"/>
            </a:xfrm>
            <a:prstGeom prst="line">
              <a:avLst/>
            </a:prstGeom>
            <a:noFill/>
            <a:ln w="19050" cap="rnd" cmpd="sng" algn="ctr">
              <a:solidFill>
                <a:srgbClr val="F0AD00">
                  <a:shade val="95000"/>
                  <a:satMod val="105000"/>
                </a:srgbClr>
              </a:solidFill>
              <a:prstDash val="solid"/>
            </a:ln>
            <a:effectLst/>
          </p:spPr>
        </p:cxnSp>
        <p:cxnSp>
          <p:nvCxnSpPr>
            <p:cNvPr id="184" name="Straight Connector 183"/>
            <p:cNvCxnSpPr/>
            <p:nvPr/>
          </p:nvCxnSpPr>
          <p:spPr>
            <a:xfrm rot="5400000">
              <a:off x="5866769" y="2610165"/>
              <a:ext cx="562850" cy="2"/>
            </a:xfrm>
            <a:prstGeom prst="line">
              <a:avLst/>
            </a:prstGeom>
            <a:noFill/>
            <a:ln w="19050" cap="rnd" cmpd="sng" algn="ctr">
              <a:solidFill>
                <a:srgbClr val="F0AD00">
                  <a:shade val="95000"/>
                  <a:satMod val="105000"/>
                </a:srgbClr>
              </a:solidFill>
              <a:prstDash val="solid"/>
            </a:ln>
            <a:effectLst/>
          </p:spPr>
        </p:cxnSp>
        <p:cxnSp>
          <p:nvCxnSpPr>
            <p:cNvPr id="185" name="Straight Connector 184"/>
            <p:cNvCxnSpPr/>
            <p:nvPr/>
          </p:nvCxnSpPr>
          <p:spPr>
            <a:xfrm rot="16200000" flipH="1">
              <a:off x="5947842" y="2611365"/>
              <a:ext cx="677815" cy="0"/>
            </a:xfrm>
            <a:prstGeom prst="line">
              <a:avLst/>
            </a:prstGeom>
            <a:noFill/>
            <a:ln w="19050" cap="rnd" cmpd="sng" algn="ctr">
              <a:solidFill>
                <a:srgbClr val="F0AD00">
                  <a:shade val="95000"/>
                  <a:satMod val="105000"/>
                </a:srgbClr>
              </a:solidFill>
              <a:prstDash val="solid"/>
            </a:ln>
            <a:effectLst/>
          </p:spPr>
        </p:cxnSp>
        <p:cxnSp>
          <p:nvCxnSpPr>
            <p:cNvPr id="186" name="Straight Connector 185"/>
            <p:cNvCxnSpPr/>
            <p:nvPr/>
          </p:nvCxnSpPr>
          <p:spPr>
            <a:xfrm rot="16200000" flipH="1">
              <a:off x="6046939" y="2611849"/>
              <a:ext cx="819257" cy="0"/>
            </a:xfrm>
            <a:prstGeom prst="line">
              <a:avLst/>
            </a:prstGeom>
            <a:noFill/>
            <a:ln w="19050" cap="rnd" cmpd="sng" algn="ctr">
              <a:solidFill>
                <a:srgbClr val="F0AD00">
                  <a:shade val="95000"/>
                  <a:satMod val="105000"/>
                </a:srgbClr>
              </a:solidFill>
              <a:prstDash val="solid"/>
            </a:ln>
            <a:effectLst/>
          </p:spPr>
        </p:cxnSp>
        <p:cxnSp>
          <p:nvCxnSpPr>
            <p:cNvPr id="187" name="Straight Connector 186"/>
            <p:cNvCxnSpPr/>
            <p:nvPr/>
          </p:nvCxnSpPr>
          <p:spPr>
            <a:xfrm>
              <a:off x="6663907" y="2120103"/>
              <a:ext cx="0" cy="984118"/>
            </a:xfrm>
            <a:prstGeom prst="line">
              <a:avLst/>
            </a:prstGeom>
            <a:noFill/>
            <a:ln w="19050" cap="rnd" cmpd="sng" algn="ctr">
              <a:solidFill>
                <a:srgbClr val="F0AD00">
                  <a:shade val="95000"/>
                  <a:satMod val="105000"/>
                </a:srgbClr>
              </a:solidFill>
              <a:prstDash val="solid"/>
            </a:ln>
            <a:effectLst/>
          </p:spPr>
        </p:cxnSp>
        <p:cxnSp>
          <p:nvCxnSpPr>
            <p:cNvPr id="188" name="Straight Connector 187"/>
            <p:cNvCxnSpPr/>
            <p:nvPr/>
          </p:nvCxnSpPr>
          <p:spPr>
            <a:xfrm rot="5400000">
              <a:off x="6320908" y="2613054"/>
              <a:ext cx="1187270" cy="0"/>
            </a:xfrm>
            <a:prstGeom prst="line">
              <a:avLst/>
            </a:prstGeom>
            <a:noFill/>
            <a:ln w="19050" cap="rnd" cmpd="sng" algn="ctr">
              <a:solidFill>
                <a:srgbClr val="F0AD00">
                  <a:shade val="95000"/>
                  <a:satMod val="105000"/>
                </a:srgbClr>
              </a:solidFill>
              <a:prstDash val="solid"/>
            </a:ln>
            <a:effectLst/>
          </p:spPr>
        </p:cxnSp>
        <p:cxnSp>
          <p:nvCxnSpPr>
            <p:cNvPr id="189" name="Straight Connector 188"/>
            <p:cNvCxnSpPr/>
            <p:nvPr/>
          </p:nvCxnSpPr>
          <p:spPr>
            <a:xfrm rot="16200000" flipH="1">
              <a:off x="6495294" y="2611851"/>
              <a:ext cx="1427325" cy="0"/>
            </a:xfrm>
            <a:prstGeom prst="line">
              <a:avLst/>
            </a:prstGeom>
            <a:noFill/>
            <a:ln w="19050" cap="rnd" cmpd="sng" algn="ctr">
              <a:solidFill>
                <a:srgbClr val="F0AD00">
                  <a:shade val="95000"/>
                  <a:satMod val="105000"/>
                </a:srgbClr>
              </a:solidFill>
              <a:prstDash val="solid"/>
            </a:ln>
            <a:effectLst/>
          </p:spPr>
        </p:cxnSp>
        <p:cxnSp>
          <p:nvCxnSpPr>
            <p:cNvPr id="190" name="Straight Connector 189"/>
            <p:cNvCxnSpPr/>
            <p:nvPr/>
          </p:nvCxnSpPr>
          <p:spPr>
            <a:xfrm>
              <a:off x="8001273" y="1577100"/>
              <a:ext cx="0" cy="2070308"/>
            </a:xfrm>
            <a:prstGeom prst="line">
              <a:avLst/>
            </a:prstGeom>
            <a:noFill/>
            <a:ln w="19050" cap="rnd" cmpd="sng" algn="ctr">
              <a:solidFill>
                <a:srgbClr val="F0AD00">
                  <a:shade val="95000"/>
                  <a:satMod val="105000"/>
                </a:srgbClr>
              </a:solidFill>
              <a:prstDash val="solid"/>
            </a:ln>
            <a:effectLst/>
          </p:spPr>
        </p:cxnSp>
        <p:sp>
          <p:nvSpPr>
            <p:cNvPr id="191" name="Rectangle 190"/>
            <p:cNvSpPr/>
            <p:nvPr/>
          </p:nvSpPr>
          <p:spPr>
            <a:xfrm>
              <a:off x="8164026" y="1680166"/>
              <a:ext cx="99955" cy="130437"/>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85725" tIns="42863" rIns="85725" bIns="42863" rtlCol="0" anchor="ctr"/>
            <a:lstStyle/>
            <a:p>
              <a:pPr algn="ctr" defTabSz="857250" fontAlgn="auto">
                <a:spcBef>
                  <a:spcPts val="0"/>
                </a:spcBef>
                <a:spcAft>
                  <a:spcPts val="0"/>
                </a:spcAft>
                <a:defRPr/>
              </a:pPr>
              <a:endParaRPr lang="en-US" sz="1350" kern="0">
                <a:solidFill>
                  <a:sysClr val="window" lastClr="FFFFFF"/>
                </a:solidFill>
                <a:latin typeface="Calibri"/>
                <a:ea typeface="+mn-ea"/>
              </a:endParaRPr>
            </a:p>
          </p:txBody>
        </p:sp>
        <p:sp>
          <p:nvSpPr>
            <p:cNvPr id="192" name="TextBox 191"/>
            <p:cNvSpPr txBox="1"/>
            <p:nvPr/>
          </p:nvSpPr>
          <p:spPr>
            <a:xfrm>
              <a:off x="6448314" y="1427981"/>
              <a:ext cx="945175" cy="310551"/>
            </a:xfrm>
            <a:prstGeom prst="rect">
              <a:avLst/>
            </a:prstGeom>
            <a:noFill/>
          </p:spPr>
          <p:txBody>
            <a:bodyPr wrap="none" rtlCol="0">
              <a:spAutoFit/>
            </a:bodyPr>
            <a:lstStyle/>
            <a:p>
              <a:pPr fontAlgn="auto">
                <a:spcBef>
                  <a:spcPts val="0"/>
                </a:spcBef>
                <a:spcAft>
                  <a:spcPts val="0"/>
                </a:spcAft>
                <a:defRPr/>
              </a:pPr>
              <a:r>
                <a:rPr lang="sv-SE" sz="1600" kern="0" dirty="0">
                  <a:solidFill>
                    <a:prstClr val="black"/>
                  </a:solidFill>
                  <a:latin typeface="Calibri"/>
                  <a:ea typeface="+mn-ea"/>
                </a:rPr>
                <a:t>Geometry</a:t>
              </a:r>
              <a:endParaRPr lang="en-AU" sz="1600" kern="0" dirty="0">
                <a:solidFill>
                  <a:prstClr val="black"/>
                </a:solidFill>
                <a:latin typeface="Calibri"/>
                <a:ea typeface="+mn-ea"/>
              </a:endParaRPr>
            </a:p>
          </p:txBody>
        </p:sp>
        <p:sp>
          <p:nvSpPr>
            <p:cNvPr id="193" name="Oval 192"/>
            <p:cNvSpPr/>
            <p:nvPr/>
          </p:nvSpPr>
          <p:spPr>
            <a:xfrm>
              <a:off x="6949812" y="2667659"/>
              <a:ext cx="707638" cy="707638"/>
            </a:xfrm>
            <a:prstGeom prst="ellipse">
              <a:avLst/>
            </a:prstGeom>
            <a:gradFill flip="none" rotWithShape="1">
              <a:gsLst>
                <a:gs pos="0">
                  <a:srgbClr val="1F497D">
                    <a:alpha val="48000"/>
                    <a:lumMod val="0"/>
                    <a:lumOff val="100000"/>
                  </a:srgbClr>
                </a:gs>
                <a:gs pos="100000">
                  <a:srgbClr val="FFFF00"/>
                </a:gs>
              </a:gsLst>
              <a:path path="circle">
                <a:fillToRect l="50000" t="50000" r="50000" b="50000"/>
              </a:path>
              <a:tileRect/>
            </a:gradFill>
            <a:ln w="25400" cap="flat" cmpd="sng" algn="ctr">
              <a:solidFill>
                <a:srgbClr val="FFFF00"/>
              </a:solidFill>
              <a:prstDash val="solid"/>
            </a:ln>
            <a:effectLst/>
          </p:spPr>
          <p:txBody>
            <a:bodyPr rtlCol="0" anchor="ctr"/>
            <a:lstStyle/>
            <a:p>
              <a:pPr algn="ctr" fontAlgn="auto">
                <a:spcBef>
                  <a:spcPts val="0"/>
                </a:spcBef>
                <a:spcAft>
                  <a:spcPts val="0"/>
                </a:spcAft>
                <a:defRPr/>
              </a:pPr>
              <a:r>
                <a:rPr lang="en-AU" sz="1350" kern="0" dirty="0">
                  <a:solidFill>
                    <a:prstClr val="black"/>
                  </a:solidFill>
                  <a:latin typeface="Calibri"/>
                  <a:ea typeface="+mn-ea"/>
                </a:rPr>
                <a:t>L</a:t>
              </a:r>
              <a:r>
                <a:rPr lang="en-AU" sz="1350" kern="0" baseline="-25000" dirty="0">
                  <a:solidFill>
                    <a:prstClr val="black"/>
                  </a:solidFill>
                  <a:latin typeface="Calibri"/>
                  <a:ea typeface="+mn-ea"/>
                </a:rPr>
                <a:t>1</a:t>
              </a:r>
            </a:p>
          </p:txBody>
        </p:sp>
        <p:sp>
          <p:nvSpPr>
            <p:cNvPr id="194" name="Oval 193"/>
            <p:cNvSpPr/>
            <p:nvPr/>
          </p:nvSpPr>
          <p:spPr>
            <a:xfrm>
              <a:off x="6939772" y="2158877"/>
              <a:ext cx="707638" cy="707638"/>
            </a:xfrm>
            <a:prstGeom prst="ellipse">
              <a:avLst/>
            </a:prstGeom>
            <a:gradFill flip="none" rotWithShape="1">
              <a:gsLst>
                <a:gs pos="0">
                  <a:srgbClr val="1F497D">
                    <a:alpha val="48000"/>
                    <a:lumMod val="0"/>
                    <a:lumOff val="100000"/>
                  </a:srgbClr>
                </a:gs>
                <a:gs pos="100000">
                  <a:srgbClr val="FF0000"/>
                </a:gs>
              </a:gsLst>
              <a:path path="circle">
                <a:fillToRect l="50000" t="50000" r="50000" b="50000"/>
              </a:path>
              <a:tileRect/>
            </a:gradFill>
            <a:ln w="25400" cap="flat" cmpd="sng" algn="ctr">
              <a:solidFill>
                <a:srgbClr val="FF0000"/>
              </a:solidFill>
              <a:prstDash val="solid"/>
            </a:ln>
            <a:effectLst/>
          </p:spPr>
          <p:txBody>
            <a:bodyPr rtlCol="0" anchor="ctr"/>
            <a:lstStyle/>
            <a:p>
              <a:pPr algn="ctr" fontAlgn="auto">
                <a:spcBef>
                  <a:spcPts val="0"/>
                </a:spcBef>
                <a:spcAft>
                  <a:spcPts val="0"/>
                </a:spcAft>
                <a:defRPr/>
              </a:pPr>
              <a:r>
                <a:rPr lang="en-AU" sz="1350" kern="0" dirty="0">
                  <a:solidFill>
                    <a:prstClr val="black"/>
                  </a:solidFill>
                  <a:latin typeface="Calibri"/>
                  <a:ea typeface="+mn-ea"/>
                </a:rPr>
                <a:t>L</a:t>
              </a:r>
              <a:r>
                <a:rPr lang="en-AU" sz="1350" kern="0" baseline="-25000" dirty="0">
                  <a:solidFill>
                    <a:prstClr val="black"/>
                  </a:solidFill>
                  <a:latin typeface="Calibri"/>
                  <a:ea typeface="+mn-ea"/>
                </a:rPr>
                <a:t>0</a:t>
              </a:r>
            </a:p>
          </p:txBody>
        </p:sp>
        <p:cxnSp>
          <p:nvCxnSpPr>
            <p:cNvPr id="195" name="Straight Arrow Connector 194"/>
            <p:cNvCxnSpPr>
              <a:stCxn id="192" idx="3"/>
            </p:cNvCxnSpPr>
            <p:nvPr/>
          </p:nvCxnSpPr>
          <p:spPr>
            <a:xfrm>
              <a:off x="7393489" y="1583256"/>
              <a:ext cx="824756" cy="154846"/>
            </a:xfrm>
            <a:prstGeom prst="straightConnector1">
              <a:avLst/>
            </a:prstGeom>
            <a:noFill/>
            <a:ln w="19050" cap="flat" cmpd="sng" algn="ctr">
              <a:solidFill>
                <a:srgbClr val="9BBB59"/>
              </a:solidFill>
              <a:prstDash val="solid"/>
              <a:tailEnd type="arrow"/>
            </a:ln>
            <a:effectLst>
              <a:outerShdw blurRad="40000" dist="20000" dir="5400000" rotWithShape="0">
                <a:srgbClr val="000000">
                  <a:alpha val="38000"/>
                </a:srgbClr>
              </a:outerShdw>
            </a:effectLst>
          </p:spPr>
        </p:cxnSp>
        <p:cxnSp>
          <p:nvCxnSpPr>
            <p:cNvPr id="196" name="Straight Arrow Connector 195"/>
            <p:cNvCxnSpPr/>
            <p:nvPr/>
          </p:nvCxnSpPr>
          <p:spPr>
            <a:xfrm>
              <a:off x="7238408" y="1680165"/>
              <a:ext cx="660749" cy="529424"/>
            </a:xfrm>
            <a:prstGeom prst="straightConnector1">
              <a:avLst/>
            </a:prstGeom>
            <a:noFill/>
            <a:ln w="19050" cap="flat" cmpd="sng" algn="ctr">
              <a:solidFill>
                <a:srgbClr val="9BBB59"/>
              </a:solidFill>
              <a:prstDash val="solid"/>
              <a:tailEnd type="arrow"/>
            </a:ln>
            <a:effectLst>
              <a:outerShdw blurRad="40000" dist="20000" dir="5400000" rotWithShape="0">
                <a:srgbClr val="000000">
                  <a:alpha val="38000"/>
                </a:srgbClr>
              </a:outerShdw>
            </a:effectLst>
          </p:spPr>
        </p:cxnSp>
        <p:sp>
          <p:nvSpPr>
            <p:cNvPr id="197" name="TextBox 196"/>
            <p:cNvSpPr txBox="1"/>
            <p:nvPr/>
          </p:nvSpPr>
          <p:spPr>
            <a:xfrm>
              <a:off x="5536587" y="1715581"/>
              <a:ext cx="1472241" cy="310551"/>
            </a:xfrm>
            <a:prstGeom prst="rect">
              <a:avLst/>
            </a:prstGeom>
            <a:noFill/>
          </p:spPr>
          <p:txBody>
            <a:bodyPr wrap="none" rtlCol="0">
              <a:spAutoFit/>
            </a:bodyPr>
            <a:lstStyle/>
            <a:p>
              <a:pPr fontAlgn="auto">
                <a:spcBef>
                  <a:spcPts val="0"/>
                </a:spcBef>
                <a:spcAft>
                  <a:spcPts val="0"/>
                </a:spcAft>
                <a:defRPr/>
              </a:pPr>
              <a:r>
                <a:rPr lang="sv-SE" sz="1600" kern="0" dirty="0">
                  <a:solidFill>
                    <a:prstClr val="black"/>
                  </a:solidFill>
                  <a:latin typeface="Calibri"/>
                  <a:ea typeface="+mn-ea"/>
                </a:rPr>
                <a:t>Occupied Cluster</a:t>
              </a:r>
              <a:endParaRPr lang="en-AU" sz="1600" kern="0" dirty="0">
                <a:solidFill>
                  <a:prstClr val="black"/>
                </a:solidFill>
                <a:latin typeface="Calibri"/>
                <a:ea typeface="+mn-ea"/>
              </a:endParaRPr>
            </a:p>
          </p:txBody>
        </p:sp>
        <p:sp>
          <p:nvSpPr>
            <p:cNvPr id="198" name="TextBox 197"/>
            <p:cNvSpPr txBox="1"/>
            <p:nvPr/>
          </p:nvSpPr>
          <p:spPr>
            <a:xfrm>
              <a:off x="7640097" y="2267511"/>
              <a:ext cx="335348" cy="300082"/>
            </a:xfrm>
            <a:prstGeom prst="rect">
              <a:avLst/>
            </a:prstGeom>
            <a:noFill/>
          </p:spPr>
          <p:txBody>
            <a:bodyPr wrap="none" rtlCol="0">
              <a:spAutoFit/>
            </a:bodyPr>
            <a:lstStyle/>
            <a:p>
              <a:pPr fontAlgn="auto">
                <a:spcBef>
                  <a:spcPts val="0"/>
                </a:spcBef>
                <a:spcAft>
                  <a:spcPts val="0"/>
                </a:spcAft>
                <a:defRPr/>
              </a:pPr>
              <a:r>
                <a:rPr lang="en-AU" sz="1350" kern="0" dirty="0">
                  <a:solidFill>
                    <a:prstClr val="white"/>
                  </a:solidFill>
                  <a:latin typeface="Calibri"/>
                  <a:ea typeface="+mn-ea"/>
                </a:rPr>
                <a:t>C</a:t>
              </a:r>
              <a:r>
                <a:rPr lang="en-AU" sz="1350" kern="0" baseline="-25000" dirty="0">
                  <a:solidFill>
                    <a:prstClr val="white"/>
                  </a:solidFill>
                  <a:latin typeface="Calibri"/>
                  <a:ea typeface="+mn-ea"/>
                </a:rPr>
                <a:t>1</a:t>
              </a:r>
            </a:p>
          </p:txBody>
        </p:sp>
        <p:sp>
          <p:nvSpPr>
            <p:cNvPr id="199" name="TextBox 198"/>
            <p:cNvSpPr txBox="1"/>
            <p:nvPr/>
          </p:nvSpPr>
          <p:spPr>
            <a:xfrm>
              <a:off x="7640097" y="2692093"/>
              <a:ext cx="335348" cy="300082"/>
            </a:xfrm>
            <a:prstGeom prst="rect">
              <a:avLst/>
            </a:prstGeom>
            <a:noFill/>
          </p:spPr>
          <p:txBody>
            <a:bodyPr wrap="none" rtlCol="0">
              <a:spAutoFit/>
            </a:bodyPr>
            <a:lstStyle/>
            <a:p>
              <a:pPr fontAlgn="auto">
                <a:spcBef>
                  <a:spcPts val="0"/>
                </a:spcBef>
                <a:spcAft>
                  <a:spcPts val="0"/>
                </a:spcAft>
                <a:defRPr/>
              </a:pPr>
              <a:r>
                <a:rPr lang="en-AU" sz="1350" kern="0" dirty="0">
                  <a:solidFill>
                    <a:prstClr val="white"/>
                  </a:solidFill>
                  <a:latin typeface="Calibri"/>
                  <a:ea typeface="+mn-ea"/>
                </a:rPr>
                <a:t>C</a:t>
              </a:r>
              <a:r>
                <a:rPr lang="en-AU" sz="1350" kern="0" baseline="-25000" dirty="0">
                  <a:solidFill>
                    <a:prstClr val="white"/>
                  </a:solidFill>
                  <a:latin typeface="Calibri"/>
                  <a:ea typeface="+mn-ea"/>
                </a:rPr>
                <a:t>2</a:t>
              </a:r>
            </a:p>
          </p:txBody>
        </p:sp>
        <p:sp>
          <p:nvSpPr>
            <p:cNvPr id="200" name="TextBox 199"/>
            <p:cNvSpPr txBox="1"/>
            <p:nvPr/>
          </p:nvSpPr>
          <p:spPr>
            <a:xfrm>
              <a:off x="7640097" y="3188316"/>
              <a:ext cx="335348" cy="300082"/>
            </a:xfrm>
            <a:prstGeom prst="rect">
              <a:avLst/>
            </a:prstGeom>
            <a:noFill/>
          </p:spPr>
          <p:txBody>
            <a:bodyPr wrap="none" rtlCol="0">
              <a:spAutoFit/>
            </a:bodyPr>
            <a:lstStyle/>
            <a:p>
              <a:pPr fontAlgn="auto">
                <a:spcBef>
                  <a:spcPts val="0"/>
                </a:spcBef>
                <a:spcAft>
                  <a:spcPts val="0"/>
                </a:spcAft>
                <a:defRPr/>
              </a:pPr>
              <a:r>
                <a:rPr lang="en-AU" sz="1350" kern="0" dirty="0">
                  <a:solidFill>
                    <a:prstClr val="white"/>
                  </a:solidFill>
                  <a:latin typeface="Calibri"/>
                  <a:ea typeface="+mn-ea"/>
                </a:rPr>
                <a:t>C</a:t>
              </a:r>
              <a:r>
                <a:rPr lang="en-AU" sz="1350" kern="0" baseline="-25000" dirty="0">
                  <a:solidFill>
                    <a:prstClr val="white"/>
                  </a:solidFill>
                  <a:latin typeface="Calibri"/>
                  <a:ea typeface="+mn-ea"/>
                </a:rPr>
                <a:t>3</a:t>
              </a:r>
            </a:p>
          </p:txBody>
        </p:sp>
        <p:sp>
          <p:nvSpPr>
            <p:cNvPr id="201" name="TextBox 200"/>
            <p:cNvSpPr txBox="1"/>
            <p:nvPr/>
          </p:nvSpPr>
          <p:spPr>
            <a:xfrm>
              <a:off x="8001273" y="1701400"/>
              <a:ext cx="335348" cy="300082"/>
            </a:xfrm>
            <a:prstGeom prst="rect">
              <a:avLst/>
            </a:prstGeom>
            <a:noFill/>
          </p:spPr>
          <p:txBody>
            <a:bodyPr wrap="none" rtlCol="0">
              <a:spAutoFit/>
            </a:bodyPr>
            <a:lstStyle/>
            <a:p>
              <a:pPr fontAlgn="auto">
                <a:spcBef>
                  <a:spcPts val="0"/>
                </a:spcBef>
                <a:spcAft>
                  <a:spcPts val="0"/>
                </a:spcAft>
                <a:defRPr/>
              </a:pPr>
              <a:r>
                <a:rPr lang="en-AU" sz="1350" kern="0" dirty="0">
                  <a:solidFill>
                    <a:prstClr val="white"/>
                  </a:solidFill>
                  <a:latin typeface="Calibri"/>
                  <a:ea typeface="+mn-ea"/>
                </a:rPr>
                <a:t>C</a:t>
              </a:r>
              <a:r>
                <a:rPr lang="en-AU" sz="1350" kern="0" baseline="-25000" dirty="0">
                  <a:solidFill>
                    <a:prstClr val="white"/>
                  </a:solidFill>
                  <a:latin typeface="Calibri"/>
                  <a:ea typeface="+mn-ea"/>
                </a:rPr>
                <a:t>0</a:t>
              </a:r>
            </a:p>
          </p:txBody>
        </p:sp>
        <p:cxnSp>
          <p:nvCxnSpPr>
            <p:cNvPr id="202" name="Straight Arrow Connector 201"/>
            <p:cNvCxnSpPr/>
            <p:nvPr/>
          </p:nvCxnSpPr>
          <p:spPr>
            <a:xfrm>
              <a:off x="6836720" y="1981110"/>
              <a:ext cx="803378" cy="286400"/>
            </a:xfrm>
            <a:prstGeom prst="straightConnector1">
              <a:avLst/>
            </a:prstGeom>
            <a:noFill/>
            <a:ln w="19050" cap="flat" cmpd="sng" algn="ctr">
              <a:solidFill>
                <a:srgbClr val="9BBB59"/>
              </a:solidFill>
              <a:prstDash val="solid"/>
              <a:tailEnd type="arrow"/>
            </a:ln>
            <a:effectLst>
              <a:outerShdw blurRad="40000" dist="20000" dir="5400000" rotWithShape="0">
                <a:srgbClr val="000000">
                  <a:alpha val="38000"/>
                </a:srgbClr>
              </a:outerShdw>
            </a:effectLst>
          </p:spPr>
        </p:cxnSp>
      </p:grpSp>
      <p:cxnSp>
        <p:nvCxnSpPr>
          <p:cNvPr id="112" name="Straight Connector 111"/>
          <p:cNvCxnSpPr/>
          <p:nvPr/>
        </p:nvCxnSpPr>
        <p:spPr>
          <a:xfrm>
            <a:off x="8542409" y="2625483"/>
            <a:ext cx="0" cy="1376936"/>
          </a:xfrm>
          <a:prstGeom prst="line">
            <a:avLst/>
          </a:prstGeom>
          <a:noFill/>
          <a:ln w="19050" cap="flat" cmpd="sng" algn="ctr">
            <a:solidFill>
              <a:srgbClr val="9BBB59">
                <a:shade val="95000"/>
                <a:satMod val="105000"/>
              </a:srgbClr>
            </a:solidFill>
            <a:prstDash val="sysDash"/>
          </a:ln>
          <a:effectLst/>
        </p:spPr>
      </p:cxnSp>
      <p:sp>
        <p:nvSpPr>
          <p:cNvPr id="113" name="TextBox 112"/>
          <p:cNvSpPr txBox="1"/>
          <p:nvPr/>
        </p:nvSpPr>
        <p:spPr>
          <a:xfrm>
            <a:off x="8353720" y="3927005"/>
            <a:ext cx="425116" cy="338554"/>
          </a:xfrm>
          <a:prstGeom prst="rect">
            <a:avLst/>
          </a:prstGeom>
          <a:noFill/>
        </p:spPr>
        <p:txBody>
          <a:bodyPr wrap="none" rtlCol="0">
            <a:spAutoFit/>
          </a:bodyPr>
          <a:lstStyle/>
          <a:p>
            <a:pPr defTabSz="685800" fontAlgn="auto">
              <a:spcBef>
                <a:spcPts val="0"/>
              </a:spcBef>
              <a:spcAft>
                <a:spcPts val="0"/>
              </a:spcAft>
              <a:defRPr/>
            </a:pPr>
            <a:r>
              <a:rPr lang="sv-SE" sz="1600" kern="0" dirty="0">
                <a:solidFill>
                  <a:prstClr val="black"/>
                </a:solidFill>
              </a:rPr>
              <a:t>far</a:t>
            </a:r>
            <a:endParaRPr lang="en-US" sz="1600" kern="0" baseline="-25000" dirty="0">
              <a:solidFill>
                <a:prstClr val="black"/>
              </a:solidFill>
            </a:endParaRPr>
          </a:p>
        </p:txBody>
      </p:sp>
    </p:spTree>
    <p:extLst>
      <p:ext uri="{BB962C8B-B14F-4D97-AF65-F5344CB8AC3E}">
        <p14:creationId xmlns:p14="http://schemas.microsoft.com/office/powerpoint/2010/main" val="36900263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AU" sz="3600" dirty="0" smtClean="0"/>
              <a:t>Full-Screen Clustered Shading Pass</a:t>
            </a:r>
            <a:endParaRPr lang="en-AU" sz="3600" dirty="0"/>
          </a:p>
        </p:txBody>
      </p:sp>
      <p:sp>
        <p:nvSpPr>
          <p:cNvPr id="4" name="TextBox 3"/>
          <p:cNvSpPr txBox="1"/>
          <p:nvPr/>
        </p:nvSpPr>
        <p:spPr>
          <a:xfrm>
            <a:off x="1428750" y="1630561"/>
            <a:ext cx="6172200" cy="2793072"/>
          </a:xfrm>
          <a:prstGeom prst="rect">
            <a:avLst/>
          </a:prstGeom>
          <a:solidFill>
            <a:schemeClr val="bg1">
              <a:lumMod val="85000"/>
            </a:schemeClr>
          </a:solidFill>
        </p:spPr>
        <p:txBody>
          <a:bodyPr wrap="square" rtlCol="0">
            <a:spAutoFit/>
          </a:bodyPr>
          <a:lstStyle/>
          <a:p>
            <a:r>
              <a:rPr lang="en-AU" sz="1350" b="1" dirty="0">
                <a:latin typeface="Courier New" pitchFamily="49" charset="0"/>
                <a:cs typeface="Courier New" pitchFamily="49" charset="0"/>
              </a:rPr>
              <a:t>out vec4 </a:t>
            </a:r>
            <a:r>
              <a:rPr lang="en-AU" sz="1350" dirty="0">
                <a:latin typeface="Courier New" pitchFamily="49" charset="0"/>
                <a:cs typeface="Courier New" pitchFamily="49" charset="0"/>
              </a:rPr>
              <a:t>resultColor;</a:t>
            </a:r>
            <a:endParaRPr lang="en-AU" sz="1350" b="1" dirty="0">
              <a:latin typeface="Courier New" pitchFamily="49" charset="0"/>
              <a:cs typeface="Courier New" pitchFamily="49" charset="0"/>
            </a:endParaRPr>
          </a:p>
          <a:p>
            <a:endParaRPr lang="en-AU" sz="1350" b="1" dirty="0">
              <a:latin typeface="Courier New" pitchFamily="49" charset="0"/>
              <a:cs typeface="Courier New" pitchFamily="49" charset="0"/>
            </a:endParaRPr>
          </a:p>
          <a:p>
            <a:r>
              <a:rPr lang="en-AU" sz="1350" b="1" dirty="0">
                <a:latin typeface="Courier New" pitchFamily="49" charset="0"/>
                <a:cs typeface="Courier New" pitchFamily="49" charset="0"/>
              </a:rPr>
              <a:t>void</a:t>
            </a:r>
            <a:r>
              <a:rPr lang="en-AU" sz="1350" dirty="0">
                <a:latin typeface="Courier New" pitchFamily="49" charset="0"/>
                <a:cs typeface="Courier New" pitchFamily="49" charset="0"/>
              </a:rPr>
              <a:t> main()</a:t>
            </a:r>
          </a:p>
          <a:p>
            <a:r>
              <a:rPr lang="en-AU" sz="1350" dirty="0">
                <a:latin typeface="Courier New" pitchFamily="49" charset="0"/>
                <a:cs typeface="Courier New" pitchFamily="49" charset="0"/>
              </a:rPr>
              <a:t>{</a:t>
            </a:r>
          </a:p>
          <a:p>
            <a:r>
              <a:rPr lang="en-AU" sz="1350" dirty="0">
                <a:latin typeface="Courier New" pitchFamily="49" charset="0"/>
                <a:cs typeface="Courier New" pitchFamily="49" charset="0"/>
              </a:rPr>
              <a:t>  </a:t>
            </a:r>
            <a:r>
              <a:rPr lang="en-AU" sz="1350" b="1" dirty="0">
                <a:latin typeface="Courier New" pitchFamily="49" charset="0"/>
                <a:cs typeface="Courier New" pitchFamily="49" charset="0"/>
              </a:rPr>
              <a:t>vec3</a:t>
            </a:r>
            <a:r>
              <a:rPr lang="en-AU" sz="1350" dirty="0">
                <a:latin typeface="Courier New" pitchFamily="49" charset="0"/>
                <a:cs typeface="Courier New" pitchFamily="49" charset="0"/>
              </a:rPr>
              <a:t> color = texelFetch(colorTex, </a:t>
            </a:r>
            <a:r>
              <a:rPr lang="en-AU" sz="1350" dirty="0" err="1">
                <a:latin typeface="Courier New" pitchFamily="49" charset="0"/>
                <a:cs typeface="Courier New" pitchFamily="49" charset="0"/>
              </a:rPr>
              <a:t>gl_FragCoord</a:t>
            </a:r>
            <a:r>
              <a:rPr lang="en-AU" sz="1350" dirty="0">
                <a:latin typeface="Courier New" pitchFamily="49" charset="0"/>
                <a:cs typeface="Courier New" pitchFamily="49" charset="0"/>
              </a:rPr>
              <a:t>); </a:t>
            </a:r>
          </a:p>
          <a:p>
            <a:r>
              <a:rPr lang="en-AU" sz="1350" dirty="0">
                <a:latin typeface="Courier New" pitchFamily="49" charset="0"/>
                <a:cs typeface="Courier New" pitchFamily="49" charset="0"/>
              </a:rPr>
              <a:t>  </a:t>
            </a:r>
            <a:r>
              <a:rPr lang="en-AU" sz="1350" b="1" dirty="0">
                <a:latin typeface="Courier New" pitchFamily="49" charset="0"/>
                <a:cs typeface="Courier New" pitchFamily="49" charset="0"/>
              </a:rPr>
              <a:t>vec3</a:t>
            </a:r>
            <a:r>
              <a:rPr lang="en-AU" sz="1350" dirty="0">
                <a:latin typeface="Courier New" pitchFamily="49" charset="0"/>
                <a:cs typeface="Courier New" pitchFamily="49" charset="0"/>
              </a:rPr>
              <a:t> specular= texelFetch(specularTex, </a:t>
            </a:r>
            <a:r>
              <a:rPr lang="en-AU" sz="1350" dirty="0" err="1">
                <a:latin typeface="Courier New" pitchFamily="49" charset="0"/>
                <a:cs typeface="Courier New" pitchFamily="49" charset="0"/>
              </a:rPr>
              <a:t>gl_FragCoord</a:t>
            </a:r>
            <a:r>
              <a:rPr lang="en-AU" sz="1350" dirty="0">
                <a:latin typeface="Courier New" pitchFamily="49" charset="0"/>
                <a:cs typeface="Courier New" pitchFamily="49" charset="0"/>
              </a:rPr>
              <a:t>); </a:t>
            </a:r>
          </a:p>
          <a:p>
            <a:r>
              <a:rPr lang="en-AU" sz="1350" dirty="0">
                <a:latin typeface="Courier New" pitchFamily="49" charset="0"/>
                <a:cs typeface="Courier New" pitchFamily="49" charset="0"/>
              </a:rPr>
              <a:t>  </a:t>
            </a:r>
            <a:r>
              <a:rPr lang="en-AU" sz="1350" b="1" dirty="0">
                <a:latin typeface="Courier New" pitchFamily="49" charset="0"/>
                <a:cs typeface="Courier New" pitchFamily="49" charset="0"/>
              </a:rPr>
              <a:t>vec3</a:t>
            </a:r>
            <a:r>
              <a:rPr lang="en-AU" sz="1350" dirty="0">
                <a:latin typeface="Courier New" pitchFamily="49" charset="0"/>
                <a:cs typeface="Courier New" pitchFamily="49" charset="0"/>
              </a:rPr>
              <a:t> normal = texelFetch(normalTex, </a:t>
            </a:r>
            <a:r>
              <a:rPr lang="en-AU" sz="1350" dirty="0" err="1">
                <a:latin typeface="Courier New" pitchFamily="49" charset="0"/>
                <a:cs typeface="Courier New" pitchFamily="49" charset="0"/>
              </a:rPr>
              <a:t>gl_FragCoord</a:t>
            </a:r>
            <a:r>
              <a:rPr lang="en-AU" sz="1350" dirty="0">
                <a:latin typeface="Courier New" pitchFamily="49" charset="0"/>
                <a:cs typeface="Courier New" pitchFamily="49" charset="0"/>
              </a:rPr>
              <a:t>); </a:t>
            </a:r>
          </a:p>
          <a:p>
            <a:r>
              <a:rPr lang="en-AU" sz="1350" dirty="0">
                <a:latin typeface="Courier New" pitchFamily="49" charset="0"/>
                <a:cs typeface="Courier New" pitchFamily="49" charset="0"/>
              </a:rPr>
              <a:t>  </a:t>
            </a:r>
            <a:r>
              <a:rPr lang="en-AU" sz="1350" b="1" dirty="0">
                <a:latin typeface="Courier New" pitchFamily="49" charset="0"/>
                <a:cs typeface="Courier New" pitchFamily="49" charset="0"/>
              </a:rPr>
              <a:t>vec3</a:t>
            </a:r>
            <a:r>
              <a:rPr lang="en-AU" sz="1350" dirty="0">
                <a:latin typeface="Courier New" pitchFamily="49" charset="0"/>
                <a:cs typeface="Courier New" pitchFamily="49" charset="0"/>
              </a:rPr>
              <a:t> position = </a:t>
            </a:r>
            <a:r>
              <a:rPr lang="en-AU" sz="1350" dirty="0" err="1">
                <a:latin typeface="Courier New" pitchFamily="49" charset="0"/>
                <a:cs typeface="Courier New" pitchFamily="49" charset="0"/>
              </a:rPr>
              <a:t>fetchPosition</a:t>
            </a:r>
            <a:r>
              <a:rPr lang="en-AU" sz="1350" dirty="0">
                <a:latin typeface="Courier New" pitchFamily="49" charset="0"/>
                <a:cs typeface="Courier New" pitchFamily="49" charset="0"/>
              </a:rPr>
              <a:t>(</a:t>
            </a:r>
            <a:r>
              <a:rPr lang="en-AU" sz="1350" dirty="0" err="1">
                <a:latin typeface="Courier New" pitchFamily="49" charset="0"/>
                <a:cs typeface="Courier New" pitchFamily="49" charset="0"/>
              </a:rPr>
              <a:t>gl_FragCoord</a:t>
            </a:r>
            <a:r>
              <a:rPr lang="en-AU" sz="1350" dirty="0">
                <a:latin typeface="Courier New" pitchFamily="49" charset="0"/>
                <a:cs typeface="Courier New" pitchFamily="49" charset="0"/>
              </a:rPr>
              <a:t>); </a:t>
            </a:r>
          </a:p>
          <a:p>
            <a:r>
              <a:rPr lang="en-AU" sz="1350" b="1" dirty="0">
                <a:latin typeface="Courier New" pitchFamily="49" charset="0"/>
                <a:cs typeface="Courier New" pitchFamily="49" charset="0"/>
              </a:rPr>
              <a:t>  </a:t>
            </a:r>
          </a:p>
          <a:p>
            <a:r>
              <a:rPr lang="en-AU" sz="1350" b="1" dirty="0">
                <a:latin typeface="Courier New" pitchFamily="49" charset="0"/>
                <a:cs typeface="Courier New" pitchFamily="49" charset="0"/>
              </a:rPr>
              <a:t>  vec3</a:t>
            </a:r>
            <a:r>
              <a:rPr lang="en-AU" sz="1350" dirty="0">
                <a:latin typeface="Courier New" pitchFamily="49" charset="0"/>
                <a:cs typeface="Courier New" pitchFamily="49" charset="0"/>
              </a:rPr>
              <a:t> shading = accumulate for each light in </a:t>
            </a:r>
            <a:r>
              <a:rPr lang="en-AU" sz="1350" b="1" dirty="0">
                <a:latin typeface="Courier New" pitchFamily="49" charset="0"/>
                <a:cs typeface="Courier New" pitchFamily="49" charset="0"/>
              </a:rPr>
              <a:t>cluster</a:t>
            </a:r>
            <a:r>
              <a:rPr lang="en-AU" sz="1350" dirty="0">
                <a:latin typeface="Courier New" pitchFamily="49" charset="0"/>
                <a:cs typeface="Courier New" pitchFamily="49" charset="0"/>
              </a:rPr>
              <a:t>;</a:t>
            </a:r>
          </a:p>
          <a:p>
            <a:endParaRPr lang="en-AU" sz="1350" dirty="0">
              <a:latin typeface="Courier New" pitchFamily="49" charset="0"/>
              <a:cs typeface="Courier New" pitchFamily="49" charset="0"/>
            </a:endParaRPr>
          </a:p>
          <a:p>
            <a:r>
              <a:rPr lang="en-AU" sz="1350" dirty="0">
                <a:latin typeface="Courier New" pitchFamily="49" charset="0"/>
                <a:cs typeface="Courier New" pitchFamily="49" charset="0"/>
              </a:rPr>
              <a:t>  resultColor = </a:t>
            </a:r>
            <a:r>
              <a:rPr lang="en-AU" sz="1350" b="1" dirty="0">
                <a:latin typeface="Courier New" pitchFamily="49" charset="0"/>
                <a:cs typeface="Courier New" pitchFamily="49" charset="0"/>
              </a:rPr>
              <a:t>vec4</a:t>
            </a:r>
            <a:r>
              <a:rPr lang="en-AU" sz="1350" dirty="0">
                <a:latin typeface="Courier New" pitchFamily="49" charset="0"/>
                <a:cs typeface="Courier New" pitchFamily="49" charset="0"/>
              </a:rPr>
              <a:t>(shading, 1.0);</a:t>
            </a:r>
          </a:p>
          <a:p>
            <a:r>
              <a:rPr lang="en-AU" sz="1350" dirty="0">
                <a:latin typeface="Courier New" pitchFamily="49" charset="0"/>
                <a:cs typeface="Courier New" pitchFamily="49" charset="0"/>
              </a:rPr>
              <a:t>}</a:t>
            </a:r>
          </a:p>
        </p:txBody>
      </p:sp>
      <p:sp>
        <p:nvSpPr>
          <p:cNvPr id="7" name="Rounded Rectangle 6"/>
          <p:cNvSpPr/>
          <p:nvPr/>
        </p:nvSpPr>
        <p:spPr>
          <a:xfrm>
            <a:off x="1600200" y="2411104"/>
            <a:ext cx="5829300" cy="971550"/>
          </a:xfrm>
          <a:prstGeom prst="roundRect">
            <a:avLst/>
          </a:prstGeom>
          <a:noFill/>
          <a:ln>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AU"/>
          </a:p>
        </p:txBody>
      </p:sp>
      <p:sp>
        <p:nvSpPr>
          <p:cNvPr id="8" name="Rounded Rectangle 7"/>
          <p:cNvSpPr/>
          <p:nvPr/>
        </p:nvSpPr>
        <p:spPr>
          <a:xfrm>
            <a:off x="1600200" y="3429000"/>
            <a:ext cx="5829300" cy="342900"/>
          </a:xfrm>
          <a:prstGeom prst="roundRect">
            <a:avLst/>
          </a:prstGeom>
          <a:noFill/>
          <a:ln>
            <a:solidFill>
              <a:srgbClr val="7FAC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AU"/>
          </a:p>
        </p:txBody>
      </p:sp>
      <p:sp>
        <p:nvSpPr>
          <p:cNvPr id="9" name="Rounded Rectangle 8"/>
          <p:cNvSpPr/>
          <p:nvPr/>
        </p:nvSpPr>
        <p:spPr>
          <a:xfrm>
            <a:off x="1625183" y="3839854"/>
            <a:ext cx="4229100" cy="342900"/>
          </a:xfrm>
          <a:prstGeom prst="roundRect">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AU"/>
          </a:p>
        </p:txBody>
      </p:sp>
      <p:grpSp>
        <p:nvGrpSpPr>
          <p:cNvPr id="2" name="Group 22"/>
          <p:cNvGrpSpPr/>
          <p:nvPr/>
        </p:nvGrpSpPr>
        <p:grpSpPr>
          <a:xfrm>
            <a:off x="5257800" y="897354"/>
            <a:ext cx="2358077" cy="1388675"/>
            <a:chOff x="665898" y="1673051"/>
            <a:chExt cx="7639902" cy="4499148"/>
          </a:xfrm>
        </p:grpSpPr>
        <p:grpSp>
          <p:nvGrpSpPr>
            <p:cNvPr id="6" name="Group 10"/>
            <p:cNvGrpSpPr/>
            <p:nvPr/>
          </p:nvGrpSpPr>
          <p:grpSpPr>
            <a:xfrm>
              <a:off x="665899" y="1673051"/>
              <a:ext cx="3753701" cy="2213149"/>
              <a:chOff x="4648200" y="1292051"/>
              <a:chExt cx="3753701" cy="2213149"/>
            </a:xfrm>
          </p:grpSpPr>
          <p:pic>
            <p:nvPicPr>
              <p:cNvPr id="12" name="Picture 3" descr="C:\src\graphics_svn\ola_projects\teaching\advanced_cg_deferred_shading_presentation\images\g_buffers_color.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40000"/>
                        </a14:imgEffect>
                      </a14:imgLayer>
                    </a14:imgProps>
                  </a:ext>
                </a:extLst>
              </a:blip>
              <a:srcRect/>
              <a:stretch>
                <a:fillRect/>
              </a:stretch>
            </p:blipFill>
            <p:spPr bwMode="auto">
              <a:xfrm>
                <a:off x="4724400" y="1371600"/>
                <a:ext cx="3677501" cy="2133600"/>
              </a:xfrm>
              <a:prstGeom prst="rect">
                <a:avLst/>
              </a:prstGeom>
              <a:noFill/>
            </p:spPr>
          </p:pic>
          <p:sp>
            <p:nvSpPr>
              <p:cNvPr id="13" name="TextBox 12"/>
              <p:cNvSpPr txBox="1"/>
              <p:nvPr/>
            </p:nvSpPr>
            <p:spPr>
              <a:xfrm>
                <a:off x="4648200" y="1292051"/>
                <a:ext cx="1676402" cy="448721"/>
              </a:xfrm>
              <a:prstGeom prst="rect">
                <a:avLst/>
              </a:prstGeom>
            </p:spPr>
            <p:style>
              <a:lnRef idx="1">
                <a:schemeClr val="accent5"/>
              </a:lnRef>
              <a:fillRef idx="2">
                <a:schemeClr val="accent5"/>
              </a:fillRef>
              <a:effectRef idx="1">
                <a:schemeClr val="accent5"/>
              </a:effectRef>
              <a:fontRef idx="minor">
                <a:schemeClr val="dk1"/>
              </a:fontRef>
            </p:style>
            <p:txBody>
              <a:bodyPr wrap="square" lIns="0" tIns="0" rIns="0" bIns="0" rtlCol="0" anchor="ctr" anchorCtr="0">
                <a:spAutoFit/>
              </a:bodyPr>
              <a:lstStyle/>
              <a:p>
                <a:pPr algn="ctr"/>
                <a:r>
                  <a:rPr lang="en-AU" sz="900" dirty="0" err="1"/>
                  <a:t>Color</a:t>
                </a:r>
                <a:endParaRPr lang="en-AU" sz="900" dirty="0"/>
              </a:p>
            </p:txBody>
          </p:sp>
        </p:grpSp>
        <p:grpSp>
          <p:nvGrpSpPr>
            <p:cNvPr id="11" name="Group 13"/>
            <p:cNvGrpSpPr/>
            <p:nvPr/>
          </p:nvGrpSpPr>
          <p:grpSpPr>
            <a:xfrm>
              <a:off x="4552099" y="1673054"/>
              <a:ext cx="3753701" cy="2213145"/>
              <a:chOff x="4648200" y="1292054"/>
              <a:chExt cx="3753701" cy="2213145"/>
            </a:xfrm>
          </p:grpSpPr>
          <p:pic>
            <p:nvPicPr>
              <p:cNvPr id="15" name="Picture 3" descr="C:\src\graphics_svn\ola_projects\teaching\advanced_cg_deferred_shading_presentation\images\g_buffers_color.jpg"/>
              <p:cNvPicPr>
                <a:picLocks noChangeAspect="1" noChangeArrowheads="1"/>
              </p:cNvPicPr>
              <p:nvPr/>
            </p:nvPicPr>
            <p:blipFill>
              <a:blip r:embed="rId6" cstate="print"/>
              <a:stretch>
                <a:fillRect/>
              </a:stretch>
            </p:blipFill>
            <p:spPr bwMode="auto">
              <a:xfrm>
                <a:off x="4724400" y="1371600"/>
                <a:ext cx="3677501" cy="2133599"/>
              </a:xfrm>
              <a:prstGeom prst="rect">
                <a:avLst/>
              </a:prstGeom>
              <a:noFill/>
            </p:spPr>
          </p:pic>
          <p:sp>
            <p:nvSpPr>
              <p:cNvPr id="16" name="TextBox 15"/>
              <p:cNvSpPr txBox="1"/>
              <p:nvPr/>
            </p:nvSpPr>
            <p:spPr>
              <a:xfrm>
                <a:off x="4648200" y="1292054"/>
                <a:ext cx="1676402" cy="448721"/>
              </a:xfrm>
              <a:prstGeom prst="rect">
                <a:avLst/>
              </a:prstGeom>
            </p:spPr>
            <p:style>
              <a:lnRef idx="1">
                <a:schemeClr val="accent5"/>
              </a:lnRef>
              <a:fillRef idx="2">
                <a:schemeClr val="accent5"/>
              </a:fillRef>
              <a:effectRef idx="1">
                <a:schemeClr val="accent5"/>
              </a:effectRef>
              <a:fontRef idx="minor">
                <a:schemeClr val="dk1"/>
              </a:fontRef>
            </p:style>
            <p:txBody>
              <a:bodyPr wrap="square" lIns="0" tIns="0" rIns="0" bIns="0" rtlCol="0" anchor="ctr" anchorCtr="0">
                <a:spAutoFit/>
              </a:bodyPr>
              <a:lstStyle/>
              <a:p>
                <a:pPr algn="ctr"/>
                <a:r>
                  <a:rPr lang="en-AU" sz="900" dirty="0"/>
                  <a:t>Normal</a:t>
                </a:r>
              </a:p>
            </p:txBody>
          </p:sp>
        </p:grpSp>
        <p:grpSp>
          <p:nvGrpSpPr>
            <p:cNvPr id="14" name="Group 16"/>
            <p:cNvGrpSpPr/>
            <p:nvPr/>
          </p:nvGrpSpPr>
          <p:grpSpPr>
            <a:xfrm>
              <a:off x="4552099" y="3959054"/>
              <a:ext cx="3753701" cy="2213145"/>
              <a:chOff x="4648200" y="1292054"/>
              <a:chExt cx="3753701" cy="2213145"/>
            </a:xfrm>
          </p:grpSpPr>
          <p:pic>
            <p:nvPicPr>
              <p:cNvPr id="18" name="Picture 3" descr="C:\src\graphics_svn\ola_projects\teaching\advanced_cg_deferred_shading_presentation\images\g_buffers_color.jpg"/>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20000"/>
                        </a14:imgEffect>
                      </a14:imgLayer>
                    </a14:imgProps>
                  </a:ext>
                </a:extLst>
              </a:blip>
              <a:stretch>
                <a:fillRect/>
              </a:stretch>
            </p:blipFill>
            <p:spPr bwMode="auto">
              <a:xfrm>
                <a:off x="4724400" y="1371600"/>
                <a:ext cx="3677501" cy="2133599"/>
              </a:xfrm>
              <a:prstGeom prst="rect">
                <a:avLst/>
              </a:prstGeom>
              <a:noFill/>
            </p:spPr>
          </p:pic>
          <p:sp>
            <p:nvSpPr>
              <p:cNvPr id="19" name="TextBox 18"/>
              <p:cNvSpPr txBox="1"/>
              <p:nvPr/>
            </p:nvSpPr>
            <p:spPr>
              <a:xfrm>
                <a:off x="4648200" y="1292054"/>
                <a:ext cx="1676402" cy="448721"/>
              </a:xfrm>
              <a:prstGeom prst="rect">
                <a:avLst/>
              </a:prstGeom>
            </p:spPr>
            <p:style>
              <a:lnRef idx="1">
                <a:schemeClr val="accent5"/>
              </a:lnRef>
              <a:fillRef idx="2">
                <a:schemeClr val="accent5"/>
              </a:fillRef>
              <a:effectRef idx="1">
                <a:schemeClr val="accent5"/>
              </a:effectRef>
              <a:fontRef idx="minor">
                <a:schemeClr val="dk1"/>
              </a:fontRef>
            </p:style>
            <p:txBody>
              <a:bodyPr wrap="square" lIns="0" tIns="0" rIns="0" bIns="0" rtlCol="0" anchor="ctr" anchorCtr="0">
                <a:spAutoFit/>
              </a:bodyPr>
              <a:lstStyle/>
              <a:p>
                <a:pPr algn="ctr"/>
                <a:r>
                  <a:rPr lang="en-AU" sz="900" dirty="0" err="1"/>
                  <a:t>Specular</a:t>
                </a:r>
                <a:endParaRPr lang="en-AU" sz="900" dirty="0"/>
              </a:p>
            </p:txBody>
          </p:sp>
        </p:grpSp>
        <p:grpSp>
          <p:nvGrpSpPr>
            <p:cNvPr id="17" name="Group 19"/>
            <p:cNvGrpSpPr/>
            <p:nvPr/>
          </p:nvGrpSpPr>
          <p:grpSpPr>
            <a:xfrm>
              <a:off x="665898" y="3959054"/>
              <a:ext cx="3753702" cy="2213145"/>
              <a:chOff x="4648199" y="1292054"/>
              <a:chExt cx="3753702" cy="2213145"/>
            </a:xfrm>
          </p:grpSpPr>
          <p:pic>
            <p:nvPicPr>
              <p:cNvPr id="21" name="Picture 3" descr="C:\src\graphics_svn\ola_projects\teaching\advanced_cg_deferred_shading_presentation\images\g_buffers_color.jpg"/>
              <p:cNvPicPr>
                <a:picLocks noChangeAspect="1" noChangeArrowheads="1"/>
              </p:cNvPicPr>
              <p:nvPr/>
            </p:nvPicPr>
            <p:blipFill>
              <a:blip r:embed="rId9" cstate="print"/>
              <a:stretch>
                <a:fillRect/>
              </a:stretch>
            </p:blipFill>
            <p:spPr bwMode="auto">
              <a:xfrm>
                <a:off x="4724400" y="1371600"/>
                <a:ext cx="3677501" cy="2133599"/>
              </a:xfrm>
              <a:prstGeom prst="rect">
                <a:avLst/>
              </a:prstGeom>
              <a:noFill/>
            </p:spPr>
          </p:pic>
          <p:sp>
            <p:nvSpPr>
              <p:cNvPr id="22" name="TextBox 21"/>
              <p:cNvSpPr txBox="1"/>
              <p:nvPr/>
            </p:nvSpPr>
            <p:spPr>
              <a:xfrm>
                <a:off x="4648199" y="1292054"/>
                <a:ext cx="1848701" cy="448721"/>
              </a:xfrm>
              <a:prstGeom prst="rect">
                <a:avLst/>
              </a:prstGeom>
            </p:spPr>
            <p:style>
              <a:lnRef idx="1">
                <a:schemeClr val="accent5"/>
              </a:lnRef>
              <a:fillRef idx="2">
                <a:schemeClr val="accent5"/>
              </a:fillRef>
              <a:effectRef idx="1">
                <a:schemeClr val="accent5"/>
              </a:effectRef>
              <a:fontRef idx="minor">
                <a:schemeClr val="dk1"/>
              </a:fontRef>
            </p:style>
            <p:txBody>
              <a:bodyPr wrap="square" lIns="0" tIns="0" rIns="0" bIns="0" rtlCol="0" anchor="ctr" anchorCtr="0">
                <a:spAutoFit/>
              </a:bodyPr>
              <a:lstStyle/>
              <a:p>
                <a:pPr algn="ctr"/>
                <a:r>
                  <a:rPr lang="en-AU" sz="900" dirty="0"/>
                  <a:t>Position(Z)</a:t>
                </a:r>
              </a:p>
            </p:txBody>
          </p:sp>
        </p:grpSp>
      </p:grpSp>
      <p:grpSp>
        <p:nvGrpSpPr>
          <p:cNvPr id="20" name="Group 50"/>
          <p:cNvGrpSpPr/>
          <p:nvPr/>
        </p:nvGrpSpPr>
        <p:grpSpPr>
          <a:xfrm>
            <a:off x="4514851" y="1153804"/>
            <a:ext cx="2343149" cy="2114552"/>
            <a:chOff x="4495801" y="1295400"/>
            <a:chExt cx="3124199" cy="2819402"/>
          </a:xfrm>
        </p:grpSpPr>
        <p:cxnSp>
          <p:nvCxnSpPr>
            <p:cNvPr id="31" name="Straight Arrow Connector 30"/>
            <p:cNvCxnSpPr/>
            <p:nvPr/>
          </p:nvCxnSpPr>
          <p:spPr>
            <a:xfrm rot="5400000">
              <a:off x="5267327" y="1520828"/>
              <a:ext cx="2432048" cy="214629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nvGrpSpPr>
            <p:cNvPr id="23" name="Group 49"/>
            <p:cNvGrpSpPr/>
            <p:nvPr/>
          </p:nvGrpSpPr>
          <p:grpSpPr>
            <a:xfrm>
              <a:off x="4495801" y="1295400"/>
              <a:ext cx="3124199" cy="2819402"/>
              <a:chOff x="4495801" y="1295400"/>
              <a:chExt cx="3124199" cy="2819402"/>
            </a:xfrm>
          </p:grpSpPr>
          <p:cxnSp>
            <p:nvCxnSpPr>
              <p:cNvPr id="27" name="Straight Arrow Connector 26"/>
              <p:cNvCxnSpPr/>
              <p:nvPr/>
            </p:nvCxnSpPr>
            <p:spPr>
              <a:xfrm rot="5400000">
                <a:off x="4340226" y="1527176"/>
                <a:ext cx="1752600" cy="144144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5400000">
                <a:off x="4321177" y="2492378"/>
                <a:ext cx="1797048" cy="144779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6365877" y="2339976"/>
                <a:ext cx="1200150" cy="113030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5867400" y="1295400"/>
                <a:ext cx="152400" cy="152400"/>
              </a:xfrm>
              <a:prstGeom prst="rect">
                <a:avLst/>
              </a:prstGeom>
              <a:noFill/>
              <a:ln w="38100"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Rectangle 41"/>
              <p:cNvSpPr/>
              <p:nvPr/>
            </p:nvSpPr>
            <p:spPr>
              <a:xfrm>
                <a:off x="7467600" y="1295400"/>
                <a:ext cx="152400" cy="152400"/>
              </a:xfrm>
              <a:prstGeom prst="rect">
                <a:avLst/>
              </a:prstGeom>
              <a:noFill/>
              <a:ln w="38100"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Rectangle 42"/>
              <p:cNvSpPr/>
              <p:nvPr/>
            </p:nvSpPr>
            <p:spPr>
              <a:xfrm>
                <a:off x="5867400" y="2209800"/>
                <a:ext cx="152400" cy="152400"/>
              </a:xfrm>
              <a:prstGeom prst="rect">
                <a:avLst/>
              </a:prstGeom>
              <a:noFill/>
              <a:ln w="38100"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Rectangle 43"/>
              <p:cNvSpPr/>
              <p:nvPr/>
            </p:nvSpPr>
            <p:spPr>
              <a:xfrm>
                <a:off x="7467600" y="2209800"/>
                <a:ext cx="152400" cy="152400"/>
              </a:xfrm>
              <a:prstGeom prst="rect">
                <a:avLst/>
              </a:prstGeom>
              <a:noFill/>
              <a:ln w="38100"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grpSp>
        <p:nvGrpSpPr>
          <p:cNvPr id="24" name="Group 56"/>
          <p:cNvGrpSpPr/>
          <p:nvPr/>
        </p:nvGrpSpPr>
        <p:grpSpPr>
          <a:xfrm>
            <a:off x="2750331" y="4039870"/>
            <a:ext cx="4822044" cy="875030"/>
            <a:chOff x="2143108" y="5410200"/>
            <a:chExt cx="6429392" cy="1166707"/>
          </a:xfrm>
        </p:grpSpPr>
        <p:pic>
          <p:nvPicPr>
            <p:cNvPr id="3074" name="Picture 2" descr="C:\src\graphics_svn\ola_projects\teaching\advanced_cg_deferred_shading_presentation\images\added_shading\many_more_light_sponza.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bright="40000"/>
                      </a14:imgEffect>
                    </a14:imgLayer>
                  </a14:imgProps>
                </a:ext>
              </a:extLst>
            </a:blip>
            <a:srcRect/>
            <a:stretch>
              <a:fillRect/>
            </a:stretch>
          </p:blipFill>
          <p:spPr bwMode="auto">
            <a:xfrm>
              <a:off x="6553200" y="5410200"/>
              <a:ext cx="2019300" cy="1166707"/>
            </a:xfrm>
            <a:prstGeom prst="rect">
              <a:avLst/>
            </a:prstGeom>
            <a:noFill/>
          </p:spPr>
        </p:pic>
        <p:cxnSp>
          <p:nvCxnSpPr>
            <p:cNvPr id="52" name="Straight Arrow Connector 51"/>
            <p:cNvCxnSpPr/>
            <p:nvPr/>
          </p:nvCxnSpPr>
          <p:spPr>
            <a:xfrm>
              <a:off x="2143108" y="5500702"/>
              <a:ext cx="4943492" cy="36669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7086598" y="5791200"/>
              <a:ext cx="152400" cy="152400"/>
            </a:xfrm>
            <a:prstGeom prst="rect">
              <a:avLst/>
            </a:prstGeom>
            <a:noFill/>
            <a:ln w="38100"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6" name="Group 25"/>
          <p:cNvGrpSpPr/>
          <p:nvPr/>
        </p:nvGrpSpPr>
        <p:grpSpPr>
          <a:xfrm>
            <a:off x="2628900" y="1028700"/>
            <a:ext cx="2491740" cy="2400300"/>
            <a:chOff x="1981200" y="1371600"/>
            <a:chExt cx="3322320" cy="3200400"/>
          </a:xfrm>
        </p:grpSpPr>
        <p:grpSp>
          <p:nvGrpSpPr>
            <p:cNvPr id="25" name="Group 24"/>
            <p:cNvGrpSpPr/>
            <p:nvPr/>
          </p:nvGrpSpPr>
          <p:grpSpPr>
            <a:xfrm>
              <a:off x="2143108" y="1371600"/>
              <a:ext cx="3160412" cy="1700332"/>
              <a:chOff x="2143108" y="1447800"/>
              <a:chExt cx="3160412" cy="1700332"/>
            </a:xfrm>
          </p:grpSpPr>
          <p:sp>
            <p:nvSpPr>
              <p:cNvPr id="10" name="Rectangle 9"/>
              <p:cNvSpPr/>
              <p:nvPr/>
            </p:nvSpPr>
            <p:spPr>
              <a:xfrm>
                <a:off x="2143108" y="1447800"/>
                <a:ext cx="3160412" cy="1700332"/>
              </a:xfrm>
              <a:prstGeom prst="rect">
                <a:avLst/>
              </a:prstGeom>
              <a:solidFill>
                <a:srgbClr val="FFFFFF">
                  <a:alpha val="49020"/>
                </a:srgbClr>
              </a:solidFill>
              <a:ln cmpd="sng">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4" name="Group 33"/>
              <p:cNvGrpSpPr/>
              <p:nvPr/>
            </p:nvGrpSpPr>
            <p:grpSpPr>
              <a:xfrm>
                <a:off x="2187054" y="1447800"/>
                <a:ext cx="3055131" cy="1665901"/>
                <a:chOff x="-677791" y="1441981"/>
                <a:chExt cx="8491466" cy="4630225"/>
              </a:xfrm>
            </p:grpSpPr>
            <p:sp>
              <p:nvSpPr>
                <p:cNvPr id="36" name="Rectangle 2"/>
                <p:cNvSpPr>
                  <a:spLocks noChangeArrowheads="1"/>
                </p:cNvSpPr>
                <p:nvPr/>
              </p:nvSpPr>
              <p:spPr bwMode="auto">
                <a:xfrm>
                  <a:off x="2951163" y="3913206"/>
                  <a:ext cx="539750" cy="539750"/>
                </a:xfrm>
                <a:prstGeom prst="rect">
                  <a:avLst/>
                </a:prstGeom>
                <a:solidFill>
                  <a:srgbClr val="BBE0E3"/>
                </a:solidFill>
                <a:ln w="38100">
                  <a:solidFill>
                    <a:srgbClr val="008080"/>
                  </a:solidFill>
                  <a:miter lim="800000"/>
                  <a:headEnd/>
                  <a:tailEnd/>
                </a:ln>
              </p:spPr>
              <p:txBody>
                <a:bodyPr wrap="none" anchor="ctr"/>
                <a:lstStyle/>
                <a:p>
                  <a:pPr defTabSz="685800" fontAlgn="auto">
                    <a:spcBef>
                      <a:spcPts val="0"/>
                    </a:spcBef>
                    <a:spcAft>
                      <a:spcPts val="0"/>
                    </a:spcAft>
                    <a:defRPr/>
                  </a:pPr>
                  <a:endParaRPr lang="en-US" sz="788" kern="0">
                    <a:solidFill>
                      <a:sysClr val="windowText" lastClr="000000"/>
                    </a:solidFill>
                  </a:endParaRPr>
                </a:p>
              </p:txBody>
            </p:sp>
            <p:sp>
              <p:nvSpPr>
                <p:cNvPr id="37" name="Rectangle 66"/>
                <p:cNvSpPr>
                  <a:spLocks noChangeArrowheads="1"/>
                </p:cNvSpPr>
                <p:nvPr/>
              </p:nvSpPr>
              <p:spPr bwMode="auto">
                <a:xfrm>
                  <a:off x="3492500" y="3913206"/>
                  <a:ext cx="539750" cy="539750"/>
                </a:xfrm>
                <a:prstGeom prst="rect">
                  <a:avLst/>
                </a:prstGeom>
                <a:solidFill>
                  <a:srgbClr val="FFCC00"/>
                </a:solidFill>
                <a:ln w="38100">
                  <a:solidFill>
                    <a:srgbClr val="FF6600"/>
                  </a:solidFill>
                  <a:miter lim="800000"/>
                  <a:headEnd/>
                  <a:tailEnd/>
                </a:ln>
              </p:spPr>
              <p:txBody>
                <a:bodyPr wrap="none" anchor="ctr"/>
                <a:lstStyle/>
                <a:p>
                  <a:pPr defTabSz="685800" fontAlgn="auto">
                    <a:spcBef>
                      <a:spcPts val="0"/>
                    </a:spcBef>
                    <a:spcAft>
                      <a:spcPts val="0"/>
                    </a:spcAft>
                    <a:defRPr/>
                  </a:pPr>
                  <a:endParaRPr lang="en-US" sz="788" kern="0">
                    <a:solidFill>
                      <a:sysClr val="windowText" lastClr="000000"/>
                    </a:solidFill>
                  </a:endParaRPr>
                </a:p>
              </p:txBody>
            </p:sp>
            <p:sp>
              <p:nvSpPr>
                <p:cNvPr id="38" name="Rectangle 67"/>
                <p:cNvSpPr>
                  <a:spLocks noChangeArrowheads="1"/>
                </p:cNvSpPr>
                <p:nvPr/>
              </p:nvSpPr>
              <p:spPr bwMode="auto">
                <a:xfrm>
                  <a:off x="4032250" y="3913206"/>
                  <a:ext cx="539750" cy="539750"/>
                </a:xfrm>
                <a:prstGeom prst="rect">
                  <a:avLst/>
                </a:prstGeom>
                <a:solidFill>
                  <a:srgbClr val="FF6600"/>
                </a:solidFill>
                <a:ln w="38100">
                  <a:solidFill>
                    <a:srgbClr val="FF0000"/>
                  </a:solidFill>
                  <a:miter lim="800000"/>
                  <a:headEnd/>
                  <a:tailEnd/>
                </a:ln>
              </p:spPr>
              <p:txBody>
                <a:bodyPr wrap="none" anchor="ctr"/>
                <a:lstStyle/>
                <a:p>
                  <a:pPr defTabSz="685800" fontAlgn="auto">
                    <a:spcBef>
                      <a:spcPts val="0"/>
                    </a:spcBef>
                    <a:spcAft>
                      <a:spcPts val="0"/>
                    </a:spcAft>
                    <a:defRPr/>
                  </a:pPr>
                  <a:endParaRPr lang="en-US" sz="788" kern="0">
                    <a:solidFill>
                      <a:sysClr val="windowText" lastClr="000000"/>
                    </a:solidFill>
                  </a:endParaRPr>
                </a:p>
              </p:txBody>
            </p:sp>
            <p:sp>
              <p:nvSpPr>
                <p:cNvPr id="40" name="Rectangle 68"/>
                <p:cNvSpPr>
                  <a:spLocks noChangeArrowheads="1"/>
                </p:cNvSpPr>
                <p:nvPr/>
              </p:nvSpPr>
              <p:spPr bwMode="auto">
                <a:xfrm>
                  <a:off x="4572000" y="3913206"/>
                  <a:ext cx="539750" cy="539750"/>
                </a:xfrm>
                <a:prstGeom prst="rect">
                  <a:avLst/>
                </a:prstGeom>
                <a:solidFill>
                  <a:srgbClr val="99CC00"/>
                </a:solidFill>
                <a:ln w="38100">
                  <a:solidFill>
                    <a:srgbClr val="808000"/>
                  </a:solidFill>
                  <a:miter lim="800000"/>
                  <a:headEnd/>
                  <a:tailEnd/>
                </a:ln>
              </p:spPr>
              <p:txBody>
                <a:bodyPr wrap="none" anchor="ctr"/>
                <a:lstStyle/>
                <a:p>
                  <a:pPr defTabSz="685800" fontAlgn="auto">
                    <a:spcBef>
                      <a:spcPts val="0"/>
                    </a:spcBef>
                    <a:spcAft>
                      <a:spcPts val="0"/>
                    </a:spcAft>
                    <a:defRPr/>
                  </a:pPr>
                  <a:endParaRPr lang="en-US" sz="788" kern="0">
                    <a:solidFill>
                      <a:sysClr val="windowText" lastClr="000000"/>
                    </a:solidFill>
                  </a:endParaRPr>
                </a:p>
              </p:txBody>
            </p:sp>
            <p:sp>
              <p:nvSpPr>
                <p:cNvPr id="41" name="Rectangle 69"/>
                <p:cNvSpPr>
                  <a:spLocks noChangeArrowheads="1"/>
                </p:cNvSpPr>
                <p:nvPr/>
              </p:nvSpPr>
              <p:spPr bwMode="auto">
                <a:xfrm>
                  <a:off x="2952750" y="4452956"/>
                  <a:ext cx="539750" cy="539750"/>
                </a:xfrm>
                <a:prstGeom prst="rect">
                  <a:avLst/>
                </a:prstGeom>
                <a:solidFill>
                  <a:srgbClr val="BBE0E3"/>
                </a:solidFill>
                <a:ln w="22225">
                  <a:solidFill>
                    <a:srgbClr val="008080"/>
                  </a:solidFill>
                  <a:miter lim="800000"/>
                  <a:headEnd/>
                  <a:tailEnd/>
                </a:ln>
              </p:spPr>
              <p:txBody>
                <a:bodyPr wrap="none" anchor="ctr"/>
                <a:lstStyle/>
                <a:p>
                  <a:pPr defTabSz="685800" fontAlgn="auto">
                    <a:spcBef>
                      <a:spcPts val="0"/>
                    </a:spcBef>
                    <a:spcAft>
                      <a:spcPts val="0"/>
                    </a:spcAft>
                    <a:defRPr/>
                  </a:pPr>
                  <a:endParaRPr lang="en-US" sz="788" kern="0">
                    <a:solidFill>
                      <a:sysClr val="windowText" lastClr="000000"/>
                    </a:solidFill>
                  </a:endParaRPr>
                </a:p>
              </p:txBody>
            </p:sp>
            <p:sp>
              <p:nvSpPr>
                <p:cNvPr id="45" name="Rectangle 70"/>
                <p:cNvSpPr>
                  <a:spLocks noChangeArrowheads="1"/>
                </p:cNvSpPr>
                <p:nvPr/>
              </p:nvSpPr>
              <p:spPr bwMode="auto">
                <a:xfrm>
                  <a:off x="3492500" y="4452956"/>
                  <a:ext cx="539750" cy="539750"/>
                </a:xfrm>
                <a:prstGeom prst="rect">
                  <a:avLst/>
                </a:prstGeom>
                <a:solidFill>
                  <a:srgbClr val="BBE0E3"/>
                </a:solidFill>
                <a:ln w="22225">
                  <a:solidFill>
                    <a:srgbClr val="008080"/>
                  </a:solidFill>
                  <a:miter lim="800000"/>
                  <a:headEnd/>
                  <a:tailEnd/>
                </a:ln>
              </p:spPr>
              <p:txBody>
                <a:bodyPr wrap="none" anchor="ctr"/>
                <a:lstStyle/>
                <a:p>
                  <a:pPr defTabSz="685800" fontAlgn="auto">
                    <a:spcBef>
                      <a:spcPts val="0"/>
                    </a:spcBef>
                    <a:spcAft>
                      <a:spcPts val="0"/>
                    </a:spcAft>
                    <a:defRPr/>
                  </a:pPr>
                  <a:endParaRPr lang="en-US" sz="788" kern="0">
                    <a:solidFill>
                      <a:sysClr val="windowText" lastClr="000000"/>
                    </a:solidFill>
                  </a:endParaRPr>
                </a:p>
              </p:txBody>
            </p:sp>
            <p:sp>
              <p:nvSpPr>
                <p:cNvPr id="46" name="Rectangle 71"/>
                <p:cNvSpPr>
                  <a:spLocks noChangeArrowheads="1"/>
                </p:cNvSpPr>
                <p:nvPr/>
              </p:nvSpPr>
              <p:spPr bwMode="auto">
                <a:xfrm>
                  <a:off x="4032250" y="4452956"/>
                  <a:ext cx="539750" cy="539750"/>
                </a:xfrm>
                <a:prstGeom prst="rect">
                  <a:avLst/>
                </a:prstGeom>
                <a:solidFill>
                  <a:srgbClr val="BBE0E3"/>
                </a:solidFill>
                <a:ln w="22225">
                  <a:solidFill>
                    <a:srgbClr val="008080"/>
                  </a:solidFill>
                  <a:miter lim="800000"/>
                  <a:headEnd/>
                  <a:tailEnd/>
                </a:ln>
              </p:spPr>
              <p:txBody>
                <a:bodyPr wrap="none" anchor="ctr"/>
                <a:lstStyle/>
                <a:p>
                  <a:pPr defTabSz="685800" fontAlgn="auto">
                    <a:spcBef>
                      <a:spcPts val="0"/>
                    </a:spcBef>
                    <a:spcAft>
                      <a:spcPts val="0"/>
                    </a:spcAft>
                    <a:defRPr/>
                  </a:pPr>
                  <a:endParaRPr lang="en-US" sz="788" kern="0">
                    <a:solidFill>
                      <a:sysClr val="windowText" lastClr="000000"/>
                    </a:solidFill>
                  </a:endParaRPr>
                </a:p>
              </p:txBody>
            </p:sp>
            <p:sp>
              <p:nvSpPr>
                <p:cNvPr id="47" name="Rectangle 72"/>
                <p:cNvSpPr>
                  <a:spLocks noChangeArrowheads="1"/>
                </p:cNvSpPr>
                <p:nvPr/>
              </p:nvSpPr>
              <p:spPr bwMode="auto">
                <a:xfrm>
                  <a:off x="4572000" y="4452956"/>
                  <a:ext cx="539750" cy="539750"/>
                </a:xfrm>
                <a:prstGeom prst="rect">
                  <a:avLst/>
                </a:prstGeom>
                <a:solidFill>
                  <a:srgbClr val="BBE0E3"/>
                </a:solidFill>
                <a:ln w="22225">
                  <a:solidFill>
                    <a:srgbClr val="008080"/>
                  </a:solidFill>
                  <a:miter lim="800000"/>
                  <a:headEnd/>
                  <a:tailEnd/>
                </a:ln>
              </p:spPr>
              <p:txBody>
                <a:bodyPr wrap="none" anchor="ctr"/>
                <a:lstStyle/>
                <a:p>
                  <a:pPr defTabSz="685800" fontAlgn="auto">
                    <a:spcBef>
                      <a:spcPts val="0"/>
                    </a:spcBef>
                    <a:spcAft>
                      <a:spcPts val="0"/>
                    </a:spcAft>
                    <a:defRPr/>
                  </a:pPr>
                  <a:endParaRPr lang="en-US" sz="788" kern="0">
                    <a:solidFill>
                      <a:sysClr val="windowText" lastClr="000000"/>
                    </a:solidFill>
                  </a:endParaRPr>
                </a:p>
              </p:txBody>
            </p:sp>
            <p:sp>
              <p:nvSpPr>
                <p:cNvPr id="48" name="Rectangle 73"/>
                <p:cNvSpPr>
                  <a:spLocks noChangeArrowheads="1"/>
                </p:cNvSpPr>
                <p:nvPr/>
              </p:nvSpPr>
              <p:spPr bwMode="auto">
                <a:xfrm>
                  <a:off x="2952750" y="4994293"/>
                  <a:ext cx="539750" cy="539750"/>
                </a:xfrm>
                <a:prstGeom prst="rect">
                  <a:avLst/>
                </a:prstGeom>
                <a:solidFill>
                  <a:srgbClr val="BBE0E3"/>
                </a:solidFill>
                <a:ln w="22225">
                  <a:solidFill>
                    <a:srgbClr val="008080"/>
                  </a:solidFill>
                  <a:miter lim="800000"/>
                  <a:headEnd/>
                  <a:tailEnd/>
                </a:ln>
              </p:spPr>
              <p:txBody>
                <a:bodyPr wrap="none" anchor="ctr"/>
                <a:lstStyle/>
                <a:p>
                  <a:pPr defTabSz="685800" fontAlgn="auto">
                    <a:spcBef>
                      <a:spcPts val="0"/>
                    </a:spcBef>
                    <a:spcAft>
                      <a:spcPts val="0"/>
                    </a:spcAft>
                    <a:defRPr/>
                  </a:pPr>
                  <a:endParaRPr lang="en-US" sz="788" kern="0">
                    <a:solidFill>
                      <a:sysClr val="windowText" lastClr="000000"/>
                    </a:solidFill>
                  </a:endParaRPr>
                </a:p>
              </p:txBody>
            </p:sp>
            <p:sp>
              <p:nvSpPr>
                <p:cNvPr id="49" name="Rectangle 74"/>
                <p:cNvSpPr>
                  <a:spLocks noChangeArrowheads="1"/>
                </p:cNvSpPr>
                <p:nvPr/>
              </p:nvSpPr>
              <p:spPr bwMode="auto">
                <a:xfrm>
                  <a:off x="3492500" y="4994293"/>
                  <a:ext cx="539750" cy="539750"/>
                </a:xfrm>
                <a:prstGeom prst="rect">
                  <a:avLst/>
                </a:prstGeom>
                <a:solidFill>
                  <a:srgbClr val="BBE0E3"/>
                </a:solidFill>
                <a:ln w="22225">
                  <a:solidFill>
                    <a:srgbClr val="008080"/>
                  </a:solidFill>
                  <a:miter lim="800000"/>
                  <a:headEnd/>
                  <a:tailEnd/>
                </a:ln>
              </p:spPr>
              <p:txBody>
                <a:bodyPr wrap="none" anchor="ctr"/>
                <a:lstStyle/>
                <a:p>
                  <a:pPr defTabSz="685800" fontAlgn="auto">
                    <a:spcBef>
                      <a:spcPts val="0"/>
                    </a:spcBef>
                    <a:spcAft>
                      <a:spcPts val="0"/>
                    </a:spcAft>
                    <a:defRPr/>
                  </a:pPr>
                  <a:endParaRPr lang="en-US" sz="788" kern="0">
                    <a:solidFill>
                      <a:sysClr val="windowText" lastClr="000000"/>
                    </a:solidFill>
                  </a:endParaRPr>
                </a:p>
              </p:txBody>
            </p:sp>
            <p:sp>
              <p:nvSpPr>
                <p:cNvPr id="50" name="Rectangle 75"/>
                <p:cNvSpPr>
                  <a:spLocks noChangeArrowheads="1"/>
                </p:cNvSpPr>
                <p:nvPr/>
              </p:nvSpPr>
              <p:spPr bwMode="auto">
                <a:xfrm>
                  <a:off x="4032250" y="4994293"/>
                  <a:ext cx="539750" cy="539750"/>
                </a:xfrm>
                <a:prstGeom prst="rect">
                  <a:avLst/>
                </a:prstGeom>
                <a:solidFill>
                  <a:srgbClr val="BBE0E3"/>
                </a:solidFill>
                <a:ln w="22225">
                  <a:solidFill>
                    <a:srgbClr val="008080"/>
                  </a:solidFill>
                  <a:miter lim="800000"/>
                  <a:headEnd/>
                  <a:tailEnd/>
                </a:ln>
              </p:spPr>
              <p:txBody>
                <a:bodyPr wrap="none" anchor="ctr"/>
                <a:lstStyle/>
                <a:p>
                  <a:pPr defTabSz="685800" fontAlgn="auto">
                    <a:spcBef>
                      <a:spcPts val="0"/>
                    </a:spcBef>
                    <a:spcAft>
                      <a:spcPts val="0"/>
                    </a:spcAft>
                    <a:defRPr/>
                  </a:pPr>
                  <a:endParaRPr lang="en-US" sz="788" kern="0">
                    <a:solidFill>
                      <a:sysClr val="windowText" lastClr="000000"/>
                    </a:solidFill>
                  </a:endParaRPr>
                </a:p>
              </p:txBody>
            </p:sp>
            <p:sp>
              <p:nvSpPr>
                <p:cNvPr id="51" name="Rectangle 77"/>
                <p:cNvSpPr>
                  <a:spLocks noChangeArrowheads="1"/>
                </p:cNvSpPr>
                <p:nvPr/>
              </p:nvSpPr>
              <p:spPr bwMode="auto">
                <a:xfrm>
                  <a:off x="4572000" y="4994293"/>
                  <a:ext cx="539750" cy="539750"/>
                </a:xfrm>
                <a:prstGeom prst="rect">
                  <a:avLst/>
                </a:prstGeom>
                <a:solidFill>
                  <a:srgbClr val="BBE0E3"/>
                </a:solidFill>
                <a:ln w="22225">
                  <a:solidFill>
                    <a:srgbClr val="008080"/>
                  </a:solidFill>
                  <a:miter lim="800000"/>
                  <a:headEnd/>
                  <a:tailEnd/>
                </a:ln>
              </p:spPr>
              <p:txBody>
                <a:bodyPr wrap="none" anchor="ctr"/>
                <a:lstStyle/>
                <a:p>
                  <a:pPr defTabSz="685800" fontAlgn="auto">
                    <a:spcBef>
                      <a:spcPts val="0"/>
                    </a:spcBef>
                    <a:spcAft>
                      <a:spcPts val="0"/>
                    </a:spcAft>
                    <a:defRPr/>
                  </a:pPr>
                  <a:endParaRPr lang="en-US" sz="788" kern="0">
                    <a:solidFill>
                      <a:sysClr val="windowText" lastClr="000000"/>
                    </a:solidFill>
                  </a:endParaRPr>
                </a:p>
              </p:txBody>
            </p:sp>
            <p:sp>
              <p:nvSpPr>
                <p:cNvPr id="54" name="Rectangle 82"/>
                <p:cNvSpPr>
                  <a:spLocks noChangeArrowheads="1"/>
                </p:cNvSpPr>
                <p:nvPr/>
              </p:nvSpPr>
              <p:spPr bwMode="auto">
                <a:xfrm>
                  <a:off x="5111750" y="3913206"/>
                  <a:ext cx="539750" cy="539750"/>
                </a:xfrm>
                <a:prstGeom prst="rect">
                  <a:avLst/>
                </a:prstGeom>
                <a:gradFill rotWithShape="1">
                  <a:gsLst>
                    <a:gs pos="0">
                      <a:srgbClr val="BBE0E3"/>
                    </a:gs>
                    <a:gs pos="100000">
                      <a:srgbClr val="FFFFFF"/>
                    </a:gs>
                  </a:gsLst>
                  <a:lin ang="0" scaled="1"/>
                </a:gradFill>
                <a:ln w="22225">
                  <a:noFill/>
                  <a:miter lim="800000"/>
                  <a:headEnd/>
                  <a:tailEnd/>
                </a:ln>
              </p:spPr>
              <p:txBody>
                <a:bodyPr wrap="none" anchor="ctr"/>
                <a:lstStyle/>
                <a:p>
                  <a:pPr defTabSz="685800" fontAlgn="auto">
                    <a:spcBef>
                      <a:spcPts val="0"/>
                    </a:spcBef>
                    <a:spcAft>
                      <a:spcPts val="0"/>
                    </a:spcAft>
                    <a:defRPr/>
                  </a:pPr>
                  <a:endParaRPr lang="en-US" sz="788" kern="0">
                    <a:solidFill>
                      <a:sysClr val="windowText" lastClr="000000"/>
                    </a:solidFill>
                  </a:endParaRPr>
                </a:p>
              </p:txBody>
            </p:sp>
            <p:sp>
              <p:nvSpPr>
                <p:cNvPr id="55" name="Rectangle 86"/>
                <p:cNvSpPr>
                  <a:spLocks noChangeArrowheads="1"/>
                </p:cNvSpPr>
                <p:nvPr/>
              </p:nvSpPr>
              <p:spPr bwMode="auto">
                <a:xfrm>
                  <a:off x="5111750" y="4452956"/>
                  <a:ext cx="539750" cy="539750"/>
                </a:xfrm>
                <a:prstGeom prst="rect">
                  <a:avLst/>
                </a:prstGeom>
                <a:gradFill rotWithShape="1">
                  <a:gsLst>
                    <a:gs pos="0">
                      <a:srgbClr val="BBE0E3"/>
                    </a:gs>
                    <a:gs pos="100000">
                      <a:srgbClr val="FFFFFF"/>
                    </a:gs>
                  </a:gsLst>
                  <a:lin ang="0" scaled="1"/>
                </a:gradFill>
                <a:ln w="22225">
                  <a:noFill/>
                  <a:miter lim="800000"/>
                  <a:headEnd/>
                  <a:tailEnd/>
                </a:ln>
              </p:spPr>
              <p:txBody>
                <a:bodyPr wrap="none" anchor="ctr"/>
                <a:lstStyle/>
                <a:p>
                  <a:pPr defTabSz="685800" fontAlgn="auto">
                    <a:spcBef>
                      <a:spcPts val="0"/>
                    </a:spcBef>
                    <a:spcAft>
                      <a:spcPts val="0"/>
                    </a:spcAft>
                    <a:defRPr/>
                  </a:pPr>
                  <a:endParaRPr lang="en-US" sz="788" kern="0">
                    <a:solidFill>
                      <a:sysClr val="windowText" lastClr="000000"/>
                    </a:solidFill>
                  </a:endParaRPr>
                </a:p>
              </p:txBody>
            </p:sp>
            <p:sp>
              <p:nvSpPr>
                <p:cNvPr id="56" name="Rectangle 87"/>
                <p:cNvSpPr>
                  <a:spLocks noChangeArrowheads="1"/>
                </p:cNvSpPr>
                <p:nvPr/>
              </p:nvSpPr>
              <p:spPr bwMode="auto">
                <a:xfrm>
                  <a:off x="5111750" y="4994293"/>
                  <a:ext cx="539750" cy="539750"/>
                </a:xfrm>
                <a:prstGeom prst="rect">
                  <a:avLst/>
                </a:prstGeom>
                <a:gradFill rotWithShape="1">
                  <a:gsLst>
                    <a:gs pos="0">
                      <a:srgbClr val="BBE0E3"/>
                    </a:gs>
                    <a:gs pos="100000">
                      <a:srgbClr val="FFFFFF"/>
                    </a:gs>
                  </a:gsLst>
                  <a:lin ang="0" scaled="1"/>
                </a:gradFill>
                <a:ln w="22225">
                  <a:noFill/>
                  <a:miter lim="800000"/>
                  <a:headEnd/>
                  <a:tailEnd/>
                </a:ln>
              </p:spPr>
              <p:txBody>
                <a:bodyPr wrap="none" anchor="ctr"/>
                <a:lstStyle/>
                <a:p>
                  <a:pPr defTabSz="685800" fontAlgn="auto">
                    <a:spcBef>
                      <a:spcPts val="0"/>
                    </a:spcBef>
                    <a:spcAft>
                      <a:spcPts val="0"/>
                    </a:spcAft>
                    <a:defRPr/>
                  </a:pPr>
                  <a:endParaRPr lang="en-US" sz="788" kern="0">
                    <a:solidFill>
                      <a:sysClr val="windowText" lastClr="000000"/>
                    </a:solidFill>
                  </a:endParaRPr>
                </a:p>
              </p:txBody>
            </p:sp>
            <p:sp>
              <p:nvSpPr>
                <p:cNvPr id="57" name="Rectangle 89"/>
                <p:cNvSpPr>
                  <a:spLocks noChangeArrowheads="1"/>
                </p:cNvSpPr>
                <p:nvPr/>
              </p:nvSpPr>
              <p:spPr bwMode="auto">
                <a:xfrm>
                  <a:off x="4572000" y="5532456"/>
                  <a:ext cx="539750" cy="539750"/>
                </a:xfrm>
                <a:prstGeom prst="rect">
                  <a:avLst/>
                </a:prstGeom>
                <a:gradFill rotWithShape="1">
                  <a:gsLst>
                    <a:gs pos="0">
                      <a:srgbClr val="BBE0E3"/>
                    </a:gs>
                    <a:gs pos="100000">
                      <a:srgbClr val="FFFFFF"/>
                    </a:gs>
                  </a:gsLst>
                  <a:lin ang="5400000" scaled="1"/>
                </a:gradFill>
                <a:ln w="22225">
                  <a:noFill/>
                  <a:miter lim="800000"/>
                  <a:headEnd/>
                  <a:tailEnd/>
                </a:ln>
              </p:spPr>
              <p:txBody>
                <a:bodyPr wrap="none" anchor="ctr"/>
                <a:lstStyle/>
                <a:p>
                  <a:pPr defTabSz="685800" fontAlgn="auto">
                    <a:spcBef>
                      <a:spcPts val="0"/>
                    </a:spcBef>
                    <a:spcAft>
                      <a:spcPts val="0"/>
                    </a:spcAft>
                    <a:defRPr/>
                  </a:pPr>
                  <a:endParaRPr lang="en-US" sz="788" kern="0">
                    <a:solidFill>
                      <a:sysClr val="windowText" lastClr="000000"/>
                    </a:solidFill>
                  </a:endParaRPr>
                </a:p>
              </p:txBody>
            </p:sp>
            <p:sp>
              <p:nvSpPr>
                <p:cNvPr id="58" name="Rectangle 90"/>
                <p:cNvSpPr>
                  <a:spLocks noChangeArrowheads="1"/>
                </p:cNvSpPr>
                <p:nvPr/>
              </p:nvSpPr>
              <p:spPr bwMode="auto">
                <a:xfrm>
                  <a:off x="4032250" y="5532456"/>
                  <a:ext cx="539750" cy="539750"/>
                </a:xfrm>
                <a:prstGeom prst="rect">
                  <a:avLst/>
                </a:prstGeom>
                <a:gradFill rotWithShape="1">
                  <a:gsLst>
                    <a:gs pos="0">
                      <a:srgbClr val="BBE0E3"/>
                    </a:gs>
                    <a:gs pos="100000">
                      <a:srgbClr val="FFFFFF"/>
                    </a:gs>
                  </a:gsLst>
                  <a:lin ang="5400000" scaled="1"/>
                </a:gradFill>
                <a:ln w="22225">
                  <a:noFill/>
                  <a:miter lim="800000"/>
                  <a:headEnd/>
                  <a:tailEnd/>
                </a:ln>
              </p:spPr>
              <p:txBody>
                <a:bodyPr wrap="none" anchor="ctr"/>
                <a:lstStyle/>
                <a:p>
                  <a:pPr defTabSz="685800" fontAlgn="auto">
                    <a:spcBef>
                      <a:spcPts val="0"/>
                    </a:spcBef>
                    <a:spcAft>
                      <a:spcPts val="0"/>
                    </a:spcAft>
                    <a:defRPr/>
                  </a:pPr>
                  <a:endParaRPr lang="en-US" sz="788" kern="0">
                    <a:solidFill>
                      <a:sysClr val="windowText" lastClr="000000"/>
                    </a:solidFill>
                  </a:endParaRPr>
                </a:p>
              </p:txBody>
            </p:sp>
            <p:sp>
              <p:nvSpPr>
                <p:cNvPr id="59" name="Rectangle 91"/>
                <p:cNvSpPr>
                  <a:spLocks noChangeArrowheads="1"/>
                </p:cNvSpPr>
                <p:nvPr/>
              </p:nvSpPr>
              <p:spPr bwMode="auto">
                <a:xfrm>
                  <a:off x="3492500" y="5532456"/>
                  <a:ext cx="539750" cy="539750"/>
                </a:xfrm>
                <a:prstGeom prst="rect">
                  <a:avLst/>
                </a:prstGeom>
                <a:gradFill rotWithShape="1">
                  <a:gsLst>
                    <a:gs pos="0">
                      <a:srgbClr val="BBE0E3"/>
                    </a:gs>
                    <a:gs pos="100000">
                      <a:srgbClr val="FFFFFF"/>
                    </a:gs>
                  </a:gsLst>
                  <a:lin ang="5400000" scaled="1"/>
                </a:gradFill>
                <a:ln w="22225">
                  <a:noFill/>
                  <a:miter lim="800000"/>
                  <a:headEnd/>
                  <a:tailEnd/>
                </a:ln>
              </p:spPr>
              <p:txBody>
                <a:bodyPr wrap="none" anchor="ctr"/>
                <a:lstStyle/>
                <a:p>
                  <a:pPr defTabSz="685800" fontAlgn="auto">
                    <a:spcBef>
                      <a:spcPts val="0"/>
                    </a:spcBef>
                    <a:spcAft>
                      <a:spcPts val="0"/>
                    </a:spcAft>
                    <a:defRPr/>
                  </a:pPr>
                  <a:endParaRPr lang="en-US" sz="788" kern="0">
                    <a:solidFill>
                      <a:sysClr val="windowText" lastClr="000000"/>
                    </a:solidFill>
                  </a:endParaRPr>
                </a:p>
              </p:txBody>
            </p:sp>
            <p:sp>
              <p:nvSpPr>
                <p:cNvPr id="60" name="Rectangle 92"/>
                <p:cNvSpPr>
                  <a:spLocks noChangeArrowheads="1"/>
                </p:cNvSpPr>
                <p:nvPr/>
              </p:nvSpPr>
              <p:spPr bwMode="auto">
                <a:xfrm>
                  <a:off x="2952750" y="5532456"/>
                  <a:ext cx="539750" cy="539750"/>
                </a:xfrm>
                <a:prstGeom prst="rect">
                  <a:avLst/>
                </a:prstGeom>
                <a:gradFill rotWithShape="1">
                  <a:gsLst>
                    <a:gs pos="0">
                      <a:srgbClr val="BBE0E3"/>
                    </a:gs>
                    <a:gs pos="100000">
                      <a:srgbClr val="FFFFFF"/>
                    </a:gs>
                  </a:gsLst>
                  <a:lin ang="5400000" scaled="1"/>
                </a:gradFill>
                <a:ln w="22225">
                  <a:noFill/>
                  <a:miter lim="800000"/>
                  <a:headEnd/>
                  <a:tailEnd/>
                </a:ln>
              </p:spPr>
              <p:txBody>
                <a:bodyPr wrap="none" anchor="ctr"/>
                <a:lstStyle/>
                <a:p>
                  <a:pPr defTabSz="685800" fontAlgn="auto">
                    <a:spcBef>
                      <a:spcPts val="0"/>
                    </a:spcBef>
                    <a:spcAft>
                      <a:spcPts val="0"/>
                    </a:spcAft>
                    <a:defRPr/>
                  </a:pPr>
                  <a:endParaRPr lang="en-US" sz="788" kern="0">
                    <a:solidFill>
                      <a:sysClr val="windowText" lastClr="000000"/>
                    </a:solidFill>
                  </a:endParaRPr>
                </a:p>
              </p:txBody>
            </p:sp>
            <p:sp>
              <p:nvSpPr>
                <p:cNvPr id="61" name="Rectangle 93"/>
                <p:cNvSpPr>
                  <a:spLocks noChangeArrowheads="1"/>
                </p:cNvSpPr>
                <p:nvPr/>
              </p:nvSpPr>
              <p:spPr bwMode="auto">
                <a:xfrm>
                  <a:off x="5111750" y="5532456"/>
                  <a:ext cx="539750" cy="539750"/>
                </a:xfrm>
                <a:prstGeom prst="rect">
                  <a:avLst/>
                </a:prstGeom>
                <a:gradFill rotWithShape="1">
                  <a:gsLst>
                    <a:gs pos="0">
                      <a:srgbClr val="BBE0E3"/>
                    </a:gs>
                    <a:gs pos="100000">
                      <a:srgbClr val="FFFFFF"/>
                    </a:gs>
                  </a:gsLst>
                  <a:path path="rect">
                    <a:fillToRect r="100000" b="100000"/>
                  </a:path>
                </a:gradFill>
                <a:ln w="22225">
                  <a:noFill/>
                  <a:miter lim="800000"/>
                  <a:headEnd/>
                  <a:tailEnd/>
                </a:ln>
              </p:spPr>
              <p:txBody>
                <a:bodyPr wrap="none" anchor="ctr"/>
                <a:lstStyle/>
                <a:p>
                  <a:pPr defTabSz="685800" fontAlgn="auto">
                    <a:spcBef>
                      <a:spcPts val="0"/>
                    </a:spcBef>
                    <a:spcAft>
                      <a:spcPts val="0"/>
                    </a:spcAft>
                    <a:defRPr/>
                  </a:pPr>
                  <a:endParaRPr lang="en-US" sz="788" kern="0">
                    <a:solidFill>
                      <a:sysClr val="windowText" lastClr="000000"/>
                    </a:solidFill>
                  </a:endParaRPr>
                </a:p>
              </p:txBody>
            </p:sp>
            <p:sp>
              <p:nvSpPr>
                <p:cNvPr id="62" name="Line 96"/>
                <p:cNvSpPr>
                  <a:spLocks noChangeShapeType="1"/>
                </p:cNvSpPr>
                <p:nvPr/>
              </p:nvSpPr>
              <p:spPr bwMode="auto">
                <a:xfrm flipH="1" flipV="1">
                  <a:off x="2952750" y="4994293"/>
                  <a:ext cx="2519363" cy="0"/>
                </a:xfrm>
                <a:prstGeom prst="line">
                  <a:avLst/>
                </a:prstGeom>
                <a:noFill/>
                <a:ln w="38100">
                  <a:solidFill>
                    <a:srgbClr val="008080"/>
                  </a:solidFill>
                  <a:round/>
                  <a:headEnd/>
                  <a:tailEnd/>
                </a:ln>
              </p:spPr>
              <p:txBody>
                <a:bodyPr/>
                <a:lstStyle/>
                <a:p>
                  <a:pPr defTabSz="685800" fontAlgn="auto">
                    <a:spcBef>
                      <a:spcPts val="0"/>
                    </a:spcBef>
                    <a:spcAft>
                      <a:spcPts val="0"/>
                    </a:spcAft>
                    <a:defRPr/>
                  </a:pPr>
                  <a:endParaRPr lang="en-US" sz="788" kern="0">
                    <a:solidFill>
                      <a:sysClr val="windowText" lastClr="000000"/>
                    </a:solidFill>
                  </a:endParaRPr>
                </a:p>
              </p:txBody>
            </p:sp>
            <p:sp>
              <p:nvSpPr>
                <p:cNvPr id="63" name="Line 97"/>
                <p:cNvSpPr>
                  <a:spLocks noChangeShapeType="1"/>
                </p:cNvSpPr>
                <p:nvPr/>
              </p:nvSpPr>
              <p:spPr bwMode="auto">
                <a:xfrm flipH="1" flipV="1">
                  <a:off x="2952750" y="5534043"/>
                  <a:ext cx="2519363" cy="0"/>
                </a:xfrm>
                <a:prstGeom prst="line">
                  <a:avLst/>
                </a:prstGeom>
                <a:noFill/>
                <a:ln w="22225">
                  <a:solidFill>
                    <a:srgbClr val="008080"/>
                  </a:solidFill>
                  <a:round/>
                  <a:headEnd/>
                  <a:tailEnd/>
                </a:ln>
              </p:spPr>
              <p:txBody>
                <a:bodyPr/>
                <a:lstStyle/>
                <a:p>
                  <a:pPr defTabSz="685800" fontAlgn="auto">
                    <a:spcBef>
                      <a:spcPts val="0"/>
                    </a:spcBef>
                    <a:spcAft>
                      <a:spcPts val="0"/>
                    </a:spcAft>
                    <a:defRPr/>
                  </a:pPr>
                  <a:endParaRPr lang="en-US" sz="788" kern="0">
                    <a:solidFill>
                      <a:sysClr val="windowText" lastClr="000000"/>
                    </a:solidFill>
                  </a:endParaRPr>
                </a:p>
              </p:txBody>
            </p:sp>
            <p:sp>
              <p:nvSpPr>
                <p:cNvPr id="64" name="Line 98"/>
                <p:cNvSpPr>
                  <a:spLocks noChangeShapeType="1"/>
                </p:cNvSpPr>
                <p:nvPr/>
              </p:nvSpPr>
              <p:spPr bwMode="auto">
                <a:xfrm flipH="1" flipV="1">
                  <a:off x="2952750" y="5532456"/>
                  <a:ext cx="2519363" cy="0"/>
                </a:xfrm>
                <a:prstGeom prst="line">
                  <a:avLst/>
                </a:prstGeom>
                <a:noFill/>
                <a:ln w="38100">
                  <a:solidFill>
                    <a:srgbClr val="008080"/>
                  </a:solidFill>
                  <a:round/>
                  <a:headEnd/>
                  <a:tailEnd/>
                </a:ln>
              </p:spPr>
              <p:txBody>
                <a:bodyPr/>
                <a:lstStyle/>
                <a:p>
                  <a:pPr defTabSz="685800" fontAlgn="auto">
                    <a:spcBef>
                      <a:spcPts val="0"/>
                    </a:spcBef>
                    <a:spcAft>
                      <a:spcPts val="0"/>
                    </a:spcAft>
                    <a:defRPr/>
                  </a:pPr>
                  <a:endParaRPr lang="en-US" sz="788" kern="0">
                    <a:solidFill>
                      <a:sysClr val="windowText" lastClr="000000"/>
                    </a:solidFill>
                  </a:endParaRPr>
                </a:p>
              </p:txBody>
            </p:sp>
            <p:sp>
              <p:nvSpPr>
                <p:cNvPr id="65" name="Text Box 104"/>
                <p:cNvSpPr txBox="1">
                  <a:spLocks noChangeArrowheads="1"/>
                </p:cNvSpPr>
                <p:nvPr/>
              </p:nvSpPr>
              <p:spPr bwMode="auto">
                <a:xfrm>
                  <a:off x="-677791" y="1441981"/>
                  <a:ext cx="4628869" cy="1368701"/>
                </a:xfrm>
                <a:prstGeom prst="rect">
                  <a:avLst/>
                </a:prstGeom>
                <a:noFill/>
                <a:ln w="9525">
                  <a:noFill/>
                  <a:miter lim="800000"/>
                  <a:headEnd/>
                  <a:tailEnd/>
                </a:ln>
              </p:spPr>
              <p:txBody>
                <a:bodyPr wrap="none">
                  <a:spAutoFit/>
                </a:bodyPr>
                <a:lstStyle/>
                <a:p>
                  <a:pPr defTabSz="685800" fontAlgn="auto">
                    <a:spcBef>
                      <a:spcPts val="0"/>
                    </a:spcBef>
                    <a:spcAft>
                      <a:spcPts val="0"/>
                    </a:spcAft>
                    <a:defRPr/>
                  </a:pPr>
                  <a:r>
                    <a:rPr lang="en-US" kern="0" dirty="0">
                      <a:solidFill>
                        <a:sysClr val="windowText" lastClr="000000"/>
                      </a:solidFill>
                    </a:rPr>
                    <a:t>Light Grid:</a:t>
                  </a:r>
                </a:p>
              </p:txBody>
            </p:sp>
            <p:sp>
              <p:nvSpPr>
                <p:cNvPr id="67" name="Rectangle 107"/>
                <p:cNvSpPr>
                  <a:spLocks noChangeArrowheads="1"/>
                </p:cNvSpPr>
                <p:nvPr/>
              </p:nvSpPr>
              <p:spPr bwMode="auto">
                <a:xfrm>
                  <a:off x="2951163" y="2651143"/>
                  <a:ext cx="541337" cy="541338"/>
                </a:xfrm>
                <a:prstGeom prst="rect">
                  <a:avLst/>
                </a:prstGeom>
                <a:solidFill>
                  <a:srgbClr val="BBE0E3"/>
                </a:solidFill>
                <a:ln w="22225">
                  <a:solidFill>
                    <a:srgbClr val="008080"/>
                  </a:solid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0</a:t>
                  </a:r>
                </a:p>
              </p:txBody>
            </p:sp>
            <p:sp>
              <p:nvSpPr>
                <p:cNvPr id="68" name="Rectangle 108"/>
                <p:cNvSpPr>
                  <a:spLocks noChangeArrowheads="1"/>
                </p:cNvSpPr>
                <p:nvPr/>
              </p:nvSpPr>
              <p:spPr bwMode="auto">
                <a:xfrm>
                  <a:off x="3492500" y="2651143"/>
                  <a:ext cx="541338" cy="541338"/>
                </a:xfrm>
                <a:prstGeom prst="rect">
                  <a:avLst/>
                </a:prstGeom>
                <a:solidFill>
                  <a:srgbClr val="FFCC00"/>
                </a:solidFill>
                <a:ln w="22225">
                  <a:solidFill>
                    <a:srgbClr val="FF6600"/>
                  </a:solidFill>
                  <a:miter lim="800000"/>
                  <a:headEnd/>
                  <a:tailEnd/>
                </a:ln>
              </p:spPr>
              <p:txBody>
                <a:bodyPr wrap="none" anchor="ctr"/>
                <a:lstStyle/>
                <a:p>
                  <a:pPr algn="ctr" defTabSz="685800" fontAlgn="auto">
                    <a:spcBef>
                      <a:spcPts val="0"/>
                    </a:spcBef>
                    <a:spcAft>
                      <a:spcPts val="0"/>
                    </a:spcAft>
                    <a:defRPr/>
                  </a:pPr>
                  <a:r>
                    <a:rPr lang="en-US" sz="788" kern="0" dirty="0">
                      <a:solidFill>
                        <a:sysClr val="windowText" lastClr="000000"/>
                      </a:solidFill>
                    </a:rPr>
                    <a:t>0</a:t>
                  </a:r>
                </a:p>
              </p:txBody>
            </p:sp>
            <p:sp>
              <p:nvSpPr>
                <p:cNvPr id="69" name="Rectangle 109"/>
                <p:cNvSpPr>
                  <a:spLocks noChangeArrowheads="1"/>
                </p:cNvSpPr>
                <p:nvPr/>
              </p:nvSpPr>
              <p:spPr bwMode="auto">
                <a:xfrm>
                  <a:off x="4032250" y="2651143"/>
                  <a:ext cx="541338" cy="541338"/>
                </a:xfrm>
                <a:prstGeom prst="rect">
                  <a:avLst/>
                </a:prstGeom>
                <a:solidFill>
                  <a:srgbClr val="FFCC00"/>
                </a:solidFill>
                <a:ln w="22225">
                  <a:solidFill>
                    <a:srgbClr val="FF6600"/>
                  </a:solid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6</a:t>
                  </a:r>
                </a:p>
              </p:txBody>
            </p:sp>
            <p:sp>
              <p:nvSpPr>
                <p:cNvPr id="70" name="Rectangle 110"/>
                <p:cNvSpPr>
                  <a:spLocks noChangeArrowheads="1"/>
                </p:cNvSpPr>
                <p:nvPr/>
              </p:nvSpPr>
              <p:spPr bwMode="auto">
                <a:xfrm>
                  <a:off x="4572000" y="2651143"/>
                  <a:ext cx="541338" cy="541338"/>
                </a:xfrm>
                <a:prstGeom prst="rect">
                  <a:avLst/>
                </a:prstGeom>
                <a:solidFill>
                  <a:srgbClr val="FFCC00"/>
                </a:solidFill>
                <a:ln w="22225">
                  <a:solidFill>
                    <a:srgbClr val="FF6600"/>
                  </a:solid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3</a:t>
                  </a:r>
                </a:p>
              </p:txBody>
            </p:sp>
            <p:sp>
              <p:nvSpPr>
                <p:cNvPr id="71" name="Rectangle 111"/>
                <p:cNvSpPr>
                  <a:spLocks noChangeArrowheads="1"/>
                </p:cNvSpPr>
                <p:nvPr/>
              </p:nvSpPr>
              <p:spPr bwMode="auto">
                <a:xfrm>
                  <a:off x="5111750" y="2651143"/>
                  <a:ext cx="541338" cy="541338"/>
                </a:xfrm>
                <a:prstGeom prst="rect">
                  <a:avLst/>
                </a:prstGeom>
                <a:solidFill>
                  <a:srgbClr val="FF6600"/>
                </a:solidFill>
                <a:ln w="22225">
                  <a:solidFill>
                    <a:srgbClr val="FF0000"/>
                  </a:solid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0</a:t>
                  </a:r>
                </a:p>
              </p:txBody>
            </p:sp>
            <p:sp>
              <p:nvSpPr>
                <p:cNvPr id="72" name="Rectangle 112"/>
                <p:cNvSpPr>
                  <a:spLocks noChangeArrowheads="1"/>
                </p:cNvSpPr>
                <p:nvPr/>
              </p:nvSpPr>
              <p:spPr bwMode="auto">
                <a:xfrm>
                  <a:off x="5651500" y="2651143"/>
                  <a:ext cx="541338" cy="541338"/>
                </a:xfrm>
                <a:prstGeom prst="rect">
                  <a:avLst/>
                </a:prstGeom>
                <a:solidFill>
                  <a:srgbClr val="FF6600"/>
                </a:solidFill>
                <a:ln w="22225">
                  <a:solidFill>
                    <a:srgbClr val="FF0000"/>
                  </a:solid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6</a:t>
                  </a:r>
                </a:p>
              </p:txBody>
            </p:sp>
            <p:sp>
              <p:nvSpPr>
                <p:cNvPr id="73" name="Rectangle 113"/>
                <p:cNvSpPr>
                  <a:spLocks noChangeArrowheads="1"/>
                </p:cNvSpPr>
                <p:nvPr/>
              </p:nvSpPr>
              <p:spPr bwMode="auto">
                <a:xfrm>
                  <a:off x="6192838" y="2651143"/>
                  <a:ext cx="541337" cy="541338"/>
                </a:xfrm>
                <a:prstGeom prst="rect">
                  <a:avLst/>
                </a:prstGeom>
                <a:solidFill>
                  <a:srgbClr val="FF6600"/>
                </a:solidFill>
                <a:ln w="22225">
                  <a:solidFill>
                    <a:srgbClr val="FF0000"/>
                  </a:solid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4</a:t>
                  </a:r>
                </a:p>
              </p:txBody>
            </p:sp>
            <p:sp>
              <p:nvSpPr>
                <p:cNvPr id="74" name="Rectangle 115"/>
                <p:cNvSpPr>
                  <a:spLocks noChangeArrowheads="1"/>
                </p:cNvSpPr>
                <p:nvPr/>
              </p:nvSpPr>
              <p:spPr bwMode="auto">
                <a:xfrm>
                  <a:off x="7272338" y="2651143"/>
                  <a:ext cx="541337" cy="541338"/>
                </a:xfrm>
                <a:prstGeom prst="rect">
                  <a:avLst/>
                </a:prstGeom>
                <a:gradFill rotWithShape="1">
                  <a:gsLst>
                    <a:gs pos="0">
                      <a:srgbClr val="BBE0E3">
                        <a:gamma/>
                        <a:invGamma/>
                      </a:srgbClr>
                    </a:gs>
                    <a:gs pos="100000">
                      <a:srgbClr val="FFFFFF"/>
                    </a:gs>
                  </a:gsLst>
                  <a:lin ang="0" scaled="1"/>
                </a:gradFill>
                <a:ln w="22225">
                  <a:noFill/>
                  <a:miter lim="800000"/>
                  <a:headEnd/>
                  <a:tailEnd/>
                </a:ln>
                <a:effectLst/>
              </p:spPr>
              <p:txBody>
                <a:bodyPr wrap="none" anchor="ctr"/>
                <a:lstStyle/>
                <a:p>
                  <a:pPr algn="ctr" defTabSz="685800" fontAlgn="auto">
                    <a:spcBef>
                      <a:spcPts val="0"/>
                    </a:spcBef>
                    <a:spcAft>
                      <a:spcPts val="0"/>
                    </a:spcAft>
                    <a:defRPr/>
                  </a:pPr>
                  <a:r>
                    <a:rPr lang="en-US" sz="788" kern="0" dirty="0">
                      <a:solidFill>
                        <a:sysClr val="windowText" lastClr="000000"/>
                      </a:solidFill>
                    </a:rPr>
                    <a:t>…</a:t>
                  </a:r>
                </a:p>
              </p:txBody>
            </p:sp>
            <p:grpSp>
              <p:nvGrpSpPr>
                <p:cNvPr id="75" name="Group 123"/>
                <p:cNvGrpSpPr>
                  <a:grpSpLocks/>
                </p:cNvGrpSpPr>
                <p:nvPr/>
              </p:nvGrpSpPr>
              <p:grpSpPr bwMode="auto">
                <a:xfrm>
                  <a:off x="2951163" y="3913206"/>
                  <a:ext cx="541337" cy="539750"/>
                  <a:chOff x="2653" y="2047"/>
                  <a:chExt cx="681" cy="680"/>
                </a:xfrm>
              </p:grpSpPr>
              <p:sp>
                <p:nvSpPr>
                  <p:cNvPr id="151" name="Rectangle 119"/>
                  <p:cNvSpPr>
                    <a:spLocks noChangeArrowheads="1"/>
                  </p:cNvSpPr>
                  <p:nvPr/>
                </p:nvSpPr>
                <p:spPr bwMode="auto">
                  <a:xfrm>
                    <a:off x="2653" y="2047"/>
                    <a:ext cx="680" cy="340"/>
                  </a:xfrm>
                  <a:prstGeom prst="rect">
                    <a:avLst/>
                  </a:prstGeom>
                  <a:noFill/>
                  <a:ln w="9525">
                    <a:no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0</a:t>
                    </a:r>
                  </a:p>
                </p:txBody>
              </p:sp>
              <p:sp>
                <p:nvSpPr>
                  <p:cNvPr id="152" name="Rectangle 120"/>
                  <p:cNvSpPr>
                    <a:spLocks noChangeArrowheads="1"/>
                  </p:cNvSpPr>
                  <p:nvPr/>
                </p:nvSpPr>
                <p:spPr bwMode="auto">
                  <a:xfrm>
                    <a:off x="2653" y="2387"/>
                    <a:ext cx="680" cy="340"/>
                  </a:xfrm>
                  <a:prstGeom prst="rect">
                    <a:avLst/>
                  </a:prstGeom>
                  <a:noFill/>
                  <a:ln w="9525">
                    <a:no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1</a:t>
                    </a:r>
                  </a:p>
                </p:txBody>
              </p:sp>
              <p:sp>
                <p:nvSpPr>
                  <p:cNvPr id="153" name="Line 122"/>
                  <p:cNvSpPr>
                    <a:spLocks noChangeShapeType="1"/>
                  </p:cNvSpPr>
                  <p:nvPr/>
                </p:nvSpPr>
                <p:spPr bwMode="auto">
                  <a:xfrm>
                    <a:off x="2653" y="2387"/>
                    <a:ext cx="681" cy="0"/>
                  </a:xfrm>
                  <a:prstGeom prst="line">
                    <a:avLst/>
                  </a:prstGeom>
                  <a:noFill/>
                  <a:ln w="9525">
                    <a:solidFill>
                      <a:srgbClr val="000000"/>
                    </a:solidFill>
                    <a:round/>
                    <a:headEnd/>
                    <a:tailEnd/>
                  </a:ln>
                </p:spPr>
                <p:txBody>
                  <a:bodyPr/>
                  <a:lstStyle/>
                  <a:p>
                    <a:pPr defTabSz="685800" fontAlgn="auto">
                      <a:spcBef>
                        <a:spcPts val="0"/>
                      </a:spcBef>
                      <a:spcAft>
                        <a:spcPts val="0"/>
                      </a:spcAft>
                      <a:defRPr/>
                    </a:pPr>
                    <a:endParaRPr lang="en-US" sz="788" kern="0">
                      <a:solidFill>
                        <a:sysClr val="windowText" lastClr="000000"/>
                      </a:solidFill>
                    </a:endParaRPr>
                  </a:p>
                </p:txBody>
              </p:sp>
            </p:grpSp>
            <p:grpSp>
              <p:nvGrpSpPr>
                <p:cNvPr id="76" name="Group 125"/>
                <p:cNvGrpSpPr>
                  <a:grpSpLocks/>
                </p:cNvGrpSpPr>
                <p:nvPr/>
              </p:nvGrpSpPr>
              <p:grpSpPr bwMode="auto">
                <a:xfrm>
                  <a:off x="3490913" y="3913206"/>
                  <a:ext cx="541337" cy="539750"/>
                  <a:chOff x="2653" y="2047"/>
                  <a:chExt cx="681" cy="680"/>
                </a:xfrm>
              </p:grpSpPr>
              <p:sp>
                <p:nvSpPr>
                  <p:cNvPr id="148" name="Rectangle 126"/>
                  <p:cNvSpPr>
                    <a:spLocks noChangeArrowheads="1"/>
                  </p:cNvSpPr>
                  <p:nvPr/>
                </p:nvSpPr>
                <p:spPr bwMode="auto">
                  <a:xfrm>
                    <a:off x="2653" y="2047"/>
                    <a:ext cx="680" cy="340"/>
                  </a:xfrm>
                  <a:prstGeom prst="rect">
                    <a:avLst/>
                  </a:prstGeom>
                  <a:noFill/>
                  <a:ln w="9525">
                    <a:no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1</a:t>
                    </a:r>
                  </a:p>
                </p:txBody>
              </p:sp>
              <p:sp>
                <p:nvSpPr>
                  <p:cNvPr id="149" name="Rectangle 127"/>
                  <p:cNvSpPr>
                    <a:spLocks noChangeArrowheads="1"/>
                  </p:cNvSpPr>
                  <p:nvPr/>
                </p:nvSpPr>
                <p:spPr bwMode="auto">
                  <a:xfrm>
                    <a:off x="2653" y="2387"/>
                    <a:ext cx="680" cy="340"/>
                  </a:xfrm>
                  <a:prstGeom prst="rect">
                    <a:avLst/>
                  </a:prstGeom>
                  <a:noFill/>
                  <a:ln w="9525">
                    <a:no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3</a:t>
                    </a:r>
                  </a:p>
                </p:txBody>
              </p:sp>
              <p:sp>
                <p:nvSpPr>
                  <p:cNvPr id="150" name="Line 128"/>
                  <p:cNvSpPr>
                    <a:spLocks noChangeShapeType="1"/>
                  </p:cNvSpPr>
                  <p:nvPr/>
                </p:nvSpPr>
                <p:spPr bwMode="auto">
                  <a:xfrm>
                    <a:off x="2653" y="2387"/>
                    <a:ext cx="681" cy="0"/>
                  </a:xfrm>
                  <a:prstGeom prst="line">
                    <a:avLst/>
                  </a:prstGeom>
                  <a:noFill/>
                  <a:ln w="9525">
                    <a:solidFill>
                      <a:srgbClr val="000000"/>
                    </a:solidFill>
                    <a:round/>
                    <a:headEnd/>
                    <a:tailEnd/>
                  </a:ln>
                </p:spPr>
                <p:txBody>
                  <a:bodyPr/>
                  <a:lstStyle/>
                  <a:p>
                    <a:pPr defTabSz="685800" fontAlgn="auto">
                      <a:spcBef>
                        <a:spcPts val="0"/>
                      </a:spcBef>
                      <a:spcAft>
                        <a:spcPts val="0"/>
                      </a:spcAft>
                      <a:defRPr/>
                    </a:pPr>
                    <a:endParaRPr lang="en-US" sz="788" kern="0">
                      <a:solidFill>
                        <a:sysClr val="windowText" lastClr="000000"/>
                      </a:solidFill>
                    </a:endParaRPr>
                  </a:p>
                </p:txBody>
              </p:sp>
            </p:grpSp>
            <p:grpSp>
              <p:nvGrpSpPr>
                <p:cNvPr id="77" name="Group 129"/>
                <p:cNvGrpSpPr>
                  <a:grpSpLocks/>
                </p:cNvGrpSpPr>
                <p:nvPr/>
              </p:nvGrpSpPr>
              <p:grpSpPr bwMode="auto">
                <a:xfrm>
                  <a:off x="4030663" y="3913206"/>
                  <a:ext cx="541337" cy="539750"/>
                  <a:chOff x="2653" y="2047"/>
                  <a:chExt cx="681" cy="680"/>
                </a:xfrm>
              </p:grpSpPr>
              <p:sp>
                <p:nvSpPr>
                  <p:cNvPr id="145" name="Rectangle 130"/>
                  <p:cNvSpPr>
                    <a:spLocks noChangeArrowheads="1"/>
                  </p:cNvSpPr>
                  <p:nvPr/>
                </p:nvSpPr>
                <p:spPr bwMode="auto">
                  <a:xfrm>
                    <a:off x="2653" y="2047"/>
                    <a:ext cx="680" cy="340"/>
                  </a:xfrm>
                  <a:prstGeom prst="rect">
                    <a:avLst/>
                  </a:prstGeom>
                  <a:noFill/>
                  <a:ln w="9525">
                    <a:no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4</a:t>
                    </a:r>
                  </a:p>
                </p:txBody>
              </p:sp>
              <p:sp>
                <p:nvSpPr>
                  <p:cNvPr id="146" name="Rectangle 131"/>
                  <p:cNvSpPr>
                    <a:spLocks noChangeArrowheads="1"/>
                  </p:cNvSpPr>
                  <p:nvPr/>
                </p:nvSpPr>
                <p:spPr bwMode="auto">
                  <a:xfrm>
                    <a:off x="2653" y="2387"/>
                    <a:ext cx="680" cy="340"/>
                  </a:xfrm>
                  <a:prstGeom prst="rect">
                    <a:avLst/>
                  </a:prstGeom>
                  <a:noFill/>
                  <a:ln w="9525">
                    <a:no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3</a:t>
                    </a:r>
                  </a:p>
                </p:txBody>
              </p:sp>
              <p:sp>
                <p:nvSpPr>
                  <p:cNvPr id="147" name="Line 132"/>
                  <p:cNvSpPr>
                    <a:spLocks noChangeShapeType="1"/>
                  </p:cNvSpPr>
                  <p:nvPr/>
                </p:nvSpPr>
                <p:spPr bwMode="auto">
                  <a:xfrm>
                    <a:off x="2653" y="2387"/>
                    <a:ext cx="681" cy="0"/>
                  </a:xfrm>
                  <a:prstGeom prst="line">
                    <a:avLst/>
                  </a:prstGeom>
                  <a:noFill/>
                  <a:ln w="9525">
                    <a:solidFill>
                      <a:srgbClr val="000000"/>
                    </a:solidFill>
                    <a:round/>
                    <a:headEnd/>
                    <a:tailEnd/>
                  </a:ln>
                </p:spPr>
                <p:txBody>
                  <a:bodyPr/>
                  <a:lstStyle/>
                  <a:p>
                    <a:pPr defTabSz="685800" fontAlgn="auto">
                      <a:spcBef>
                        <a:spcPts val="0"/>
                      </a:spcBef>
                      <a:spcAft>
                        <a:spcPts val="0"/>
                      </a:spcAft>
                      <a:defRPr/>
                    </a:pPr>
                    <a:endParaRPr lang="en-US" sz="788" kern="0">
                      <a:solidFill>
                        <a:sysClr val="windowText" lastClr="000000"/>
                      </a:solidFill>
                    </a:endParaRPr>
                  </a:p>
                </p:txBody>
              </p:sp>
            </p:grpSp>
            <p:grpSp>
              <p:nvGrpSpPr>
                <p:cNvPr id="78" name="Group 133"/>
                <p:cNvGrpSpPr>
                  <a:grpSpLocks/>
                </p:cNvGrpSpPr>
                <p:nvPr/>
              </p:nvGrpSpPr>
              <p:grpSpPr bwMode="auto">
                <a:xfrm>
                  <a:off x="4570413" y="3913206"/>
                  <a:ext cx="541337" cy="539750"/>
                  <a:chOff x="2653" y="2047"/>
                  <a:chExt cx="681" cy="680"/>
                </a:xfrm>
              </p:grpSpPr>
              <p:sp>
                <p:nvSpPr>
                  <p:cNvPr id="142" name="Rectangle 134"/>
                  <p:cNvSpPr>
                    <a:spLocks noChangeArrowheads="1"/>
                  </p:cNvSpPr>
                  <p:nvPr/>
                </p:nvSpPr>
                <p:spPr bwMode="auto">
                  <a:xfrm>
                    <a:off x="2653" y="2047"/>
                    <a:ext cx="680" cy="340"/>
                  </a:xfrm>
                  <a:prstGeom prst="rect">
                    <a:avLst/>
                  </a:prstGeom>
                  <a:noFill/>
                  <a:ln w="9525">
                    <a:no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7</a:t>
                    </a:r>
                  </a:p>
                </p:txBody>
              </p:sp>
              <p:sp>
                <p:nvSpPr>
                  <p:cNvPr id="143" name="Rectangle 135"/>
                  <p:cNvSpPr>
                    <a:spLocks noChangeArrowheads="1"/>
                  </p:cNvSpPr>
                  <p:nvPr/>
                </p:nvSpPr>
                <p:spPr bwMode="auto">
                  <a:xfrm>
                    <a:off x="2653" y="2387"/>
                    <a:ext cx="680" cy="340"/>
                  </a:xfrm>
                  <a:prstGeom prst="rect">
                    <a:avLst/>
                  </a:prstGeom>
                  <a:noFill/>
                  <a:ln w="9525">
                    <a:no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1</a:t>
                    </a:r>
                  </a:p>
                </p:txBody>
              </p:sp>
              <p:sp>
                <p:nvSpPr>
                  <p:cNvPr id="144" name="Line 136"/>
                  <p:cNvSpPr>
                    <a:spLocks noChangeShapeType="1"/>
                  </p:cNvSpPr>
                  <p:nvPr/>
                </p:nvSpPr>
                <p:spPr bwMode="auto">
                  <a:xfrm>
                    <a:off x="2653" y="2387"/>
                    <a:ext cx="681" cy="0"/>
                  </a:xfrm>
                  <a:prstGeom prst="line">
                    <a:avLst/>
                  </a:prstGeom>
                  <a:noFill/>
                  <a:ln w="9525">
                    <a:solidFill>
                      <a:srgbClr val="000000"/>
                    </a:solidFill>
                    <a:round/>
                    <a:headEnd/>
                    <a:tailEnd/>
                  </a:ln>
                </p:spPr>
                <p:txBody>
                  <a:bodyPr/>
                  <a:lstStyle/>
                  <a:p>
                    <a:pPr defTabSz="685800" fontAlgn="auto">
                      <a:spcBef>
                        <a:spcPts val="0"/>
                      </a:spcBef>
                      <a:spcAft>
                        <a:spcPts val="0"/>
                      </a:spcAft>
                      <a:defRPr/>
                    </a:pPr>
                    <a:endParaRPr lang="en-US" sz="788" kern="0">
                      <a:solidFill>
                        <a:sysClr val="windowText" lastClr="000000"/>
                      </a:solidFill>
                    </a:endParaRPr>
                  </a:p>
                </p:txBody>
              </p:sp>
            </p:grpSp>
            <p:grpSp>
              <p:nvGrpSpPr>
                <p:cNvPr id="79" name="Group 163"/>
                <p:cNvGrpSpPr>
                  <a:grpSpLocks/>
                </p:cNvGrpSpPr>
                <p:nvPr/>
              </p:nvGrpSpPr>
              <p:grpSpPr bwMode="auto">
                <a:xfrm>
                  <a:off x="2951163" y="4452956"/>
                  <a:ext cx="541337" cy="539750"/>
                  <a:chOff x="2653" y="2047"/>
                  <a:chExt cx="681" cy="680"/>
                </a:xfrm>
              </p:grpSpPr>
              <p:sp>
                <p:nvSpPr>
                  <p:cNvPr id="139" name="Rectangle 164"/>
                  <p:cNvSpPr>
                    <a:spLocks noChangeArrowheads="1"/>
                  </p:cNvSpPr>
                  <p:nvPr/>
                </p:nvSpPr>
                <p:spPr bwMode="auto">
                  <a:xfrm>
                    <a:off x="2653" y="2047"/>
                    <a:ext cx="680" cy="340"/>
                  </a:xfrm>
                  <a:prstGeom prst="rect">
                    <a:avLst/>
                  </a:prstGeom>
                  <a:noFill/>
                  <a:ln w="9525">
                    <a:noFill/>
                    <a:miter lim="800000"/>
                    <a:headEnd/>
                    <a:tailEnd/>
                  </a:ln>
                </p:spPr>
                <p:txBody>
                  <a:bodyPr wrap="none" anchor="ctr"/>
                  <a:lstStyle/>
                  <a:p>
                    <a:pPr algn="ctr" defTabSz="685800" fontAlgn="auto">
                      <a:spcBef>
                        <a:spcPts val="0"/>
                      </a:spcBef>
                      <a:spcAft>
                        <a:spcPts val="0"/>
                      </a:spcAft>
                      <a:defRPr/>
                    </a:pPr>
                    <a:r>
                      <a:rPr lang="en-US" sz="788" kern="0" dirty="0">
                        <a:solidFill>
                          <a:sysClr val="windowText" lastClr="000000"/>
                        </a:solidFill>
                      </a:rPr>
                      <a:t>66</a:t>
                    </a:r>
                  </a:p>
                </p:txBody>
              </p:sp>
              <p:sp>
                <p:nvSpPr>
                  <p:cNvPr id="140" name="Rectangle 165"/>
                  <p:cNvSpPr>
                    <a:spLocks noChangeArrowheads="1"/>
                  </p:cNvSpPr>
                  <p:nvPr/>
                </p:nvSpPr>
                <p:spPr bwMode="auto">
                  <a:xfrm>
                    <a:off x="2653" y="2387"/>
                    <a:ext cx="680" cy="340"/>
                  </a:xfrm>
                  <a:prstGeom prst="rect">
                    <a:avLst/>
                  </a:prstGeom>
                  <a:noFill/>
                  <a:ln w="9525">
                    <a:no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1</a:t>
                    </a:r>
                  </a:p>
                </p:txBody>
              </p:sp>
              <p:sp>
                <p:nvSpPr>
                  <p:cNvPr id="141" name="Line 166"/>
                  <p:cNvSpPr>
                    <a:spLocks noChangeShapeType="1"/>
                  </p:cNvSpPr>
                  <p:nvPr/>
                </p:nvSpPr>
                <p:spPr bwMode="auto">
                  <a:xfrm>
                    <a:off x="2653" y="2387"/>
                    <a:ext cx="681" cy="0"/>
                  </a:xfrm>
                  <a:prstGeom prst="line">
                    <a:avLst/>
                  </a:prstGeom>
                  <a:noFill/>
                  <a:ln w="9525">
                    <a:solidFill>
                      <a:srgbClr val="000000"/>
                    </a:solidFill>
                    <a:round/>
                    <a:headEnd/>
                    <a:tailEnd/>
                  </a:ln>
                </p:spPr>
                <p:txBody>
                  <a:bodyPr/>
                  <a:lstStyle/>
                  <a:p>
                    <a:pPr defTabSz="685800" fontAlgn="auto">
                      <a:spcBef>
                        <a:spcPts val="0"/>
                      </a:spcBef>
                      <a:spcAft>
                        <a:spcPts val="0"/>
                      </a:spcAft>
                      <a:defRPr/>
                    </a:pPr>
                    <a:endParaRPr lang="en-US" sz="788" kern="0">
                      <a:solidFill>
                        <a:sysClr val="windowText" lastClr="000000"/>
                      </a:solidFill>
                    </a:endParaRPr>
                  </a:p>
                </p:txBody>
              </p:sp>
            </p:grpSp>
            <p:grpSp>
              <p:nvGrpSpPr>
                <p:cNvPr id="80" name="Group 167"/>
                <p:cNvGrpSpPr>
                  <a:grpSpLocks/>
                </p:cNvGrpSpPr>
                <p:nvPr/>
              </p:nvGrpSpPr>
              <p:grpSpPr bwMode="auto">
                <a:xfrm>
                  <a:off x="3490913" y="4452956"/>
                  <a:ext cx="541337" cy="539750"/>
                  <a:chOff x="2653" y="2047"/>
                  <a:chExt cx="681" cy="680"/>
                </a:xfrm>
              </p:grpSpPr>
              <p:sp>
                <p:nvSpPr>
                  <p:cNvPr id="136" name="Rectangle 168"/>
                  <p:cNvSpPr>
                    <a:spLocks noChangeArrowheads="1"/>
                  </p:cNvSpPr>
                  <p:nvPr/>
                </p:nvSpPr>
                <p:spPr bwMode="auto">
                  <a:xfrm>
                    <a:off x="2653" y="2047"/>
                    <a:ext cx="680" cy="340"/>
                  </a:xfrm>
                  <a:prstGeom prst="rect">
                    <a:avLst/>
                  </a:prstGeom>
                  <a:noFill/>
                  <a:ln w="9525">
                    <a:no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67</a:t>
                    </a:r>
                  </a:p>
                </p:txBody>
              </p:sp>
              <p:sp>
                <p:nvSpPr>
                  <p:cNvPr id="137" name="Rectangle 169"/>
                  <p:cNvSpPr>
                    <a:spLocks noChangeArrowheads="1"/>
                  </p:cNvSpPr>
                  <p:nvPr/>
                </p:nvSpPr>
                <p:spPr bwMode="auto">
                  <a:xfrm>
                    <a:off x="2653" y="2387"/>
                    <a:ext cx="680" cy="340"/>
                  </a:xfrm>
                  <a:prstGeom prst="rect">
                    <a:avLst/>
                  </a:prstGeom>
                  <a:noFill/>
                  <a:ln w="9525">
                    <a:no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2</a:t>
                    </a:r>
                  </a:p>
                </p:txBody>
              </p:sp>
              <p:sp>
                <p:nvSpPr>
                  <p:cNvPr id="138" name="Line 170"/>
                  <p:cNvSpPr>
                    <a:spLocks noChangeShapeType="1"/>
                  </p:cNvSpPr>
                  <p:nvPr/>
                </p:nvSpPr>
                <p:spPr bwMode="auto">
                  <a:xfrm>
                    <a:off x="2653" y="2387"/>
                    <a:ext cx="681" cy="0"/>
                  </a:xfrm>
                  <a:prstGeom prst="line">
                    <a:avLst/>
                  </a:prstGeom>
                  <a:noFill/>
                  <a:ln w="9525">
                    <a:solidFill>
                      <a:srgbClr val="000000"/>
                    </a:solidFill>
                    <a:round/>
                    <a:headEnd/>
                    <a:tailEnd/>
                  </a:ln>
                </p:spPr>
                <p:txBody>
                  <a:bodyPr/>
                  <a:lstStyle/>
                  <a:p>
                    <a:pPr defTabSz="685800" fontAlgn="auto">
                      <a:spcBef>
                        <a:spcPts val="0"/>
                      </a:spcBef>
                      <a:spcAft>
                        <a:spcPts val="0"/>
                      </a:spcAft>
                      <a:defRPr/>
                    </a:pPr>
                    <a:endParaRPr lang="en-US" sz="788" kern="0">
                      <a:solidFill>
                        <a:sysClr val="windowText" lastClr="000000"/>
                      </a:solidFill>
                    </a:endParaRPr>
                  </a:p>
                </p:txBody>
              </p:sp>
            </p:grpSp>
            <p:grpSp>
              <p:nvGrpSpPr>
                <p:cNvPr id="81" name="Group 171"/>
                <p:cNvGrpSpPr>
                  <a:grpSpLocks/>
                </p:cNvGrpSpPr>
                <p:nvPr/>
              </p:nvGrpSpPr>
              <p:grpSpPr bwMode="auto">
                <a:xfrm>
                  <a:off x="4030663" y="4452956"/>
                  <a:ext cx="541337" cy="539750"/>
                  <a:chOff x="2653" y="2047"/>
                  <a:chExt cx="681" cy="680"/>
                </a:xfrm>
              </p:grpSpPr>
              <p:sp>
                <p:nvSpPr>
                  <p:cNvPr id="133" name="Rectangle 172"/>
                  <p:cNvSpPr>
                    <a:spLocks noChangeArrowheads="1"/>
                  </p:cNvSpPr>
                  <p:nvPr/>
                </p:nvSpPr>
                <p:spPr bwMode="auto">
                  <a:xfrm>
                    <a:off x="2653" y="2047"/>
                    <a:ext cx="680" cy="340"/>
                  </a:xfrm>
                  <a:prstGeom prst="rect">
                    <a:avLst/>
                  </a:prstGeom>
                  <a:noFill/>
                  <a:ln w="9525">
                    <a:no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69</a:t>
                    </a:r>
                  </a:p>
                </p:txBody>
              </p:sp>
              <p:sp>
                <p:nvSpPr>
                  <p:cNvPr id="134" name="Rectangle 173"/>
                  <p:cNvSpPr>
                    <a:spLocks noChangeArrowheads="1"/>
                  </p:cNvSpPr>
                  <p:nvPr/>
                </p:nvSpPr>
                <p:spPr bwMode="auto">
                  <a:xfrm>
                    <a:off x="2653" y="2387"/>
                    <a:ext cx="680" cy="340"/>
                  </a:xfrm>
                  <a:prstGeom prst="rect">
                    <a:avLst/>
                  </a:prstGeom>
                  <a:noFill/>
                  <a:ln w="9525">
                    <a:no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2</a:t>
                    </a:r>
                  </a:p>
                </p:txBody>
              </p:sp>
              <p:sp>
                <p:nvSpPr>
                  <p:cNvPr id="135" name="Line 174"/>
                  <p:cNvSpPr>
                    <a:spLocks noChangeShapeType="1"/>
                  </p:cNvSpPr>
                  <p:nvPr/>
                </p:nvSpPr>
                <p:spPr bwMode="auto">
                  <a:xfrm>
                    <a:off x="2653" y="2387"/>
                    <a:ext cx="681" cy="0"/>
                  </a:xfrm>
                  <a:prstGeom prst="line">
                    <a:avLst/>
                  </a:prstGeom>
                  <a:noFill/>
                  <a:ln w="9525">
                    <a:solidFill>
                      <a:srgbClr val="000000"/>
                    </a:solidFill>
                    <a:round/>
                    <a:headEnd/>
                    <a:tailEnd/>
                  </a:ln>
                </p:spPr>
                <p:txBody>
                  <a:bodyPr/>
                  <a:lstStyle/>
                  <a:p>
                    <a:pPr defTabSz="685800" fontAlgn="auto">
                      <a:spcBef>
                        <a:spcPts val="0"/>
                      </a:spcBef>
                      <a:spcAft>
                        <a:spcPts val="0"/>
                      </a:spcAft>
                      <a:defRPr/>
                    </a:pPr>
                    <a:endParaRPr lang="en-US" sz="788" kern="0">
                      <a:solidFill>
                        <a:sysClr val="windowText" lastClr="000000"/>
                      </a:solidFill>
                    </a:endParaRPr>
                  </a:p>
                </p:txBody>
              </p:sp>
            </p:grpSp>
            <p:grpSp>
              <p:nvGrpSpPr>
                <p:cNvPr id="82" name="Group 175"/>
                <p:cNvGrpSpPr>
                  <a:grpSpLocks/>
                </p:cNvGrpSpPr>
                <p:nvPr/>
              </p:nvGrpSpPr>
              <p:grpSpPr bwMode="auto">
                <a:xfrm>
                  <a:off x="4570413" y="4452956"/>
                  <a:ext cx="541337" cy="539750"/>
                  <a:chOff x="2653" y="2047"/>
                  <a:chExt cx="681" cy="680"/>
                </a:xfrm>
              </p:grpSpPr>
              <p:sp>
                <p:nvSpPr>
                  <p:cNvPr id="130" name="Rectangle 176"/>
                  <p:cNvSpPr>
                    <a:spLocks noChangeArrowheads="1"/>
                  </p:cNvSpPr>
                  <p:nvPr/>
                </p:nvSpPr>
                <p:spPr bwMode="auto">
                  <a:xfrm>
                    <a:off x="2653" y="2047"/>
                    <a:ext cx="680" cy="340"/>
                  </a:xfrm>
                  <a:prstGeom prst="rect">
                    <a:avLst/>
                  </a:prstGeom>
                  <a:noFill/>
                  <a:ln w="9525">
                    <a:no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a:t>
                    </a:r>
                  </a:p>
                </p:txBody>
              </p:sp>
              <p:sp>
                <p:nvSpPr>
                  <p:cNvPr id="131" name="Rectangle 177"/>
                  <p:cNvSpPr>
                    <a:spLocks noChangeArrowheads="1"/>
                  </p:cNvSpPr>
                  <p:nvPr/>
                </p:nvSpPr>
                <p:spPr bwMode="auto">
                  <a:xfrm>
                    <a:off x="2653" y="2387"/>
                    <a:ext cx="680" cy="340"/>
                  </a:xfrm>
                  <a:prstGeom prst="rect">
                    <a:avLst/>
                  </a:prstGeom>
                  <a:noFill/>
                  <a:ln w="9525">
                    <a:no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a:t>
                    </a:r>
                  </a:p>
                </p:txBody>
              </p:sp>
              <p:sp>
                <p:nvSpPr>
                  <p:cNvPr id="132" name="Line 178"/>
                  <p:cNvSpPr>
                    <a:spLocks noChangeShapeType="1"/>
                  </p:cNvSpPr>
                  <p:nvPr/>
                </p:nvSpPr>
                <p:spPr bwMode="auto">
                  <a:xfrm>
                    <a:off x="2653" y="2387"/>
                    <a:ext cx="681" cy="0"/>
                  </a:xfrm>
                  <a:prstGeom prst="line">
                    <a:avLst/>
                  </a:prstGeom>
                  <a:noFill/>
                  <a:ln w="9525">
                    <a:solidFill>
                      <a:srgbClr val="000000"/>
                    </a:solidFill>
                    <a:round/>
                    <a:headEnd/>
                    <a:tailEnd/>
                  </a:ln>
                </p:spPr>
                <p:txBody>
                  <a:bodyPr/>
                  <a:lstStyle/>
                  <a:p>
                    <a:pPr defTabSz="685800" fontAlgn="auto">
                      <a:spcBef>
                        <a:spcPts val="0"/>
                      </a:spcBef>
                      <a:spcAft>
                        <a:spcPts val="0"/>
                      </a:spcAft>
                      <a:defRPr/>
                    </a:pPr>
                    <a:endParaRPr lang="en-US" sz="788" kern="0">
                      <a:solidFill>
                        <a:sysClr val="windowText" lastClr="000000"/>
                      </a:solidFill>
                    </a:endParaRPr>
                  </a:p>
                </p:txBody>
              </p:sp>
            </p:grpSp>
            <p:grpSp>
              <p:nvGrpSpPr>
                <p:cNvPr id="83" name="Group 179"/>
                <p:cNvGrpSpPr>
                  <a:grpSpLocks/>
                </p:cNvGrpSpPr>
                <p:nvPr/>
              </p:nvGrpSpPr>
              <p:grpSpPr bwMode="auto">
                <a:xfrm>
                  <a:off x="2951163" y="4992706"/>
                  <a:ext cx="541337" cy="539750"/>
                  <a:chOff x="2653" y="2047"/>
                  <a:chExt cx="681" cy="680"/>
                </a:xfrm>
              </p:grpSpPr>
              <p:sp>
                <p:nvSpPr>
                  <p:cNvPr id="127" name="Rectangle 180"/>
                  <p:cNvSpPr>
                    <a:spLocks noChangeArrowheads="1"/>
                  </p:cNvSpPr>
                  <p:nvPr/>
                </p:nvSpPr>
                <p:spPr bwMode="auto">
                  <a:xfrm>
                    <a:off x="2653" y="2047"/>
                    <a:ext cx="680" cy="340"/>
                  </a:xfrm>
                  <a:prstGeom prst="rect">
                    <a:avLst/>
                  </a:prstGeom>
                  <a:noFill/>
                  <a:ln w="9525">
                    <a:no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a:t>
                    </a:r>
                  </a:p>
                </p:txBody>
              </p:sp>
              <p:sp>
                <p:nvSpPr>
                  <p:cNvPr id="128" name="Rectangle 181"/>
                  <p:cNvSpPr>
                    <a:spLocks noChangeArrowheads="1"/>
                  </p:cNvSpPr>
                  <p:nvPr/>
                </p:nvSpPr>
                <p:spPr bwMode="auto">
                  <a:xfrm>
                    <a:off x="2653" y="2387"/>
                    <a:ext cx="680" cy="340"/>
                  </a:xfrm>
                  <a:prstGeom prst="rect">
                    <a:avLst/>
                  </a:prstGeom>
                  <a:noFill/>
                  <a:ln w="9525">
                    <a:no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a:t>
                    </a:r>
                  </a:p>
                </p:txBody>
              </p:sp>
              <p:sp>
                <p:nvSpPr>
                  <p:cNvPr id="129" name="Line 182"/>
                  <p:cNvSpPr>
                    <a:spLocks noChangeShapeType="1"/>
                  </p:cNvSpPr>
                  <p:nvPr/>
                </p:nvSpPr>
                <p:spPr bwMode="auto">
                  <a:xfrm>
                    <a:off x="2653" y="2387"/>
                    <a:ext cx="681" cy="0"/>
                  </a:xfrm>
                  <a:prstGeom prst="line">
                    <a:avLst/>
                  </a:prstGeom>
                  <a:noFill/>
                  <a:ln w="9525">
                    <a:solidFill>
                      <a:srgbClr val="000000"/>
                    </a:solidFill>
                    <a:round/>
                    <a:headEnd/>
                    <a:tailEnd/>
                  </a:ln>
                </p:spPr>
                <p:txBody>
                  <a:bodyPr/>
                  <a:lstStyle/>
                  <a:p>
                    <a:pPr defTabSz="685800" fontAlgn="auto">
                      <a:spcBef>
                        <a:spcPts val="0"/>
                      </a:spcBef>
                      <a:spcAft>
                        <a:spcPts val="0"/>
                      </a:spcAft>
                      <a:defRPr/>
                    </a:pPr>
                    <a:endParaRPr lang="en-US" sz="788" kern="0">
                      <a:solidFill>
                        <a:sysClr val="windowText" lastClr="000000"/>
                      </a:solidFill>
                    </a:endParaRPr>
                  </a:p>
                </p:txBody>
              </p:sp>
            </p:grpSp>
            <p:sp>
              <p:nvSpPr>
                <p:cNvPr id="84" name="Rectangle 211"/>
                <p:cNvSpPr>
                  <a:spLocks noChangeArrowheads="1"/>
                </p:cNvSpPr>
                <p:nvPr/>
              </p:nvSpPr>
              <p:spPr bwMode="auto">
                <a:xfrm>
                  <a:off x="2951163" y="1571643"/>
                  <a:ext cx="541337" cy="541338"/>
                </a:xfrm>
                <a:prstGeom prst="rect">
                  <a:avLst/>
                </a:prstGeom>
                <a:solidFill>
                  <a:srgbClr val="FF9900"/>
                </a:solidFill>
                <a:ln w="22225">
                  <a:solidFill>
                    <a:srgbClr val="993300"/>
                  </a:solid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L</a:t>
                  </a:r>
                  <a:r>
                    <a:rPr lang="en-US" sz="788" kern="0" baseline="-25000">
                      <a:solidFill>
                        <a:sysClr val="windowText" lastClr="000000"/>
                      </a:solidFill>
                    </a:rPr>
                    <a:t>0</a:t>
                  </a:r>
                </a:p>
              </p:txBody>
            </p:sp>
            <p:sp>
              <p:nvSpPr>
                <p:cNvPr id="85" name="Rectangle 212"/>
                <p:cNvSpPr>
                  <a:spLocks noChangeArrowheads="1"/>
                </p:cNvSpPr>
                <p:nvPr/>
              </p:nvSpPr>
              <p:spPr bwMode="auto">
                <a:xfrm>
                  <a:off x="3492500" y="1571643"/>
                  <a:ext cx="541338" cy="541338"/>
                </a:xfrm>
                <a:prstGeom prst="rect">
                  <a:avLst/>
                </a:prstGeom>
                <a:solidFill>
                  <a:srgbClr val="FF9900"/>
                </a:solidFill>
                <a:ln w="22225">
                  <a:solidFill>
                    <a:srgbClr val="993300"/>
                  </a:solid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L</a:t>
                  </a:r>
                  <a:r>
                    <a:rPr lang="en-US" sz="788" kern="0" baseline="-25000">
                      <a:solidFill>
                        <a:sysClr val="windowText" lastClr="000000"/>
                      </a:solidFill>
                    </a:rPr>
                    <a:t>1</a:t>
                  </a:r>
                </a:p>
              </p:txBody>
            </p:sp>
            <p:sp>
              <p:nvSpPr>
                <p:cNvPr id="86" name="Rectangle 213"/>
                <p:cNvSpPr>
                  <a:spLocks noChangeArrowheads="1"/>
                </p:cNvSpPr>
                <p:nvPr/>
              </p:nvSpPr>
              <p:spPr bwMode="auto">
                <a:xfrm>
                  <a:off x="4032250" y="1571643"/>
                  <a:ext cx="541338" cy="541338"/>
                </a:xfrm>
                <a:prstGeom prst="rect">
                  <a:avLst/>
                </a:prstGeom>
                <a:solidFill>
                  <a:srgbClr val="FF9900"/>
                </a:solidFill>
                <a:ln w="22225">
                  <a:solidFill>
                    <a:srgbClr val="993300"/>
                  </a:solid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L</a:t>
                  </a:r>
                  <a:r>
                    <a:rPr lang="en-US" sz="788" kern="0" baseline="-25000">
                      <a:solidFill>
                        <a:sysClr val="windowText" lastClr="000000"/>
                      </a:solidFill>
                    </a:rPr>
                    <a:t>2</a:t>
                  </a:r>
                </a:p>
              </p:txBody>
            </p:sp>
            <p:sp>
              <p:nvSpPr>
                <p:cNvPr id="87" name="Rectangle 219"/>
                <p:cNvSpPr>
                  <a:spLocks noChangeArrowheads="1"/>
                </p:cNvSpPr>
                <p:nvPr/>
              </p:nvSpPr>
              <p:spPr bwMode="auto">
                <a:xfrm>
                  <a:off x="4572000" y="1571643"/>
                  <a:ext cx="541338" cy="541338"/>
                </a:xfrm>
                <a:prstGeom prst="rect">
                  <a:avLst/>
                </a:prstGeom>
                <a:solidFill>
                  <a:srgbClr val="FF9900"/>
                </a:solidFill>
                <a:ln w="22225">
                  <a:solidFill>
                    <a:srgbClr val="993300"/>
                  </a:solid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L</a:t>
                  </a:r>
                  <a:r>
                    <a:rPr lang="en-US" sz="788" kern="0" baseline="-25000">
                      <a:solidFill>
                        <a:sysClr val="windowText" lastClr="000000"/>
                      </a:solidFill>
                    </a:rPr>
                    <a:t>3</a:t>
                  </a:r>
                  <a:endParaRPr lang="en-US" sz="788" kern="0">
                    <a:solidFill>
                      <a:sysClr val="windowText" lastClr="000000"/>
                    </a:solidFill>
                  </a:endParaRPr>
                </a:p>
              </p:txBody>
            </p:sp>
            <p:sp>
              <p:nvSpPr>
                <p:cNvPr id="88" name="Rectangle 220"/>
                <p:cNvSpPr>
                  <a:spLocks noChangeArrowheads="1"/>
                </p:cNvSpPr>
                <p:nvPr/>
              </p:nvSpPr>
              <p:spPr bwMode="auto">
                <a:xfrm>
                  <a:off x="5111750" y="1571643"/>
                  <a:ext cx="541338" cy="541338"/>
                </a:xfrm>
                <a:prstGeom prst="rect">
                  <a:avLst/>
                </a:prstGeom>
                <a:solidFill>
                  <a:srgbClr val="FF9900"/>
                </a:solidFill>
                <a:ln w="22225">
                  <a:solidFill>
                    <a:srgbClr val="993300"/>
                  </a:solid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L</a:t>
                  </a:r>
                  <a:r>
                    <a:rPr lang="en-US" sz="788" kern="0" baseline="-25000">
                      <a:solidFill>
                        <a:sysClr val="windowText" lastClr="000000"/>
                      </a:solidFill>
                    </a:rPr>
                    <a:t>4</a:t>
                  </a:r>
                  <a:endParaRPr lang="en-US" sz="788" kern="0">
                    <a:solidFill>
                      <a:sysClr val="windowText" lastClr="000000"/>
                    </a:solidFill>
                  </a:endParaRPr>
                </a:p>
              </p:txBody>
            </p:sp>
            <p:sp>
              <p:nvSpPr>
                <p:cNvPr id="89" name="Rectangle 221"/>
                <p:cNvSpPr>
                  <a:spLocks noChangeArrowheads="1"/>
                </p:cNvSpPr>
                <p:nvPr/>
              </p:nvSpPr>
              <p:spPr bwMode="auto">
                <a:xfrm>
                  <a:off x="5651500" y="1571643"/>
                  <a:ext cx="541338" cy="541338"/>
                </a:xfrm>
                <a:prstGeom prst="rect">
                  <a:avLst/>
                </a:prstGeom>
                <a:solidFill>
                  <a:srgbClr val="FF9900"/>
                </a:solidFill>
                <a:ln w="22225">
                  <a:solidFill>
                    <a:srgbClr val="993300"/>
                  </a:solid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L</a:t>
                  </a:r>
                  <a:r>
                    <a:rPr lang="en-US" sz="788" kern="0" baseline="-25000">
                      <a:solidFill>
                        <a:sysClr val="windowText" lastClr="000000"/>
                      </a:solidFill>
                    </a:rPr>
                    <a:t>5</a:t>
                  </a:r>
                  <a:endParaRPr lang="en-US" sz="788" kern="0">
                    <a:solidFill>
                      <a:sysClr val="windowText" lastClr="000000"/>
                    </a:solidFill>
                  </a:endParaRPr>
                </a:p>
              </p:txBody>
            </p:sp>
            <p:sp>
              <p:nvSpPr>
                <p:cNvPr id="90" name="Line 232"/>
                <p:cNvSpPr>
                  <a:spLocks noChangeShapeType="1"/>
                </p:cNvSpPr>
                <p:nvPr/>
              </p:nvSpPr>
              <p:spPr bwMode="auto">
                <a:xfrm flipH="1" flipV="1">
                  <a:off x="2951163" y="3192481"/>
                  <a:ext cx="285750" cy="720725"/>
                </a:xfrm>
                <a:prstGeom prst="line">
                  <a:avLst/>
                </a:prstGeom>
                <a:noFill/>
                <a:ln w="28575">
                  <a:solidFill>
                    <a:srgbClr val="003366"/>
                  </a:solidFill>
                  <a:round/>
                  <a:headEnd/>
                  <a:tailEnd type="triangle" w="lg" len="med"/>
                </a:ln>
              </p:spPr>
              <p:txBody>
                <a:bodyPr/>
                <a:lstStyle/>
                <a:p>
                  <a:pPr defTabSz="685800" fontAlgn="auto">
                    <a:spcBef>
                      <a:spcPts val="0"/>
                    </a:spcBef>
                    <a:spcAft>
                      <a:spcPts val="0"/>
                    </a:spcAft>
                    <a:defRPr/>
                  </a:pPr>
                  <a:endParaRPr lang="en-US" sz="788" kern="0">
                    <a:solidFill>
                      <a:sysClr val="windowText" lastClr="000000"/>
                    </a:solidFill>
                  </a:endParaRPr>
                </a:p>
              </p:txBody>
            </p:sp>
            <p:sp>
              <p:nvSpPr>
                <p:cNvPr id="91" name="Line 233"/>
                <p:cNvSpPr>
                  <a:spLocks noChangeShapeType="1"/>
                </p:cNvSpPr>
                <p:nvPr/>
              </p:nvSpPr>
              <p:spPr bwMode="auto">
                <a:xfrm flipH="1" flipV="1">
                  <a:off x="3492500" y="3192481"/>
                  <a:ext cx="269875" cy="720725"/>
                </a:xfrm>
                <a:prstGeom prst="line">
                  <a:avLst/>
                </a:prstGeom>
                <a:noFill/>
                <a:ln w="28575">
                  <a:solidFill>
                    <a:srgbClr val="003366"/>
                  </a:solidFill>
                  <a:round/>
                  <a:headEnd/>
                  <a:tailEnd type="triangle" w="lg" len="med"/>
                </a:ln>
              </p:spPr>
              <p:txBody>
                <a:bodyPr/>
                <a:lstStyle/>
                <a:p>
                  <a:pPr defTabSz="685800" fontAlgn="auto">
                    <a:spcBef>
                      <a:spcPts val="0"/>
                    </a:spcBef>
                    <a:spcAft>
                      <a:spcPts val="0"/>
                    </a:spcAft>
                    <a:defRPr/>
                  </a:pPr>
                  <a:endParaRPr lang="en-US" sz="788" kern="0">
                    <a:solidFill>
                      <a:sysClr val="windowText" lastClr="000000"/>
                    </a:solidFill>
                  </a:endParaRPr>
                </a:p>
              </p:txBody>
            </p:sp>
            <p:sp>
              <p:nvSpPr>
                <p:cNvPr id="92" name="Line 236"/>
                <p:cNvSpPr>
                  <a:spLocks noChangeShapeType="1"/>
                </p:cNvSpPr>
                <p:nvPr/>
              </p:nvSpPr>
              <p:spPr bwMode="auto">
                <a:xfrm flipV="1">
                  <a:off x="4325938" y="3192481"/>
                  <a:ext cx="785812" cy="720725"/>
                </a:xfrm>
                <a:prstGeom prst="line">
                  <a:avLst/>
                </a:prstGeom>
                <a:noFill/>
                <a:ln w="28575">
                  <a:solidFill>
                    <a:srgbClr val="003366"/>
                  </a:solidFill>
                  <a:round/>
                  <a:headEnd/>
                  <a:tailEnd type="triangle" w="lg" len="med"/>
                </a:ln>
              </p:spPr>
              <p:txBody>
                <a:bodyPr/>
                <a:lstStyle/>
                <a:p>
                  <a:pPr defTabSz="685800" fontAlgn="auto">
                    <a:spcBef>
                      <a:spcPts val="0"/>
                    </a:spcBef>
                    <a:spcAft>
                      <a:spcPts val="0"/>
                    </a:spcAft>
                    <a:defRPr/>
                  </a:pPr>
                  <a:endParaRPr lang="en-US" sz="788" kern="0">
                    <a:solidFill>
                      <a:sysClr val="windowText" lastClr="000000"/>
                    </a:solidFill>
                  </a:endParaRPr>
                </a:p>
              </p:txBody>
            </p:sp>
            <p:sp>
              <p:nvSpPr>
                <p:cNvPr id="93" name="Line 237"/>
                <p:cNvSpPr>
                  <a:spLocks noChangeShapeType="1"/>
                </p:cNvSpPr>
                <p:nvPr/>
              </p:nvSpPr>
              <p:spPr bwMode="auto">
                <a:xfrm flipV="1">
                  <a:off x="4827588" y="3192481"/>
                  <a:ext cx="1905000" cy="720725"/>
                </a:xfrm>
                <a:prstGeom prst="line">
                  <a:avLst/>
                </a:prstGeom>
                <a:noFill/>
                <a:ln w="28575">
                  <a:solidFill>
                    <a:srgbClr val="003366"/>
                  </a:solidFill>
                  <a:round/>
                  <a:headEnd/>
                  <a:tailEnd type="triangle" w="lg" len="med"/>
                </a:ln>
              </p:spPr>
              <p:txBody>
                <a:bodyPr/>
                <a:lstStyle/>
                <a:p>
                  <a:pPr defTabSz="685800" fontAlgn="auto">
                    <a:spcBef>
                      <a:spcPts val="0"/>
                    </a:spcBef>
                    <a:spcAft>
                      <a:spcPts val="0"/>
                    </a:spcAft>
                    <a:defRPr/>
                  </a:pPr>
                  <a:endParaRPr lang="en-US" sz="788" kern="0">
                    <a:solidFill>
                      <a:sysClr val="windowText" lastClr="000000"/>
                    </a:solidFill>
                  </a:endParaRPr>
                </a:p>
              </p:txBody>
            </p:sp>
            <p:sp>
              <p:nvSpPr>
                <p:cNvPr id="94" name="Line 239"/>
                <p:cNvSpPr>
                  <a:spLocks noChangeShapeType="1"/>
                </p:cNvSpPr>
                <p:nvPr/>
              </p:nvSpPr>
              <p:spPr bwMode="auto">
                <a:xfrm flipH="1" flipV="1">
                  <a:off x="2951163" y="2112981"/>
                  <a:ext cx="295275" cy="539750"/>
                </a:xfrm>
                <a:prstGeom prst="line">
                  <a:avLst/>
                </a:prstGeom>
                <a:noFill/>
                <a:ln w="28575">
                  <a:solidFill>
                    <a:srgbClr val="003366"/>
                  </a:solidFill>
                  <a:round/>
                  <a:headEnd/>
                  <a:tailEnd type="triangle" w="lg" len="med"/>
                </a:ln>
              </p:spPr>
              <p:txBody>
                <a:bodyPr/>
                <a:lstStyle/>
                <a:p>
                  <a:pPr defTabSz="685800" fontAlgn="auto">
                    <a:spcBef>
                      <a:spcPts val="0"/>
                    </a:spcBef>
                    <a:spcAft>
                      <a:spcPts val="0"/>
                    </a:spcAft>
                    <a:defRPr/>
                  </a:pPr>
                  <a:endParaRPr lang="en-US" sz="788" kern="0">
                    <a:solidFill>
                      <a:sysClr val="windowText" lastClr="000000"/>
                    </a:solidFill>
                  </a:endParaRPr>
                </a:p>
              </p:txBody>
            </p:sp>
            <p:sp>
              <p:nvSpPr>
                <p:cNvPr id="95" name="Line 240"/>
                <p:cNvSpPr>
                  <a:spLocks noChangeShapeType="1"/>
                </p:cNvSpPr>
                <p:nvPr/>
              </p:nvSpPr>
              <p:spPr bwMode="auto">
                <a:xfrm flipH="1" flipV="1">
                  <a:off x="2951163" y="2112981"/>
                  <a:ext cx="720725" cy="539750"/>
                </a:xfrm>
                <a:prstGeom prst="line">
                  <a:avLst/>
                </a:prstGeom>
                <a:noFill/>
                <a:ln w="28575">
                  <a:solidFill>
                    <a:srgbClr val="003366"/>
                  </a:solidFill>
                  <a:round/>
                  <a:headEnd/>
                  <a:tailEnd type="triangle" w="lg" len="med"/>
                </a:ln>
              </p:spPr>
              <p:txBody>
                <a:bodyPr/>
                <a:lstStyle/>
                <a:p>
                  <a:pPr defTabSz="685800" fontAlgn="auto">
                    <a:spcBef>
                      <a:spcPts val="0"/>
                    </a:spcBef>
                    <a:spcAft>
                      <a:spcPts val="0"/>
                    </a:spcAft>
                    <a:defRPr/>
                  </a:pPr>
                  <a:endParaRPr lang="en-US" sz="788" kern="0">
                    <a:solidFill>
                      <a:sysClr val="windowText" lastClr="000000"/>
                    </a:solidFill>
                  </a:endParaRPr>
                </a:p>
              </p:txBody>
            </p:sp>
            <p:sp>
              <p:nvSpPr>
                <p:cNvPr id="96" name="Line 241"/>
                <p:cNvSpPr>
                  <a:spLocks noChangeShapeType="1"/>
                </p:cNvSpPr>
                <p:nvPr/>
              </p:nvSpPr>
              <p:spPr bwMode="auto">
                <a:xfrm flipV="1">
                  <a:off x="4211638" y="2112981"/>
                  <a:ext cx="1981200" cy="539750"/>
                </a:xfrm>
                <a:prstGeom prst="line">
                  <a:avLst/>
                </a:prstGeom>
                <a:noFill/>
                <a:ln w="28575">
                  <a:solidFill>
                    <a:srgbClr val="003366"/>
                  </a:solidFill>
                  <a:round/>
                  <a:headEnd/>
                  <a:tailEnd type="triangle" w="lg" len="med"/>
                </a:ln>
              </p:spPr>
              <p:txBody>
                <a:bodyPr/>
                <a:lstStyle/>
                <a:p>
                  <a:pPr defTabSz="685800" fontAlgn="auto">
                    <a:spcBef>
                      <a:spcPts val="0"/>
                    </a:spcBef>
                    <a:spcAft>
                      <a:spcPts val="0"/>
                    </a:spcAft>
                    <a:defRPr/>
                  </a:pPr>
                  <a:endParaRPr lang="en-US" sz="788" kern="0">
                    <a:solidFill>
                      <a:sysClr val="windowText" lastClr="000000"/>
                    </a:solidFill>
                  </a:endParaRPr>
                </a:p>
              </p:txBody>
            </p:sp>
            <p:sp>
              <p:nvSpPr>
                <p:cNvPr id="97" name="Line 242"/>
                <p:cNvSpPr>
                  <a:spLocks noChangeShapeType="1"/>
                </p:cNvSpPr>
                <p:nvPr/>
              </p:nvSpPr>
              <p:spPr bwMode="auto">
                <a:xfrm flipH="1" flipV="1">
                  <a:off x="4751388" y="2112981"/>
                  <a:ext cx="0" cy="539750"/>
                </a:xfrm>
                <a:prstGeom prst="line">
                  <a:avLst/>
                </a:prstGeom>
                <a:noFill/>
                <a:ln w="28575">
                  <a:solidFill>
                    <a:srgbClr val="003366"/>
                  </a:solidFill>
                  <a:round/>
                  <a:headEnd/>
                  <a:tailEnd type="triangle" w="lg" len="med"/>
                </a:ln>
              </p:spPr>
              <p:txBody>
                <a:bodyPr/>
                <a:lstStyle/>
                <a:p>
                  <a:pPr defTabSz="685800" fontAlgn="auto">
                    <a:spcBef>
                      <a:spcPts val="0"/>
                    </a:spcBef>
                    <a:spcAft>
                      <a:spcPts val="0"/>
                    </a:spcAft>
                    <a:defRPr/>
                  </a:pPr>
                  <a:endParaRPr lang="en-US" sz="788" kern="0">
                    <a:solidFill>
                      <a:sysClr val="windowText" lastClr="000000"/>
                    </a:solidFill>
                  </a:endParaRPr>
                </a:p>
              </p:txBody>
            </p:sp>
            <p:sp>
              <p:nvSpPr>
                <p:cNvPr id="98" name="Line 243"/>
                <p:cNvSpPr>
                  <a:spLocks noChangeShapeType="1"/>
                </p:cNvSpPr>
                <p:nvPr/>
              </p:nvSpPr>
              <p:spPr bwMode="auto">
                <a:xfrm flipH="1" flipV="1">
                  <a:off x="3132138" y="2112981"/>
                  <a:ext cx="2160587" cy="539750"/>
                </a:xfrm>
                <a:prstGeom prst="line">
                  <a:avLst/>
                </a:prstGeom>
                <a:noFill/>
                <a:ln w="28575">
                  <a:solidFill>
                    <a:srgbClr val="003366"/>
                  </a:solidFill>
                  <a:round/>
                  <a:headEnd/>
                  <a:tailEnd type="triangle" w="lg" len="med"/>
                </a:ln>
              </p:spPr>
              <p:txBody>
                <a:bodyPr/>
                <a:lstStyle/>
                <a:p>
                  <a:pPr defTabSz="685800" fontAlgn="auto">
                    <a:spcBef>
                      <a:spcPts val="0"/>
                    </a:spcBef>
                    <a:spcAft>
                      <a:spcPts val="0"/>
                    </a:spcAft>
                    <a:defRPr/>
                  </a:pPr>
                  <a:endParaRPr lang="en-US" sz="788" kern="0">
                    <a:solidFill>
                      <a:sysClr val="windowText" lastClr="000000"/>
                    </a:solidFill>
                  </a:endParaRPr>
                </a:p>
              </p:txBody>
            </p:sp>
            <p:sp>
              <p:nvSpPr>
                <p:cNvPr id="99" name="Line 244"/>
                <p:cNvSpPr>
                  <a:spLocks noChangeShapeType="1"/>
                </p:cNvSpPr>
                <p:nvPr/>
              </p:nvSpPr>
              <p:spPr bwMode="auto">
                <a:xfrm flipV="1">
                  <a:off x="5832475" y="2112981"/>
                  <a:ext cx="539750" cy="539750"/>
                </a:xfrm>
                <a:prstGeom prst="line">
                  <a:avLst/>
                </a:prstGeom>
                <a:noFill/>
                <a:ln w="28575">
                  <a:solidFill>
                    <a:srgbClr val="003366"/>
                  </a:solidFill>
                  <a:round/>
                  <a:headEnd/>
                  <a:tailEnd type="triangle" w="lg" len="med"/>
                </a:ln>
              </p:spPr>
              <p:txBody>
                <a:bodyPr/>
                <a:lstStyle/>
                <a:p>
                  <a:pPr defTabSz="685800" fontAlgn="auto">
                    <a:spcBef>
                      <a:spcPts val="0"/>
                    </a:spcBef>
                    <a:spcAft>
                      <a:spcPts val="0"/>
                    </a:spcAft>
                    <a:defRPr/>
                  </a:pPr>
                  <a:endParaRPr lang="en-US" sz="788" kern="0">
                    <a:solidFill>
                      <a:sysClr val="windowText" lastClr="000000"/>
                    </a:solidFill>
                  </a:endParaRPr>
                </a:p>
              </p:txBody>
            </p:sp>
            <p:sp>
              <p:nvSpPr>
                <p:cNvPr id="100" name="Line 245"/>
                <p:cNvSpPr>
                  <a:spLocks noChangeShapeType="1"/>
                </p:cNvSpPr>
                <p:nvPr/>
              </p:nvSpPr>
              <p:spPr bwMode="auto">
                <a:xfrm flipH="1" flipV="1">
                  <a:off x="5292725" y="2112981"/>
                  <a:ext cx="1014413" cy="539750"/>
                </a:xfrm>
                <a:prstGeom prst="line">
                  <a:avLst/>
                </a:prstGeom>
                <a:noFill/>
                <a:ln w="28575">
                  <a:solidFill>
                    <a:srgbClr val="003366"/>
                  </a:solidFill>
                  <a:round/>
                  <a:headEnd/>
                  <a:tailEnd type="triangle" w="lg" len="med"/>
                </a:ln>
              </p:spPr>
              <p:txBody>
                <a:bodyPr/>
                <a:lstStyle/>
                <a:p>
                  <a:pPr defTabSz="685800" fontAlgn="auto">
                    <a:spcBef>
                      <a:spcPts val="0"/>
                    </a:spcBef>
                    <a:spcAft>
                      <a:spcPts val="0"/>
                    </a:spcAft>
                    <a:defRPr/>
                  </a:pPr>
                  <a:endParaRPr lang="en-US" sz="788" kern="0">
                    <a:solidFill>
                      <a:sysClr val="windowText" lastClr="000000"/>
                    </a:solidFill>
                  </a:endParaRPr>
                </a:p>
              </p:txBody>
            </p:sp>
            <p:sp>
              <p:nvSpPr>
                <p:cNvPr id="101" name="Line 246"/>
                <p:cNvSpPr>
                  <a:spLocks noChangeShapeType="1"/>
                </p:cNvSpPr>
                <p:nvPr/>
              </p:nvSpPr>
              <p:spPr bwMode="auto">
                <a:xfrm flipH="1" flipV="1">
                  <a:off x="5472113" y="2112981"/>
                  <a:ext cx="1439862" cy="539750"/>
                </a:xfrm>
                <a:prstGeom prst="line">
                  <a:avLst/>
                </a:prstGeom>
                <a:noFill/>
                <a:ln w="28575">
                  <a:solidFill>
                    <a:srgbClr val="003366"/>
                  </a:solidFill>
                  <a:round/>
                  <a:headEnd/>
                  <a:tailEnd type="triangle" w="lg" len="med"/>
                </a:ln>
              </p:spPr>
              <p:txBody>
                <a:bodyPr/>
                <a:lstStyle/>
                <a:p>
                  <a:pPr defTabSz="685800" fontAlgn="auto">
                    <a:spcBef>
                      <a:spcPts val="0"/>
                    </a:spcBef>
                    <a:spcAft>
                      <a:spcPts val="0"/>
                    </a:spcAft>
                    <a:defRPr/>
                  </a:pPr>
                  <a:endParaRPr lang="en-US" sz="788" kern="0">
                    <a:solidFill>
                      <a:sysClr val="windowText" lastClr="000000"/>
                    </a:solidFill>
                  </a:endParaRPr>
                </a:p>
              </p:txBody>
            </p:sp>
            <p:sp>
              <p:nvSpPr>
                <p:cNvPr id="102" name="Line 247"/>
                <p:cNvSpPr>
                  <a:spLocks noChangeShapeType="1"/>
                </p:cNvSpPr>
                <p:nvPr/>
              </p:nvSpPr>
              <p:spPr bwMode="auto">
                <a:xfrm flipH="1" flipV="1">
                  <a:off x="7272338" y="2652731"/>
                  <a:ext cx="360362" cy="0"/>
                </a:xfrm>
                <a:prstGeom prst="line">
                  <a:avLst/>
                </a:prstGeom>
                <a:noFill/>
                <a:ln w="22225">
                  <a:solidFill>
                    <a:srgbClr val="008080"/>
                  </a:solidFill>
                  <a:round/>
                  <a:headEnd/>
                  <a:tailEnd/>
                </a:ln>
              </p:spPr>
              <p:txBody>
                <a:bodyPr/>
                <a:lstStyle/>
                <a:p>
                  <a:pPr defTabSz="685800" fontAlgn="auto">
                    <a:spcBef>
                      <a:spcPts val="0"/>
                    </a:spcBef>
                    <a:spcAft>
                      <a:spcPts val="0"/>
                    </a:spcAft>
                    <a:defRPr/>
                  </a:pPr>
                  <a:endParaRPr lang="en-US" sz="788" kern="0">
                    <a:solidFill>
                      <a:sysClr val="windowText" lastClr="000000"/>
                    </a:solidFill>
                  </a:endParaRPr>
                </a:p>
              </p:txBody>
            </p:sp>
            <p:sp>
              <p:nvSpPr>
                <p:cNvPr id="103" name="Line 248"/>
                <p:cNvSpPr>
                  <a:spLocks noChangeShapeType="1"/>
                </p:cNvSpPr>
                <p:nvPr/>
              </p:nvSpPr>
              <p:spPr bwMode="auto">
                <a:xfrm flipH="1" flipV="1">
                  <a:off x="7272338" y="3192481"/>
                  <a:ext cx="360362" cy="0"/>
                </a:xfrm>
                <a:prstGeom prst="line">
                  <a:avLst/>
                </a:prstGeom>
                <a:noFill/>
                <a:ln w="22225">
                  <a:solidFill>
                    <a:srgbClr val="008080"/>
                  </a:solidFill>
                  <a:round/>
                  <a:headEnd/>
                  <a:tailEnd/>
                </a:ln>
              </p:spPr>
              <p:txBody>
                <a:bodyPr/>
                <a:lstStyle/>
                <a:p>
                  <a:pPr defTabSz="685800" fontAlgn="auto">
                    <a:spcBef>
                      <a:spcPts val="0"/>
                    </a:spcBef>
                    <a:spcAft>
                      <a:spcPts val="0"/>
                    </a:spcAft>
                    <a:defRPr/>
                  </a:pPr>
                  <a:endParaRPr lang="en-US" sz="788" kern="0">
                    <a:solidFill>
                      <a:sysClr val="windowText" lastClr="000000"/>
                    </a:solidFill>
                  </a:endParaRPr>
                </a:p>
              </p:txBody>
            </p:sp>
            <p:sp>
              <p:nvSpPr>
                <p:cNvPr id="104" name="Rectangle 249"/>
                <p:cNvSpPr>
                  <a:spLocks noChangeArrowheads="1"/>
                </p:cNvSpPr>
                <p:nvPr/>
              </p:nvSpPr>
              <p:spPr bwMode="auto">
                <a:xfrm>
                  <a:off x="6732588" y="1571643"/>
                  <a:ext cx="541337" cy="541338"/>
                </a:xfrm>
                <a:prstGeom prst="rect">
                  <a:avLst/>
                </a:prstGeom>
                <a:gradFill rotWithShape="1">
                  <a:gsLst>
                    <a:gs pos="0">
                      <a:srgbClr val="FF9900"/>
                    </a:gs>
                    <a:gs pos="100000">
                      <a:srgbClr val="FFFFFF"/>
                    </a:gs>
                  </a:gsLst>
                  <a:lin ang="0" scaled="1"/>
                </a:gradFill>
                <a:ln w="22225">
                  <a:noFill/>
                  <a:miter lim="800000"/>
                  <a:headEnd/>
                  <a:tailEnd/>
                </a:ln>
              </p:spPr>
              <p:txBody>
                <a:bodyPr wrap="none" anchor="ctr"/>
                <a:lstStyle/>
                <a:p>
                  <a:pPr algn="ctr" defTabSz="685800" fontAlgn="auto">
                    <a:spcBef>
                      <a:spcPts val="0"/>
                    </a:spcBef>
                    <a:spcAft>
                      <a:spcPts val="0"/>
                    </a:spcAft>
                    <a:defRPr/>
                  </a:pPr>
                  <a:r>
                    <a:rPr lang="en-US" sz="788" kern="0" dirty="0">
                      <a:solidFill>
                        <a:sysClr val="windowText" lastClr="000000"/>
                      </a:solidFill>
                    </a:rPr>
                    <a:t>…</a:t>
                  </a:r>
                </a:p>
              </p:txBody>
            </p:sp>
            <p:sp>
              <p:nvSpPr>
                <p:cNvPr id="105" name="Line 250"/>
                <p:cNvSpPr>
                  <a:spLocks noChangeShapeType="1"/>
                </p:cNvSpPr>
                <p:nvPr/>
              </p:nvSpPr>
              <p:spPr bwMode="auto">
                <a:xfrm flipH="1" flipV="1">
                  <a:off x="6732588" y="1573231"/>
                  <a:ext cx="360362" cy="0"/>
                </a:xfrm>
                <a:prstGeom prst="line">
                  <a:avLst/>
                </a:prstGeom>
                <a:noFill/>
                <a:ln w="22225">
                  <a:solidFill>
                    <a:srgbClr val="993300"/>
                  </a:solidFill>
                  <a:round/>
                  <a:headEnd/>
                  <a:tailEnd/>
                </a:ln>
              </p:spPr>
              <p:txBody>
                <a:bodyPr/>
                <a:lstStyle/>
                <a:p>
                  <a:pPr defTabSz="685800" fontAlgn="auto">
                    <a:spcBef>
                      <a:spcPts val="0"/>
                    </a:spcBef>
                    <a:spcAft>
                      <a:spcPts val="0"/>
                    </a:spcAft>
                    <a:defRPr/>
                  </a:pPr>
                  <a:endParaRPr lang="en-US" sz="788" kern="0">
                    <a:solidFill>
                      <a:sysClr val="windowText" lastClr="000000"/>
                    </a:solidFill>
                  </a:endParaRPr>
                </a:p>
              </p:txBody>
            </p:sp>
            <p:sp>
              <p:nvSpPr>
                <p:cNvPr id="106" name="Line 251"/>
                <p:cNvSpPr>
                  <a:spLocks noChangeShapeType="1"/>
                </p:cNvSpPr>
                <p:nvPr/>
              </p:nvSpPr>
              <p:spPr bwMode="auto">
                <a:xfrm flipH="1" flipV="1">
                  <a:off x="6732588" y="2112981"/>
                  <a:ext cx="360362" cy="0"/>
                </a:xfrm>
                <a:prstGeom prst="line">
                  <a:avLst/>
                </a:prstGeom>
                <a:noFill/>
                <a:ln w="22225">
                  <a:solidFill>
                    <a:srgbClr val="993300"/>
                  </a:solidFill>
                  <a:round/>
                  <a:headEnd/>
                  <a:tailEnd/>
                </a:ln>
              </p:spPr>
              <p:txBody>
                <a:bodyPr/>
                <a:lstStyle/>
                <a:p>
                  <a:pPr defTabSz="685800" fontAlgn="auto">
                    <a:spcBef>
                      <a:spcPts val="0"/>
                    </a:spcBef>
                    <a:spcAft>
                      <a:spcPts val="0"/>
                    </a:spcAft>
                    <a:defRPr/>
                  </a:pPr>
                  <a:endParaRPr lang="en-US" sz="788" kern="0">
                    <a:solidFill>
                      <a:sysClr val="windowText" lastClr="000000"/>
                    </a:solidFill>
                  </a:endParaRPr>
                </a:p>
              </p:txBody>
            </p:sp>
            <p:sp>
              <p:nvSpPr>
                <p:cNvPr id="107" name="Rectangle 222"/>
                <p:cNvSpPr>
                  <a:spLocks noChangeArrowheads="1"/>
                </p:cNvSpPr>
                <p:nvPr/>
              </p:nvSpPr>
              <p:spPr bwMode="auto">
                <a:xfrm>
                  <a:off x="6192838" y="1571643"/>
                  <a:ext cx="541337" cy="541338"/>
                </a:xfrm>
                <a:prstGeom prst="rect">
                  <a:avLst/>
                </a:prstGeom>
                <a:solidFill>
                  <a:srgbClr val="FF9900"/>
                </a:solidFill>
                <a:ln w="22225">
                  <a:solidFill>
                    <a:srgbClr val="993300"/>
                  </a:solid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L</a:t>
                  </a:r>
                  <a:r>
                    <a:rPr lang="en-US" sz="788" kern="0" baseline="-25000">
                      <a:solidFill>
                        <a:sysClr val="windowText" lastClr="000000"/>
                      </a:solidFill>
                    </a:rPr>
                    <a:t>6</a:t>
                  </a:r>
                  <a:endParaRPr lang="en-US" sz="788" kern="0">
                    <a:solidFill>
                      <a:sysClr val="windowText" lastClr="000000"/>
                    </a:solidFill>
                  </a:endParaRPr>
                </a:p>
              </p:txBody>
            </p:sp>
            <p:sp>
              <p:nvSpPr>
                <p:cNvPr id="108" name="Rectangle 114"/>
                <p:cNvSpPr>
                  <a:spLocks noChangeArrowheads="1"/>
                </p:cNvSpPr>
                <p:nvPr/>
              </p:nvSpPr>
              <p:spPr bwMode="auto">
                <a:xfrm>
                  <a:off x="6732588" y="2651143"/>
                  <a:ext cx="541337" cy="541338"/>
                </a:xfrm>
                <a:prstGeom prst="rect">
                  <a:avLst/>
                </a:prstGeom>
                <a:solidFill>
                  <a:srgbClr val="99CC00"/>
                </a:solidFill>
                <a:ln w="22225">
                  <a:solidFill>
                    <a:srgbClr val="808000"/>
                  </a:solid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4</a:t>
                  </a:r>
                </a:p>
              </p:txBody>
            </p:sp>
            <p:sp>
              <p:nvSpPr>
                <p:cNvPr id="109" name="Line 99"/>
                <p:cNvSpPr>
                  <a:spLocks noChangeShapeType="1"/>
                </p:cNvSpPr>
                <p:nvPr/>
              </p:nvSpPr>
              <p:spPr bwMode="auto">
                <a:xfrm flipH="1">
                  <a:off x="2951163" y="4452956"/>
                  <a:ext cx="0" cy="1439862"/>
                </a:xfrm>
                <a:prstGeom prst="line">
                  <a:avLst/>
                </a:prstGeom>
                <a:noFill/>
                <a:ln w="38100">
                  <a:solidFill>
                    <a:srgbClr val="008080"/>
                  </a:solidFill>
                  <a:round/>
                  <a:headEnd/>
                  <a:tailEnd/>
                </a:ln>
              </p:spPr>
              <p:txBody>
                <a:bodyPr/>
                <a:lstStyle/>
                <a:p>
                  <a:pPr defTabSz="685800" fontAlgn="auto">
                    <a:spcBef>
                      <a:spcPts val="0"/>
                    </a:spcBef>
                    <a:spcAft>
                      <a:spcPts val="0"/>
                    </a:spcAft>
                    <a:defRPr/>
                  </a:pPr>
                  <a:endParaRPr lang="en-US" sz="788" kern="0">
                    <a:solidFill>
                      <a:sysClr val="windowText" lastClr="000000"/>
                    </a:solidFill>
                  </a:endParaRPr>
                </a:p>
              </p:txBody>
            </p:sp>
            <p:sp>
              <p:nvSpPr>
                <p:cNvPr id="110" name="Line 100"/>
                <p:cNvSpPr>
                  <a:spLocks noChangeShapeType="1"/>
                </p:cNvSpPr>
                <p:nvPr/>
              </p:nvSpPr>
              <p:spPr bwMode="auto">
                <a:xfrm>
                  <a:off x="3492500" y="4452956"/>
                  <a:ext cx="0" cy="1439862"/>
                </a:xfrm>
                <a:prstGeom prst="line">
                  <a:avLst/>
                </a:prstGeom>
                <a:noFill/>
                <a:ln w="38100">
                  <a:solidFill>
                    <a:srgbClr val="008080"/>
                  </a:solidFill>
                  <a:round/>
                  <a:headEnd/>
                  <a:tailEnd/>
                </a:ln>
              </p:spPr>
              <p:txBody>
                <a:bodyPr/>
                <a:lstStyle/>
                <a:p>
                  <a:pPr defTabSz="685800" fontAlgn="auto">
                    <a:spcBef>
                      <a:spcPts val="0"/>
                    </a:spcBef>
                    <a:spcAft>
                      <a:spcPts val="0"/>
                    </a:spcAft>
                    <a:defRPr/>
                  </a:pPr>
                  <a:endParaRPr lang="en-US" sz="788" kern="0">
                    <a:solidFill>
                      <a:sysClr val="windowText" lastClr="000000"/>
                    </a:solidFill>
                  </a:endParaRPr>
                </a:p>
              </p:txBody>
            </p:sp>
            <p:sp>
              <p:nvSpPr>
                <p:cNvPr id="111" name="Line 101"/>
                <p:cNvSpPr>
                  <a:spLocks noChangeShapeType="1"/>
                </p:cNvSpPr>
                <p:nvPr/>
              </p:nvSpPr>
              <p:spPr bwMode="auto">
                <a:xfrm>
                  <a:off x="4032250" y="4452956"/>
                  <a:ext cx="0" cy="1439862"/>
                </a:xfrm>
                <a:prstGeom prst="line">
                  <a:avLst/>
                </a:prstGeom>
                <a:noFill/>
                <a:ln w="38100">
                  <a:solidFill>
                    <a:srgbClr val="008080"/>
                  </a:solidFill>
                  <a:round/>
                  <a:headEnd/>
                  <a:tailEnd/>
                </a:ln>
              </p:spPr>
              <p:txBody>
                <a:bodyPr/>
                <a:lstStyle/>
                <a:p>
                  <a:pPr defTabSz="685800" fontAlgn="auto">
                    <a:spcBef>
                      <a:spcPts val="0"/>
                    </a:spcBef>
                    <a:spcAft>
                      <a:spcPts val="0"/>
                    </a:spcAft>
                    <a:defRPr/>
                  </a:pPr>
                  <a:endParaRPr lang="en-US" sz="788" kern="0">
                    <a:solidFill>
                      <a:sysClr val="windowText" lastClr="000000"/>
                    </a:solidFill>
                  </a:endParaRPr>
                </a:p>
              </p:txBody>
            </p:sp>
            <p:sp>
              <p:nvSpPr>
                <p:cNvPr id="112" name="Line 102"/>
                <p:cNvSpPr>
                  <a:spLocks noChangeShapeType="1"/>
                </p:cNvSpPr>
                <p:nvPr/>
              </p:nvSpPr>
              <p:spPr bwMode="auto">
                <a:xfrm flipH="1">
                  <a:off x="4572000" y="4452956"/>
                  <a:ext cx="0" cy="1439862"/>
                </a:xfrm>
                <a:prstGeom prst="line">
                  <a:avLst/>
                </a:prstGeom>
                <a:noFill/>
                <a:ln w="38100">
                  <a:solidFill>
                    <a:srgbClr val="008080"/>
                  </a:solidFill>
                  <a:round/>
                  <a:headEnd/>
                  <a:tailEnd/>
                </a:ln>
              </p:spPr>
              <p:txBody>
                <a:bodyPr/>
                <a:lstStyle/>
                <a:p>
                  <a:pPr defTabSz="685800" fontAlgn="auto">
                    <a:spcBef>
                      <a:spcPts val="0"/>
                    </a:spcBef>
                    <a:spcAft>
                      <a:spcPts val="0"/>
                    </a:spcAft>
                    <a:defRPr/>
                  </a:pPr>
                  <a:endParaRPr lang="en-US" sz="788" kern="0">
                    <a:solidFill>
                      <a:sysClr val="windowText" lastClr="000000"/>
                    </a:solidFill>
                  </a:endParaRPr>
                </a:p>
              </p:txBody>
            </p:sp>
            <p:sp>
              <p:nvSpPr>
                <p:cNvPr id="113" name="Line 103"/>
                <p:cNvSpPr>
                  <a:spLocks noChangeShapeType="1"/>
                </p:cNvSpPr>
                <p:nvPr/>
              </p:nvSpPr>
              <p:spPr bwMode="auto">
                <a:xfrm flipH="1">
                  <a:off x="5111750" y="3913206"/>
                  <a:ext cx="0" cy="1979612"/>
                </a:xfrm>
                <a:prstGeom prst="line">
                  <a:avLst/>
                </a:prstGeom>
                <a:noFill/>
                <a:ln w="38100">
                  <a:solidFill>
                    <a:srgbClr val="008080"/>
                  </a:solidFill>
                  <a:round/>
                  <a:headEnd/>
                  <a:tailEnd/>
                </a:ln>
              </p:spPr>
              <p:txBody>
                <a:bodyPr/>
                <a:lstStyle/>
                <a:p>
                  <a:pPr defTabSz="685800" fontAlgn="auto">
                    <a:spcBef>
                      <a:spcPts val="0"/>
                    </a:spcBef>
                    <a:spcAft>
                      <a:spcPts val="0"/>
                    </a:spcAft>
                    <a:defRPr/>
                  </a:pPr>
                  <a:endParaRPr lang="en-US" sz="788" kern="0">
                    <a:solidFill>
                      <a:sysClr val="windowText" lastClr="000000"/>
                    </a:solidFill>
                  </a:endParaRPr>
                </a:p>
              </p:txBody>
            </p:sp>
            <p:cxnSp>
              <p:nvCxnSpPr>
                <p:cNvPr id="114" name="Straight Connector 113"/>
                <p:cNvCxnSpPr/>
                <p:nvPr/>
              </p:nvCxnSpPr>
              <p:spPr>
                <a:xfrm flipV="1">
                  <a:off x="1511300" y="3913206"/>
                  <a:ext cx="1439863" cy="539750"/>
                </a:xfrm>
                <a:prstGeom prst="line">
                  <a:avLst/>
                </a:prstGeom>
                <a:noFill/>
                <a:ln w="12700" cap="flat" cmpd="sng" algn="ctr">
                  <a:solidFill>
                    <a:srgbClr val="FFFFFF">
                      <a:lumMod val="50000"/>
                    </a:srgbClr>
                  </a:solidFill>
                  <a:prstDash val="solid"/>
                </a:ln>
                <a:effectLst/>
              </p:spPr>
            </p:cxnSp>
            <p:cxnSp>
              <p:nvCxnSpPr>
                <p:cNvPr id="115" name="Straight Connector 114"/>
                <p:cNvCxnSpPr>
                  <a:endCxn id="110" idx="0"/>
                </p:cNvCxnSpPr>
                <p:nvPr/>
              </p:nvCxnSpPr>
              <p:spPr>
                <a:xfrm rot="5400000" flipH="1" flipV="1">
                  <a:off x="2502694" y="4542650"/>
                  <a:ext cx="1079500" cy="900112"/>
                </a:xfrm>
                <a:prstGeom prst="line">
                  <a:avLst/>
                </a:prstGeom>
                <a:noFill/>
                <a:ln w="12700" cap="flat" cmpd="sng" algn="ctr">
                  <a:solidFill>
                    <a:srgbClr val="FFFFFF">
                      <a:lumMod val="50000"/>
                    </a:srgbClr>
                  </a:solidFill>
                  <a:prstDash val="solid"/>
                </a:ln>
                <a:effectLst/>
              </p:spPr>
            </p:cxnSp>
            <p:grpSp>
              <p:nvGrpSpPr>
                <p:cNvPr id="116" name="Group 125"/>
                <p:cNvGrpSpPr>
                  <a:grpSpLocks/>
                </p:cNvGrpSpPr>
                <p:nvPr/>
              </p:nvGrpSpPr>
              <p:grpSpPr bwMode="auto">
                <a:xfrm>
                  <a:off x="1508125" y="4452956"/>
                  <a:ext cx="1084263" cy="1079500"/>
                  <a:chOff x="1151563" y="3609023"/>
                  <a:chExt cx="1082995" cy="1079820"/>
                </a:xfrm>
              </p:grpSpPr>
              <p:sp>
                <p:nvSpPr>
                  <p:cNvPr id="123" name="Rectangle 2"/>
                  <p:cNvSpPr>
                    <a:spLocks noChangeArrowheads="1"/>
                  </p:cNvSpPr>
                  <p:nvPr/>
                </p:nvSpPr>
                <p:spPr bwMode="auto">
                  <a:xfrm>
                    <a:off x="1151563" y="3609023"/>
                    <a:ext cx="1079819" cy="1079819"/>
                  </a:xfrm>
                  <a:prstGeom prst="rect">
                    <a:avLst/>
                  </a:prstGeom>
                  <a:solidFill>
                    <a:srgbClr val="BBE0E3"/>
                  </a:solidFill>
                  <a:ln w="38100">
                    <a:solidFill>
                      <a:srgbClr val="008080"/>
                    </a:solidFill>
                    <a:miter lim="800000"/>
                    <a:headEnd/>
                    <a:tailEnd/>
                  </a:ln>
                </p:spPr>
                <p:txBody>
                  <a:bodyPr wrap="none" anchor="ctr"/>
                  <a:lstStyle/>
                  <a:p>
                    <a:pPr defTabSz="685800" fontAlgn="auto">
                      <a:spcBef>
                        <a:spcPts val="0"/>
                      </a:spcBef>
                      <a:spcAft>
                        <a:spcPts val="0"/>
                      </a:spcAft>
                      <a:defRPr/>
                    </a:pPr>
                    <a:endParaRPr lang="en-US" sz="788" kern="0">
                      <a:solidFill>
                        <a:sysClr val="windowText" lastClr="000000"/>
                      </a:solidFill>
                    </a:endParaRPr>
                  </a:p>
                </p:txBody>
              </p:sp>
              <p:sp>
                <p:nvSpPr>
                  <p:cNvPr id="124" name="Rectangle 119"/>
                  <p:cNvSpPr>
                    <a:spLocks noChangeArrowheads="1"/>
                  </p:cNvSpPr>
                  <p:nvPr/>
                </p:nvSpPr>
                <p:spPr bwMode="auto">
                  <a:xfrm>
                    <a:off x="1151564" y="3609023"/>
                    <a:ext cx="1081404" cy="539910"/>
                  </a:xfrm>
                  <a:prstGeom prst="rect">
                    <a:avLst/>
                  </a:prstGeom>
                  <a:noFill/>
                  <a:ln w="9525">
                    <a:no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offset</a:t>
                    </a:r>
                  </a:p>
                </p:txBody>
              </p:sp>
              <p:sp>
                <p:nvSpPr>
                  <p:cNvPr id="125" name="Rectangle 120"/>
                  <p:cNvSpPr>
                    <a:spLocks noChangeArrowheads="1"/>
                  </p:cNvSpPr>
                  <p:nvPr/>
                </p:nvSpPr>
                <p:spPr bwMode="auto">
                  <a:xfrm>
                    <a:off x="1151564" y="4148933"/>
                    <a:ext cx="1081404" cy="539910"/>
                  </a:xfrm>
                  <a:prstGeom prst="rect">
                    <a:avLst/>
                  </a:prstGeom>
                  <a:noFill/>
                  <a:ln w="9525">
                    <a:no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size</a:t>
                    </a:r>
                  </a:p>
                </p:txBody>
              </p:sp>
              <p:sp>
                <p:nvSpPr>
                  <p:cNvPr id="126" name="Line 122"/>
                  <p:cNvSpPr>
                    <a:spLocks noChangeShapeType="1"/>
                  </p:cNvSpPr>
                  <p:nvPr/>
                </p:nvSpPr>
                <p:spPr bwMode="auto">
                  <a:xfrm>
                    <a:off x="1151564" y="4148933"/>
                    <a:ext cx="1082994" cy="0"/>
                  </a:xfrm>
                  <a:prstGeom prst="line">
                    <a:avLst/>
                  </a:prstGeom>
                  <a:noFill/>
                  <a:ln w="9525">
                    <a:solidFill>
                      <a:srgbClr val="000000"/>
                    </a:solidFill>
                    <a:round/>
                    <a:headEnd/>
                    <a:tailEnd/>
                  </a:ln>
                </p:spPr>
                <p:txBody>
                  <a:bodyPr/>
                  <a:lstStyle/>
                  <a:p>
                    <a:pPr defTabSz="685800" fontAlgn="auto">
                      <a:spcBef>
                        <a:spcPts val="0"/>
                      </a:spcBef>
                      <a:spcAft>
                        <a:spcPts val="0"/>
                      </a:spcAft>
                      <a:defRPr/>
                    </a:pPr>
                    <a:endParaRPr lang="en-US" sz="788" kern="0">
                      <a:solidFill>
                        <a:sysClr val="windowText" lastClr="000000"/>
                      </a:solidFill>
                    </a:endParaRPr>
                  </a:p>
                </p:txBody>
              </p:sp>
            </p:grpSp>
            <p:sp>
              <p:nvSpPr>
                <p:cNvPr id="117" name="Text Box 106"/>
                <p:cNvSpPr txBox="1">
                  <a:spLocks noChangeArrowheads="1"/>
                </p:cNvSpPr>
                <p:nvPr/>
              </p:nvSpPr>
              <p:spPr bwMode="auto">
                <a:xfrm>
                  <a:off x="1354141" y="3905269"/>
                  <a:ext cx="2418989" cy="791521"/>
                </a:xfrm>
                <a:prstGeom prst="rect">
                  <a:avLst/>
                </a:prstGeom>
                <a:noFill/>
                <a:ln w="9525">
                  <a:noFill/>
                  <a:miter lim="800000"/>
                  <a:headEnd/>
                  <a:tailEnd/>
                </a:ln>
              </p:spPr>
              <p:txBody>
                <a:bodyPr wrap="none">
                  <a:spAutoFit/>
                </a:bodyPr>
                <a:lstStyle/>
                <a:p>
                  <a:pPr defTabSz="685800" fontAlgn="auto">
                    <a:spcBef>
                      <a:spcPts val="0"/>
                    </a:spcBef>
                    <a:spcAft>
                      <a:spcPts val="0"/>
                    </a:spcAft>
                    <a:defRPr/>
                  </a:pPr>
                  <a:r>
                    <a:rPr lang="en-US" sz="788" kern="0">
                      <a:solidFill>
                        <a:sysClr val="windowText" lastClr="000000"/>
                      </a:solidFill>
                    </a:rPr>
                    <a:t>Light Grid:</a:t>
                  </a:r>
                </a:p>
              </p:txBody>
            </p:sp>
            <p:sp>
              <p:nvSpPr>
                <p:cNvPr id="118" name="Line 100"/>
                <p:cNvSpPr>
                  <a:spLocks noChangeShapeType="1"/>
                </p:cNvSpPr>
                <p:nvPr/>
              </p:nvSpPr>
              <p:spPr bwMode="auto">
                <a:xfrm>
                  <a:off x="3492500" y="3913206"/>
                  <a:ext cx="0" cy="539750"/>
                </a:xfrm>
                <a:prstGeom prst="line">
                  <a:avLst/>
                </a:prstGeom>
                <a:noFill/>
                <a:ln w="38100">
                  <a:solidFill>
                    <a:srgbClr val="FF6600"/>
                  </a:solidFill>
                  <a:round/>
                  <a:headEnd/>
                  <a:tailEnd/>
                </a:ln>
              </p:spPr>
              <p:txBody>
                <a:bodyPr/>
                <a:lstStyle/>
                <a:p>
                  <a:pPr defTabSz="685800" fontAlgn="auto">
                    <a:spcBef>
                      <a:spcPts val="0"/>
                    </a:spcBef>
                    <a:spcAft>
                      <a:spcPts val="0"/>
                    </a:spcAft>
                    <a:defRPr/>
                  </a:pPr>
                  <a:endParaRPr lang="en-US" sz="788" kern="0">
                    <a:solidFill>
                      <a:sysClr val="windowText" lastClr="000000"/>
                    </a:solidFill>
                  </a:endParaRPr>
                </a:p>
              </p:txBody>
            </p:sp>
            <p:sp>
              <p:nvSpPr>
                <p:cNvPr id="119" name="Line 100"/>
                <p:cNvSpPr>
                  <a:spLocks noChangeShapeType="1"/>
                </p:cNvSpPr>
                <p:nvPr/>
              </p:nvSpPr>
              <p:spPr bwMode="auto">
                <a:xfrm>
                  <a:off x="4032250" y="3913206"/>
                  <a:ext cx="0" cy="539750"/>
                </a:xfrm>
                <a:prstGeom prst="line">
                  <a:avLst/>
                </a:prstGeom>
                <a:noFill/>
                <a:ln w="38100">
                  <a:solidFill>
                    <a:srgbClr val="FF0000"/>
                  </a:solidFill>
                  <a:round/>
                  <a:headEnd/>
                  <a:tailEnd/>
                </a:ln>
              </p:spPr>
              <p:txBody>
                <a:bodyPr/>
                <a:lstStyle/>
                <a:p>
                  <a:pPr defTabSz="685800" fontAlgn="auto">
                    <a:spcBef>
                      <a:spcPts val="0"/>
                    </a:spcBef>
                    <a:spcAft>
                      <a:spcPts val="0"/>
                    </a:spcAft>
                    <a:defRPr/>
                  </a:pPr>
                  <a:endParaRPr lang="en-US" sz="788" kern="0">
                    <a:solidFill>
                      <a:sysClr val="windowText" lastClr="000000"/>
                    </a:solidFill>
                  </a:endParaRPr>
                </a:p>
              </p:txBody>
            </p:sp>
            <p:sp>
              <p:nvSpPr>
                <p:cNvPr id="120" name="Line 100"/>
                <p:cNvSpPr>
                  <a:spLocks noChangeShapeType="1"/>
                </p:cNvSpPr>
                <p:nvPr/>
              </p:nvSpPr>
              <p:spPr bwMode="auto">
                <a:xfrm>
                  <a:off x="4572000" y="3913206"/>
                  <a:ext cx="0" cy="539750"/>
                </a:xfrm>
                <a:prstGeom prst="line">
                  <a:avLst/>
                </a:prstGeom>
                <a:noFill/>
                <a:ln w="38100">
                  <a:solidFill>
                    <a:srgbClr val="808000"/>
                  </a:solidFill>
                  <a:round/>
                  <a:headEnd/>
                  <a:tailEnd/>
                </a:ln>
              </p:spPr>
              <p:txBody>
                <a:bodyPr/>
                <a:lstStyle/>
                <a:p>
                  <a:pPr defTabSz="685800" fontAlgn="auto">
                    <a:spcBef>
                      <a:spcPts val="0"/>
                    </a:spcBef>
                    <a:spcAft>
                      <a:spcPts val="0"/>
                    </a:spcAft>
                    <a:defRPr/>
                  </a:pPr>
                  <a:endParaRPr lang="en-US" sz="788" kern="0">
                    <a:solidFill>
                      <a:sysClr val="windowText" lastClr="000000"/>
                    </a:solidFill>
                  </a:endParaRPr>
                </a:p>
              </p:txBody>
            </p:sp>
            <p:sp>
              <p:nvSpPr>
                <p:cNvPr id="121" name="Line 94"/>
                <p:cNvSpPr>
                  <a:spLocks noChangeShapeType="1"/>
                </p:cNvSpPr>
                <p:nvPr/>
              </p:nvSpPr>
              <p:spPr bwMode="auto">
                <a:xfrm flipH="1" flipV="1">
                  <a:off x="2952750" y="3913206"/>
                  <a:ext cx="2519363" cy="0"/>
                </a:xfrm>
                <a:prstGeom prst="line">
                  <a:avLst/>
                </a:prstGeom>
                <a:noFill/>
                <a:ln w="38100">
                  <a:solidFill>
                    <a:srgbClr val="008080"/>
                  </a:solidFill>
                  <a:round/>
                  <a:headEnd/>
                  <a:tailEnd/>
                </a:ln>
              </p:spPr>
              <p:txBody>
                <a:bodyPr/>
                <a:lstStyle/>
                <a:p>
                  <a:pPr defTabSz="685800" fontAlgn="auto">
                    <a:spcBef>
                      <a:spcPts val="0"/>
                    </a:spcBef>
                    <a:spcAft>
                      <a:spcPts val="0"/>
                    </a:spcAft>
                    <a:defRPr/>
                  </a:pPr>
                  <a:endParaRPr lang="en-US" sz="788" kern="0">
                    <a:solidFill>
                      <a:sysClr val="windowText" lastClr="000000"/>
                    </a:solidFill>
                  </a:endParaRPr>
                </a:p>
              </p:txBody>
            </p:sp>
            <p:sp>
              <p:nvSpPr>
                <p:cNvPr id="122" name="Line 95"/>
                <p:cNvSpPr>
                  <a:spLocks noChangeShapeType="1"/>
                </p:cNvSpPr>
                <p:nvPr/>
              </p:nvSpPr>
              <p:spPr bwMode="auto">
                <a:xfrm flipH="1" flipV="1">
                  <a:off x="2952750" y="4452956"/>
                  <a:ext cx="2519363" cy="0"/>
                </a:xfrm>
                <a:prstGeom prst="line">
                  <a:avLst/>
                </a:prstGeom>
                <a:noFill/>
                <a:ln w="38100">
                  <a:solidFill>
                    <a:srgbClr val="008080"/>
                  </a:solidFill>
                  <a:round/>
                  <a:headEnd/>
                  <a:tailEnd/>
                </a:ln>
              </p:spPr>
              <p:txBody>
                <a:bodyPr/>
                <a:lstStyle/>
                <a:p>
                  <a:pPr defTabSz="685800" fontAlgn="auto">
                    <a:spcBef>
                      <a:spcPts val="0"/>
                    </a:spcBef>
                    <a:spcAft>
                      <a:spcPts val="0"/>
                    </a:spcAft>
                    <a:defRPr/>
                  </a:pPr>
                  <a:endParaRPr lang="en-US" sz="788" kern="0">
                    <a:solidFill>
                      <a:sysClr val="windowText" lastClr="000000"/>
                    </a:solidFill>
                  </a:endParaRPr>
                </a:p>
              </p:txBody>
            </p:sp>
          </p:grpSp>
        </p:grpSp>
        <p:cxnSp>
          <p:nvCxnSpPr>
            <p:cNvPr id="156" name="Straight Arrow Connector 155"/>
            <p:cNvCxnSpPr/>
            <p:nvPr/>
          </p:nvCxnSpPr>
          <p:spPr>
            <a:xfrm flipH="1">
              <a:off x="1981200" y="2570168"/>
              <a:ext cx="1804988" cy="200183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57" name="Rectangle 156"/>
            <p:cNvSpPr/>
            <p:nvPr/>
          </p:nvSpPr>
          <p:spPr>
            <a:xfrm>
              <a:off x="3709987" y="2462214"/>
              <a:ext cx="152400" cy="152400"/>
            </a:xfrm>
            <a:prstGeom prst="rect">
              <a:avLst/>
            </a:prstGeom>
            <a:noFill/>
            <a:ln w="38100"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custDataLst>
      <p:tags r:id="rId1"/>
    </p:custDataLst>
    <p:extLst>
      <p:ext uri="{BB962C8B-B14F-4D97-AF65-F5344CB8AC3E}">
        <p14:creationId xmlns:p14="http://schemas.microsoft.com/office/powerpoint/2010/main" val="2457858636"/>
      </p:ext>
    </p:extLst>
  </p:cSld>
  <p:clrMapOvr>
    <a:masterClrMapping/>
  </p:clrMapOvr>
  <mc:AlternateContent xmlns:mc="http://schemas.openxmlformats.org/markup-compatibility/2006" xmlns:p14="http://schemas.microsoft.com/office/powerpoint/2010/main">
    <mc:Choice Requires="p14">
      <p:transition p14:dur="250" advTm="32358">
        <p:fade/>
      </p:transition>
    </mc:Choice>
    <mc:Fallback xmlns="">
      <p:transition advTm="3235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25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Variations on a Theme</a:t>
            </a:r>
            <a:endParaRPr lang="sv-SE" dirty="0"/>
          </a:p>
        </p:txBody>
      </p:sp>
      <p:sp>
        <p:nvSpPr>
          <p:cNvPr id="3" name="Content Placeholder 2"/>
          <p:cNvSpPr>
            <a:spLocks noGrp="1"/>
          </p:cNvSpPr>
          <p:nvPr>
            <p:ph idx="1"/>
          </p:nvPr>
        </p:nvSpPr>
        <p:spPr/>
        <p:txBody>
          <a:bodyPr/>
          <a:lstStyle/>
          <a:p>
            <a:r>
              <a:rPr lang="en-US" dirty="0" smtClean="0"/>
              <a:t>Sparse vs. Dense Cluster Grid</a:t>
            </a:r>
          </a:p>
          <a:p>
            <a:r>
              <a:rPr lang="en-US" dirty="0" smtClean="0"/>
              <a:t>Explicit vs. Implicit Clusters</a:t>
            </a:r>
          </a:p>
          <a:p>
            <a:r>
              <a:rPr lang="en-US" dirty="0" smtClean="0"/>
              <a:t>Deferred vs. Forward</a:t>
            </a:r>
          </a:p>
          <a:p>
            <a:r>
              <a:rPr lang="en-US" dirty="0" smtClean="0"/>
              <a:t>Hierarchical Clusters or not</a:t>
            </a:r>
          </a:p>
          <a:p>
            <a:r>
              <a:rPr lang="en-US" dirty="0" smtClean="0"/>
              <a:t>Supporting transparency</a:t>
            </a:r>
            <a:endParaRPr lang="sv-SE" dirty="0"/>
          </a:p>
        </p:txBody>
      </p:sp>
    </p:spTree>
    <p:extLst>
      <p:ext uri="{BB962C8B-B14F-4D97-AF65-F5344CB8AC3E}">
        <p14:creationId xmlns:p14="http://schemas.microsoft.com/office/powerpoint/2010/main" val="201284968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Sparse vs. Dense Cluster Grid</a:t>
            </a:r>
            <a:endParaRPr lang="sv-SE" dirty="0"/>
          </a:p>
        </p:txBody>
      </p:sp>
      <p:sp>
        <p:nvSpPr>
          <p:cNvPr id="3" name="Content Placeholder 2"/>
          <p:cNvSpPr>
            <a:spLocks noGrp="1"/>
          </p:cNvSpPr>
          <p:nvPr>
            <p:ph idx="1"/>
          </p:nvPr>
        </p:nvSpPr>
        <p:spPr/>
        <p:txBody>
          <a:bodyPr>
            <a:normAutofit fontScale="70000" lnSpcReduction="20000"/>
          </a:bodyPr>
          <a:lstStyle/>
          <a:p>
            <a:r>
              <a:rPr lang="en-US" dirty="0" smtClean="0"/>
              <a:t>Sparse Cluster Grid</a:t>
            </a:r>
          </a:p>
          <a:p>
            <a:pPr lvl="1"/>
            <a:r>
              <a:rPr lang="en-US" dirty="0" smtClean="0"/>
              <a:t>Only store cells that contain samples</a:t>
            </a:r>
          </a:p>
          <a:p>
            <a:pPr lvl="1"/>
            <a:r>
              <a:rPr lang="en-US" dirty="0" smtClean="0"/>
              <a:t>Requires Pre(-Z) pass / Deferred</a:t>
            </a:r>
          </a:p>
          <a:p>
            <a:pPr lvl="1"/>
            <a:r>
              <a:rPr lang="en-US" dirty="0" smtClean="0"/>
              <a:t>No redundant light assignment</a:t>
            </a:r>
          </a:p>
          <a:p>
            <a:pPr lvl="1"/>
            <a:r>
              <a:rPr lang="en-US" dirty="0" smtClean="0"/>
              <a:t>Geometry info useful for other things!</a:t>
            </a:r>
          </a:p>
          <a:p>
            <a:r>
              <a:rPr lang="en-US" dirty="0" smtClean="0"/>
              <a:t>Dense Cluster Grid</a:t>
            </a:r>
          </a:p>
          <a:p>
            <a:pPr lvl="1"/>
            <a:r>
              <a:rPr lang="en-US" dirty="0" smtClean="0"/>
              <a:t>Must assign lights to all clusters</a:t>
            </a:r>
          </a:p>
          <a:p>
            <a:pPr lvl="1"/>
            <a:r>
              <a:rPr lang="en-US" dirty="0" smtClean="0"/>
              <a:t>Can be done on CPU / Asynchronously</a:t>
            </a:r>
          </a:p>
          <a:p>
            <a:pPr lvl="1"/>
            <a:r>
              <a:rPr lang="en-US" dirty="0" smtClean="0"/>
              <a:t>Can access any point in view volume</a:t>
            </a:r>
          </a:p>
          <a:p>
            <a:pPr lvl="1"/>
            <a:r>
              <a:rPr lang="en-US" dirty="0" smtClean="0"/>
              <a:t>SAME shading cost as for sparse!</a:t>
            </a:r>
          </a:p>
          <a:p>
            <a:pPr lvl="1"/>
            <a:endParaRPr lang="en-US" dirty="0" smtClean="0"/>
          </a:p>
          <a:p>
            <a:pPr lvl="1"/>
            <a:endParaRPr lang="en-US" dirty="0" smtClean="0"/>
          </a:p>
          <a:p>
            <a:pPr lvl="1"/>
            <a:endParaRPr lang="sv-SE" dirty="0"/>
          </a:p>
        </p:txBody>
      </p:sp>
    </p:spTree>
    <p:extLst>
      <p:ext uri="{BB962C8B-B14F-4D97-AF65-F5344CB8AC3E}">
        <p14:creationId xmlns:p14="http://schemas.microsoft.com/office/powerpoint/2010/main" val="19873099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Explicit vs. Implicit </a:t>
            </a:r>
            <a:r>
              <a:rPr lang="en-US" dirty="0" smtClean="0"/>
              <a:t>Clusters</a:t>
            </a:r>
            <a:endParaRPr lang="sv-SE" dirty="0"/>
          </a:p>
        </p:txBody>
      </p:sp>
      <p:sp>
        <p:nvSpPr>
          <p:cNvPr id="3" name="Content Placeholder 2"/>
          <p:cNvSpPr>
            <a:spLocks noGrp="1"/>
          </p:cNvSpPr>
          <p:nvPr>
            <p:ph idx="1"/>
          </p:nvPr>
        </p:nvSpPr>
        <p:spPr/>
        <p:txBody>
          <a:bodyPr>
            <a:normAutofit fontScale="70000" lnSpcReduction="20000"/>
          </a:bodyPr>
          <a:lstStyle/>
          <a:p>
            <a:r>
              <a:rPr lang="en-US" dirty="0" smtClean="0"/>
              <a:t>Explicit cluster bounds</a:t>
            </a:r>
          </a:p>
          <a:p>
            <a:pPr lvl="1"/>
            <a:r>
              <a:rPr lang="en-US" dirty="0" smtClean="0"/>
              <a:t>Actual bounding box of samples</a:t>
            </a:r>
          </a:p>
          <a:p>
            <a:pPr lvl="1"/>
            <a:r>
              <a:rPr lang="en-US" dirty="0" smtClean="0"/>
              <a:t>Some storage</a:t>
            </a:r>
          </a:p>
          <a:p>
            <a:pPr lvl="1"/>
            <a:r>
              <a:rPr lang="en-US" dirty="0" smtClean="0"/>
              <a:t>Some cost to build</a:t>
            </a:r>
          </a:p>
          <a:p>
            <a:pPr lvl="1"/>
            <a:r>
              <a:rPr lang="en-US" dirty="0" smtClean="0"/>
              <a:t>Tight bounds</a:t>
            </a:r>
          </a:p>
          <a:p>
            <a:pPr lvl="1"/>
            <a:r>
              <a:rPr lang="en-US" dirty="0" smtClean="0"/>
              <a:t>Extra geometry pass for forward shading</a:t>
            </a:r>
          </a:p>
          <a:p>
            <a:r>
              <a:rPr lang="en-US" dirty="0" smtClean="0"/>
              <a:t>Implicit cluster bounds</a:t>
            </a:r>
          </a:p>
          <a:p>
            <a:pPr lvl="1"/>
            <a:r>
              <a:rPr lang="en-US" dirty="0" smtClean="0"/>
              <a:t>Implied by grid coordinate</a:t>
            </a:r>
          </a:p>
          <a:p>
            <a:pPr lvl="1"/>
            <a:r>
              <a:rPr lang="en-US" dirty="0" smtClean="0"/>
              <a:t>No storage</a:t>
            </a:r>
          </a:p>
          <a:p>
            <a:pPr lvl="1"/>
            <a:r>
              <a:rPr lang="en-US" dirty="0" smtClean="0"/>
              <a:t>Can have large empty space.</a:t>
            </a:r>
          </a:p>
          <a:p>
            <a:pPr lvl="1"/>
            <a:endParaRPr lang="en-US" dirty="0" smtClean="0"/>
          </a:p>
          <a:p>
            <a:endParaRPr lang="sv-SE" dirty="0"/>
          </a:p>
        </p:txBody>
      </p:sp>
    </p:spTree>
    <p:extLst>
      <p:ext uri="{BB962C8B-B14F-4D97-AF65-F5344CB8AC3E}">
        <p14:creationId xmlns:p14="http://schemas.microsoft.com/office/powerpoint/2010/main" val="254546289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Deferred vs. </a:t>
            </a:r>
            <a:r>
              <a:rPr lang="en-US" dirty="0" smtClean="0"/>
              <a:t>Forward Shading</a:t>
            </a:r>
            <a:endParaRPr lang="sv-SE" dirty="0"/>
          </a:p>
        </p:txBody>
      </p:sp>
      <p:sp>
        <p:nvSpPr>
          <p:cNvPr id="3" name="Content Placeholder 2"/>
          <p:cNvSpPr>
            <a:spLocks noGrp="1"/>
          </p:cNvSpPr>
          <p:nvPr>
            <p:ph idx="1"/>
          </p:nvPr>
        </p:nvSpPr>
        <p:spPr/>
        <p:txBody>
          <a:bodyPr>
            <a:normAutofit fontScale="62500" lnSpcReduction="20000"/>
          </a:bodyPr>
          <a:lstStyle/>
          <a:p>
            <a:r>
              <a:rPr lang="en-US" dirty="0" smtClean="0"/>
              <a:t>No fundamental decision</a:t>
            </a:r>
          </a:p>
          <a:p>
            <a:pPr lvl="1"/>
            <a:r>
              <a:rPr lang="en-US" dirty="0" smtClean="0"/>
              <a:t>Easy to change</a:t>
            </a:r>
          </a:p>
          <a:p>
            <a:r>
              <a:rPr lang="en-US" dirty="0" smtClean="0"/>
              <a:t>Deferred</a:t>
            </a:r>
          </a:p>
          <a:p>
            <a:pPr lvl="1"/>
            <a:r>
              <a:rPr lang="en-US" dirty="0" smtClean="0"/>
              <a:t>Easier to support sparse grid</a:t>
            </a:r>
          </a:p>
          <a:p>
            <a:r>
              <a:rPr lang="en-US" dirty="0" smtClean="0"/>
              <a:t>Forward</a:t>
            </a:r>
          </a:p>
          <a:p>
            <a:pPr lvl="1"/>
            <a:r>
              <a:rPr lang="en-US" dirty="0" smtClean="0"/>
              <a:t>MSAA, Transparency</a:t>
            </a:r>
          </a:p>
          <a:p>
            <a:pPr lvl="1"/>
            <a:r>
              <a:rPr lang="en-US" dirty="0" smtClean="0"/>
              <a:t>Vary shading model</a:t>
            </a:r>
          </a:p>
          <a:p>
            <a:r>
              <a:rPr lang="en-US" dirty="0" smtClean="0"/>
              <a:t>Both</a:t>
            </a:r>
          </a:p>
          <a:p>
            <a:pPr lvl="1"/>
            <a:r>
              <a:rPr lang="en-US" dirty="0" smtClean="0"/>
              <a:t>Deferred for opaque</a:t>
            </a:r>
          </a:p>
          <a:p>
            <a:pPr lvl="1"/>
            <a:r>
              <a:rPr lang="en-US" dirty="0" smtClean="0"/>
              <a:t>Forward for transparent</a:t>
            </a:r>
          </a:p>
          <a:p>
            <a:pPr lvl="1"/>
            <a:r>
              <a:rPr lang="en-US" dirty="0" smtClean="0"/>
              <a:t>Same or separate grids</a:t>
            </a:r>
            <a:endParaRPr lang="sv-SE" dirty="0"/>
          </a:p>
        </p:txBody>
      </p:sp>
    </p:spTree>
    <p:extLst>
      <p:ext uri="{BB962C8B-B14F-4D97-AF65-F5344CB8AC3E}">
        <p14:creationId xmlns:p14="http://schemas.microsoft.com/office/powerpoint/2010/main" val="344161414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Cluster Hierarchy</a:t>
            </a:r>
            <a:endParaRPr lang="sv-SE" dirty="0"/>
          </a:p>
        </p:txBody>
      </p:sp>
      <p:sp>
        <p:nvSpPr>
          <p:cNvPr id="3" name="Content Placeholder 2"/>
          <p:cNvSpPr>
            <a:spLocks noGrp="1"/>
          </p:cNvSpPr>
          <p:nvPr>
            <p:ph idx="1"/>
          </p:nvPr>
        </p:nvSpPr>
        <p:spPr/>
        <p:txBody>
          <a:bodyPr>
            <a:normAutofit lnSpcReduction="10000"/>
          </a:bodyPr>
          <a:lstStyle/>
          <a:p>
            <a:r>
              <a:rPr lang="en-US" dirty="0" smtClean="0"/>
              <a:t>Cheap to build </a:t>
            </a:r>
            <a:r>
              <a:rPr lang="en-US" sz="2000" dirty="0" smtClean="0"/>
              <a:t>[Sintorn14]</a:t>
            </a:r>
          </a:p>
          <a:p>
            <a:r>
              <a:rPr lang="en-US" dirty="0" smtClean="0"/>
              <a:t>Hierarchical representation of visible samples.</a:t>
            </a:r>
          </a:p>
          <a:p>
            <a:r>
              <a:rPr lang="en-US" dirty="0" smtClean="0"/>
              <a:t>Enables novel techniques</a:t>
            </a:r>
          </a:p>
          <a:p>
            <a:pPr lvl="1"/>
            <a:r>
              <a:rPr lang="en-US" dirty="0" smtClean="0"/>
              <a:t>Efficient Shadow Volumes</a:t>
            </a:r>
          </a:p>
          <a:p>
            <a:pPr lvl="1"/>
            <a:r>
              <a:rPr lang="en-US" dirty="0" smtClean="0"/>
              <a:t>Shadow maps (Talk #3)</a:t>
            </a:r>
          </a:p>
          <a:p>
            <a:pPr lvl="1"/>
            <a:r>
              <a:rPr lang="en-US" dirty="0" smtClean="0"/>
              <a:t>Splatting in general.</a:t>
            </a:r>
          </a:p>
          <a:p>
            <a:pPr lvl="1"/>
            <a:endParaRPr lang="en-US" dirty="0" smtClean="0"/>
          </a:p>
        </p:txBody>
      </p:sp>
    </p:spTree>
    <p:extLst>
      <p:ext uri="{BB962C8B-B14F-4D97-AF65-F5344CB8AC3E}">
        <p14:creationId xmlns:p14="http://schemas.microsoft.com/office/powerpoint/2010/main" val="121178980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57650" y="1200150"/>
            <a:ext cx="4956810" cy="3443114"/>
            <a:chOff x="4057650" y="1200150"/>
            <a:chExt cx="3966149" cy="2754978"/>
          </a:xfrm>
        </p:grpSpPr>
        <p:sp>
          <p:nvSpPr>
            <p:cNvPr id="39" name="Freeform 38"/>
            <p:cNvSpPr/>
            <p:nvPr/>
          </p:nvSpPr>
          <p:spPr>
            <a:xfrm>
              <a:off x="5094341" y="2646600"/>
              <a:ext cx="2050896" cy="977714"/>
            </a:xfrm>
            <a:custGeom>
              <a:avLst/>
              <a:gdLst>
                <a:gd name="connsiteX0" fmla="*/ 2444 w 1494694"/>
                <a:gd name="connsiteY0" fmla="*/ 0 h 1025525"/>
                <a:gd name="connsiteX1" fmla="*/ 1494694 w 1494694"/>
                <a:gd name="connsiteY1" fmla="*/ 301625 h 1025525"/>
                <a:gd name="connsiteX2" fmla="*/ 1494694 w 1494694"/>
                <a:gd name="connsiteY2" fmla="*/ 1025525 h 1025525"/>
                <a:gd name="connsiteX3" fmla="*/ 2444 w 1494694"/>
                <a:gd name="connsiteY3" fmla="*/ 415925 h 1025525"/>
                <a:gd name="connsiteX4" fmla="*/ 2444 w 1494694"/>
                <a:gd name="connsiteY4" fmla="*/ 0 h 1025525"/>
                <a:gd name="connsiteX0" fmla="*/ 11 w 2652010"/>
                <a:gd name="connsiteY0" fmla="*/ 0 h 1268789"/>
                <a:gd name="connsiteX1" fmla="*/ 2652010 w 2652010"/>
                <a:gd name="connsiteY1" fmla="*/ 544889 h 1268789"/>
                <a:gd name="connsiteX2" fmla="*/ 2652010 w 2652010"/>
                <a:gd name="connsiteY2" fmla="*/ 1268789 h 1268789"/>
                <a:gd name="connsiteX3" fmla="*/ 1159760 w 2652010"/>
                <a:gd name="connsiteY3" fmla="*/ 659189 h 1268789"/>
                <a:gd name="connsiteX4" fmla="*/ 11 w 2652010"/>
                <a:gd name="connsiteY4" fmla="*/ 0 h 1268789"/>
                <a:gd name="connsiteX0" fmla="*/ 819 w 2652818"/>
                <a:gd name="connsiteY0" fmla="*/ 0 h 1268789"/>
                <a:gd name="connsiteX1" fmla="*/ 2652818 w 2652818"/>
                <a:gd name="connsiteY1" fmla="*/ 544889 h 1268789"/>
                <a:gd name="connsiteX2" fmla="*/ 2652818 w 2652818"/>
                <a:gd name="connsiteY2" fmla="*/ 1268789 h 1268789"/>
                <a:gd name="connsiteX3" fmla="*/ 12134 w 2652818"/>
                <a:gd name="connsiteY3" fmla="*/ 189632 h 1268789"/>
                <a:gd name="connsiteX4" fmla="*/ 819 w 2652818"/>
                <a:gd name="connsiteY4" fmla="*/ 0 h 1268789"/>
                <a:gd name="connsiteX0" fmla="*/ 0 w 2651999"/>
                <a:gd name="connsiteY0" fmla="*/ 0 h 1268789"/>
                <a:gd name="connsiteX1" fmla="*/ 2651999 w 2651999"/>
                <a:gd name="connsiteY1" fmla="*/ 544889 h 1268789"/>
                <a:gd name="connsiteX2" fmla="*/ 2651999 w 2651999"/>
                <a:gd name="connsiteY2" fmla="*/ 1268789 h 1268789"/>
                <a:gd name="connsiteX3" fmla="*/ 11315 w 2651999"/>
                <a:gd name="connsiteY3" fmla="*/ 189632 h 1268789"/>
                <a:gd name="connsiteX4" fmla="*/ 0 w 2651999"/>
                <a:gd name="connsiteY4" fmla="*/ 0 h 1268789"/>
                <a:gd name="connsiteX0" fmla="*/ 0 w 2651999"/>
                <a:gd name="connsiteY0" fmla="*/ 0 h 1268789"/>
                <a:gd name="connsiteX1" fmla="*/ 2651999 w 2651999"/>
                <a:gd name="connsiteY1" fmla="*/ 544889 h 1268789"/>
                <a:gd name="connsiteX2" fmla="*/ 2651999 w 2651999"/>
                <a:gd name="connsiteY2" fmla="*/ 1268789 h 1268789"/>
                <a:gd name="connsiteX3" fmla="*/ 11315 w 2651999"/>
                <a:gd name="connsiteY3" fmla="*/ 189632 h 1268789"/>
                <a:gd name="connsiteX4" fmla="*/ 0 w 2651999"/>
                <a:gd name="connsiteY4" fmla="*/ 0 h 1268789"/>
                <a:gd name="connsiteX0" fmla="*/ 0 w 2643370"/>
                <a:gd name="connsiteY0" fmla="*/ 0 h 1260160"/>
                <a:gd name="connsiteX1" fmla="*/ 2643370 w 2643370"/>
                <a:gd name="connsiteY1" fmla="*/ 536260 h 1260160"/>
                <a:gd name="connsiteX2" fmla="*/ 2643370 w 2643370"/>
                <a:gd name="connsiteY2" fmla="*/ 1260160 h 1260160"/>
                <a:gd name="connsiteX3" fmla="*/ 2686 w 2643370"/>
                <a:gd name="connsiteY3" fmla="*/ 181003 h 1260160"/>
                <a:gd name="connsiteX4" fmla="*/ 0 w 2643370"/>
                <a:gd name="connsiteY4" fmla="*/ 0 h 1260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370" h="1260160">
                  <a:moveTo>
                    <a:pt x="0" y="0"/>
                  </a:moveTo>
                  <a:lnTo>
                    <a:pt x="2643370" y="536260"/>
                  </a:lnTo>
                  <a:lnTo>
                    <a:pt x="2643370" y="1260160"/>
                  </a:lnTo>
                  <a:lnTo>
                    <a:pt x="2686" y="181003"/>
                  </a:lnTo>
                  <a:cubicBezTo>
                    <a:pt x="565" y="106421"/>
                    <a:pt x="1518" y="62471"/>
                    <a:pt x="0" y="0"/>
                  </a:cubicBezTo>
                  <a:close/>
                </a:path>
              </a:pathLst>
            </a:custGeom>
            <a:gradFill rotWithShape="1">
              <a:gsLst>
                <a:gs pos="0">
                  <a:srgbClr val="60B5CC">
                    <a:shade val="47500"/>
                    <a:satMod val="137000"/>
                  </a:srgbClr>
                </a:gs>
                <a:gs pos="55000">
                  <a:srgbClr val="60B5CC">
                    <a:shade val="69000"/>
                    <a:satMod val="137000"/>
                  </a:srgbClr>
                </a:gs>
                <a:gs pos="100000">
                  <a:srgbClr val="60B5CC">
                    <a:shade val="98000"/>
                    <a:satMod val="137000"/>
                  </a:srgbClr>
                </a:gs>
              </a:gsLst>
              <a:lin ang="16200000" scaled="0"/>
            </a:gradFill>
            <a:ln w="6350" cap="rnd" cmpd="sng" algn="ctr">
              <a:solidFill>
                <a:srgbClr val="60B5CC">
                  <a:shade val="95000"/>
                  <a:satMod val="105000"/>
                </a:srgbClr>
              </a:solidFill>
              <a:prstDash val="solid"/>
            </a:ln>
            <a:effectLst>
              <a:outerShdw blurRad="39000" dist="25400" dir="5400000" rotWithShape="0">
                <a:srgbClr val="000000">
                  <a:alpha val="38000"/>
                </a:srgbClr>
              </a:outerShdw>
            </a:effectLst>
          </p:spPr>
          <p:txBody>
            <a:bodyPr lIns="85725" tIns="42863" rIns="85725" bIns="42863" rtlCol="0" anchor="ctr"/>
            <a:lstStyle/>
            <a:p>
              <a:pPr algn="ctr" defTabSz="857250">
                <a:defRPr/>
              </a:pPr>
              <a:endParaRPr lang="en-US" kern="0">
                <a:solidFill>
                  <a:sysClr val="window" lastClr="FFFFFF"/>
                </a:solidFill>
                <a:latin typeface="Corbel"/>
              </a:endParaRPr>
            </a:p>
          </p:txBody>
        </p:sp>
        <p:sp>
          <p:nvSpPr>
            <p:cNvPr id="40" name="Freeform 39"/>
            <p:cNvSpPr/>
            <p:nvPr/>
          </p:nvSpPr>
          <p:spPr>
            <a:xfrm>
              <a:off x="5089987" y="1916697"/>
              <a:ext cx="2275304" cy="603427"/>
            </a:xfrm>
            <a:custGeom>
              <a:avLst/>
              <a:gdLst>
                <a:gd name="connsiteX0" fmla="*/ 0 w 595312"/>
                <a:gd name="connsiteY0" fmla="*/ 119062 h 714375"/>
                <a:gd name="connsiteX1" fmla="*/ 590550 w 595312"/>
                <a:gd name="connsiteY1" fmla="*/ 0 h 714375"/>
                <a:gd name="connsiteX2" fmla="*/ 595312 w 595312"/>
                <a:gd name="connsiteY2" fmla="*/ 714375 h 714375"/>
                <a:gd name="connsiteX3" fmla="*/ 0 w 595312"/>
                <a:gd name="connsiteY3" fmla="*/ 714375 h 714375"/>
                <a:gd name="connsiteX4" fmla="*/ 0 w 595312"/>
                <a:gd name="connsiteY4" fmla="*/ 119062 h 714375"/>
                <a:gd name="connsiteX0" fmla="*/ 0 w 1470979"/>
                <a:gd name="connsiteY0" fmla="*/ 558752 h 714375"/>
                <a:gd name="connsiteX1" fmla="*/ 1466217 w 1470979"/>
                <a:gd name="connsiteY1" fmla="*/ 0 h 714375"/>
                <a:gd name="connsiteX2" fmla="*/ 1470979 w 1470979"/>
                <a:gd name="connsiteY2" fmla="*/ 714375 h 714375"/>
                <a:gd name="connsiteX3" fmla="*/ 875667 w 1470979"/>
                <a:gd name="connsiteY3" fmla="*/ 714375 h 714375"/>
                <a:gd name="connsiteX4" fmla="*/ 0 w 1470979"/>
                <a:gd name="connsiteY4" fmla="*/ 558752 h 714375"/>
                <a:gd name="connsiteX0" fmla="*/ 0 w 1470979"/>
                <a:gd name="connsiteY0" fmla="*/ 558752 h 719609"/>
                <a:gd name="connsiteX1" fmla="*/ 1466217 w 1470979"/>
                <a:gd name="connsiteY1" fmla="*/ 0 h 719609"/>
                <a:gd name="connsiteX2" fmla="*/ 1470979 w 1470979"/>
                <a:gd name="connsiteY2" fmla="*/ 714375 h 719609"/>
                <a:gd name="connsiteX3" fmla="*/ 0 w 1470979"/>
                <a:gd name="connsiteY3" fmla="*/ 719609 h 719609"/>
                <a:gd name="connsiteX4" fmla="*/ 0 w 1470979"/>
                <a:gd name="connsiteY4" fmla="*/ 558752 h 719609"/>
                <a:gd name="connsiteX0" fmla="*/ 0 w 1470979"/>
                <a:gd name="connsiteY0" fmla="*/ 558752 h 719609"/>
                <a:gd name="connsiteX1" fmla="*/ 1466217 w 1470979"/>
                <a:gd name="connsiteY1" fmla="*/ 0 h 719609"/>
                <a:gd name="connsiteX2" fmla="*/ 1470979 w 1470979"/>
                <a:gd name="connsiteY2" fmla="*/ 714375 h 719609"/>
                <a:gd name="connsiteX3" fmla="*/ 0 w 1470979"/>
                <a:gd name="connsiteY3" fmla="*/ 719609 h 719609"/>
                <a:gd name="connsiteX4" fmla="*/ 0 w 1470979"/>
                <a:gd name="connsiteY4" fmla="*/ 558752 h 719609"/>
                <a:gd name="connsiteX0" fmla="*/ 0 w 1470979"/>
                <a:gd name="connsiteY0" fmla="*/ 558752 h 719609"/>
                <a:gd name="connsiteX1" fmla="*/ 1466217 w 1470979"/>
                <a:gd name="connsiteY1" fmla="*/ 0 h 719609"/>
                <a:gd name="connsiteX2" fmla="*/ 1470979 w 1470979"/>
                <a:gd name="connsiteY2" fmla="*/ 714375 h 719609"/>
                <a:gd name="connsiteX3" fmla="*/ 0 w 1470979"/>
                <a:gd name="connsiteY3" fmla="*/ 719609 h 719609"/>
                <a:gd name="connsiteX4" fmla="*/ 0 w 1470979"/>
                <a:gd name="connsiteY4" fmla="*/ 558752 h 719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0979" h="719609">
                  <a:moveTo>
                    <a:pt x="0" y="558752"/>
                  </a:moveTo>
                  <a:cubicBezTo>
                    <a:pt x="207443" y="483733"/>
                    <a:pt x="1265130" y="71093"/>
                    <a:pt x="1466217" y="0"/>
                  </a:cubicBezTo>
                  <a:cubicBezTo>
                    <a:pt x="1467804" y="238125"/>
                    <a:pt x="1469392" y="476250"/>
                    <a:pt x="1470979" y="714375"/>
                  </a:cubicBezTo>
                  <a:lnTo>
                    <a:pt x="0" y="719609"/>
                  </a:lnTo>
                  <a:lnTo>
                    <a:pt x="0" y="558752"/>
                  </a:lnTo>
                  <a:close/>
                </a:path>
              </a:pathLst>
            </a:custGeom>
            <a:gradFill rotWithShape="1">
              <a:gsLst>
                <a:gs pos="0">
                  <a:srgbClr val="60B5CC">
                    <a:shade val="47500"/>
                    <a:satMod val="137000"/>
                  </a:srgbClr>
                </a:gs>
                <a:gs pos="55000">
                  <a:srgbClr val="60B5CC">
                    <a:shade val="69000"/>
                    <a:satMod val="137000"/>
                  </a:srgbClr>
                </a:gs>
                <a:gs pos="100000">
                  <a:srgbClr val="60B5CC">
                    <a:shade val="98000"/>
                    <a:satMod val="137000"/>
                  </a:srgbClr>
                </a:gs>
              </a:gsLst>
              <a:lin ang="16200000" scaled="0"/>
            </a:gradFill>
            <a:ln w="6350" cap="rnd" cmpd="sng" algn="ctr">
              <a:solidFill>
                <a:srgbClr val="60B5CC">
                  <a:shade val="95000"/>
                  <a:satMod val="105000"/>
                </a:srgbClr>
              </a:solidFill>
              <a:prstDash val="solid"/>
            </a:ln>
            <a:effectLst>
              <a:outerShdw blurRad="39000" dist="25400" dir="5400000" rotWithShape="0">
                <a:srgbClr val="000000">
                  <a:alpha val="38000"/>
                </a:srgbClr>
              </a:outerShdw>
            </a:effectLst>
          </p:spPr>
          <p:txBody>
            <a:bodyPr lIns="85725" tIns="42863" rIns="85725" bIns="42863" rtlCol="0" anchor="ctr"/>
            <a:lstStyle/>
            <a:p>
              <a:pPr algn="ctr" defTabSz="857250">
                <a:defRPr/>
              </a:pPr>
              <a:endParaRPr lang="en-US" kern="0">
                <a:solidFill>
                  <a:sysClr val="window" lastClr="FFFFFF"/>
                </a:solidFill>
                <a:latin typeface="Corbel"/>
              </a:endParaRPr>
            </a:p>
          </p:txBody>
        </p:sp>
        <p:sp>
          <p:nvSpPr>
            <p:cNvPr id="41" name="Freeform 40"/>
            <p:cNvSpPr/>
            <p:nvPr/>
          </p:nvSpPr>
          <p:spPr>
            <a:xfrm>
              <a:off x="5092729" y="2512442"/>
              <a:ext cx="2252810" cy="576096"/>
            </a:xfrm>
            <a:custGeom>
              <a:avLst/>
              <a:gdLst>
                <a:gd name="connsiteX0" fmla="*/ 0 w 1323975"/>
                <a:gd name="connsiteY0" fmla="*/ 0 h 833437"/>
                <a:gd name="connsiteX1" fmla="*/ 1323975 w 1323975"/>
                <a:gd name="connsiteY1" fmla="*/ 0 h 833437"/>
                <a:gd name="connsiteX2" fmla="*/ 1319213 w 1323975"/>
                <a:gd name="connsiteY2" fmla="*/ 833437 h 833437"/>
                <a:gd name="connsiteX3" fmla="*/ 14288 w 1323975"/>
                <a:gd name="connsiteY3" fmla="*/ 581025 h 833437"/>
                <a:gd name="connsiteX4" fmla="*/ 0 w 1323975"/>
                <a:gd name="connsiteY4" fmla="*/ 0 h 833437"/>
                <a:gd name="connsiteX0" fmla="*/ 1587 w 1309687"/>
                <a:gd name="connsiteY0" fmla="*/ 0 h 833437"/>
                <a:gd name="connsiteX1" fmla="*/ 1309687 w 1309687"/>
                <a:gd name="connsiteY1" fmla="*/ 0 h 833437"/>
                <a:gd name="connsiteX2" fmla="*/ 1304925 w 1309687"/>
                <a:gd name="connsiteY2" fmla="*/ 833437 h 833437"/>
                <a:gd name="connsiteX3" fmla="*/ 0 w 1309687"/>
                <a:gd name="connsiteY3" fmla="*/ 581025 h 833437"/>
                <a:gd name="connsiteX4" fmla="*/ 1587 w 1309687"/>
                <a:gd name="connsiteY4" fmla="*/ 0 h 833437"/>
                <a:gd name="connsiteX0" fmla="*/ 1951037 w 3259137"/>
                <a:gd name="connsiteY0" fmla="*/ 0 h 833437"/>
                <a:gd name="connsiteX1" fmla="*/ 3259137 w 3259137"/>
                <a:gd name="connsiteY1" fmla="*/ 0 h 833437"/>
                <a:gd name="connsiteX2" fmla="*/ 3254375 w 3259137"/>
                <a:gd name="connsiteY2" fmla="*/ 833437 h 833437"/>
                <a:gd name="connsiteX3" fmla="*/ 0 w 3259137"/>
                <a:gd name="connsiteY3" fmla="*/ 174625 h 833437"/>
                <a:gd name="connsiteX4" fmla="*/ 1951037 w 3259137"/>
                <a:gd name="connsiteY4" fmla="*/ 0 h 833437"/>
                <a:gd name="connsiteX0" fmla="*/ 0 w 3263900"/>
                <a:gd name="connsiteY0" fmla="*/ 19050 h 833437"/>
                <a:gd name="connsiteX1" fmla="*/ 3263900 w 3263900"/>
                <a:gd name="connsiteY1" fmla="*/ 0 h 833437"/>
                <a:gd name="connsiteX2" fmla="*/ 3259138 w 3263900"/>
                <a:gd name="connsiteY2" fmla="*/ 833437 h 833437"/>
                <a:gd name="connsiteX3" fmla="*/ 4763 w 3263900"/>
                <a:gd name="connsiteY3" fmla="*/ 174625 h 833437"/>
                <a:gd name="connsiteX4" fmla="*/ 0 w 3263900"/>
                <a:gd name="connsiteY4" fmla="*/ 19050 h 833437"/>
                <a:gd name="connsiteX0" fmla="*/ 4762 w 3259137"/>
                <a:gd name="connsiteY0" fmla="*/ 9525 h 833437"/>
                <a:gd name="connsiteX1" fmla="*/ 3259137 w 3259137"/>
                <a:gd name="connsiteY1" fmla="*/ 0 h 833437"/>
                <a:gd name="connsiteX2" fmla="*/ 3254375 w 3259137"/>
                <a:gd name="connsiteY2" fmla="*/ 833437 h 833437"/>
                <a:gd name="connsiteX3" fmla="*/ 0 w 3259137"/>
                <a:gd name="connsiteY3" fmla="*/ 174625 h 833437"/>
                <a:gd name="connsiteX4" fmla="*/ 4762 w 3259137"/>
                <a:gd name="connsiteY4" fmla="*/ 9525 h 833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9137" h="833437">
                  <a:moveTo>
                    <a:pt x="4762" y="9525"/>
                  </a:moveTo>
                  <a:lnTo>
                    <a:pt x="3259137" y="0"/>
                  </a:lnTo>
                  <a:cubicBezTo>
                    <a:pt x="3257550" y="277812"/>
                    <a:pt x="3255962" y="555625"/>
                    <a:pt x="3254375" y="833437"/>
                  </a:cubicBezTo>
                  <a:lnTo>
                    <a:pt x="0" y="174625"/>
                  </a:lnTo>
                  <a:lnTo>
                    <a:pt x="4762" y="9525"/>
                  </a:lnTo>
                  <a:close/>
                </a:path>
              </a:pathLst>
            </a:custGeom>
            <a:gradFill rotWithShape="1">
              <a:gsLst>
                <a:gs pos="0">
                  <a:srgbClr val="60B5CC">
                    <a:shade val="47500"/>
                    <a:satMod val="137000"/>
                  </a:srgbClr>
                </a:gs>
                <a:gs pos="55000">
                  <a:srgbClr val="60B5CC">
                    <a:shade val="69000"/>
                    <a:satMod val="137000"/>
                  </a:srgbClr>
                </a:gs>
                <a:gs pos="100000">
                  <a:srgbClr val="60B5CC">
                    <a:shade val="98000"/>
                    <a:satMod val="137000"/>
                  </a:srgbClr>
                </a:gs>
              </a:gsLst>
              <a:lin ang="16200000" scaled="0"/>
            </a:gradFill>
            <a:ln w="6350" cap="rnd" cmpd="sng" algn="ctr">
              <a:solidFill>
                <a:srgbClr val="60B5CC">
                  <a:shade val="95000"/>
                  <a:satMod val="105000"/>
                </a:srgbClr>
              </a:solidFill>
              <a:prstDash val="solid"/>
            </a:ln>
            <a:effectLst>
              <a:outerShdw blurRad="39000" dist="25400" dir="5400000" rotWithShape="0">
                <a:srgbClr val="000000">
                  <a:alpha val="38000"/>
                </a:srgbClr>
              </a:outerShdw>
            </a:effectLst>
          </p:spPr>
          <p:txBody>
            <a:bodyPr lIns="85725" tIns="42863" rIns="85725" bIns="42863" rtlCol="0" anchor="ctr"/>
            <a:lstStyle/>
            <a:p>
              <a:pPr algn="ctr" defTabSz="857250">
                <a:defRPr/>
              </a:pPr>
              <a:endParaRPr lang="en-US" kern="0">
                <a:solidFill>
                  <a:sysClr val="window" lastClr="FFFFFF"/>
                </a:solidFill>
                <a:latin typeface="Corbel"/>
              </a:endParaRPr>
            </a:p>
          </p:txBody>
        </p:sp>
        <p:sp>
          <p:nvSpPr>
            <p:cNvPr id="42" name="Freeform 41"/>
            <p:cNvSpPr/>
            <p:nvPr/>
          </p:nvSpPr>
          <p:spPr>
            <a:xfrm>
              <a:off x="5092218" y="1200150"/>
              <a:ext cx="2572159" cy="1170724"/>
            </a:xfrm>
            <a:custGeom>
              <a:avLst/>
              <a:gdLst>
                <a:gd name="connsiteX0" fmla="*/ 0 w 1040607"/>
                <a:gd name="connsiteY0" fmla="*/ 416719 h 683419"/>
                <a:gd name="connsiteX1" fmla="*/ 1040607 w 1040607"/>
                <a:gd name="connsiteY1" fmla="*/ 0 h 683419"/>
                <a:gd name="connsiteX2" fmla="*/ 1040607 w 1040607"/>
                <a:gd name="connsiteY2" fmla="*/ 473869 h 683419"/>
                <a:gd name="connsiteX3" fmla="*/ 4763 w 1040607"/>
                <a:gd name="connsiteY3" fmla="*/ 683419 h 683419"/>
                <a:gd name="connsiteX4" fmla="*/ 0 w 1040607"/>
                <a:gd name="connsiteY4" fmla="*/ 416719 h 683419"/>
                <a:gd name="connsiteX0" fmla="*/ 0 w 1106916"/>
                <a:gd name="connsiteY0" fmla="*/ 62182 h 683419"/>
                <a:gd name="connsiteX1" fmla="*/ 1106916 w 1106916"/>
                <a:gd name="connsiteY1" fmla="*/ 0 h 683419"/>
                <a:gd name="connsiteX2" fmla="*/ 1106916 w 1106916"/>
                <a:gd name="connsiteY2" fmla="*/ 473869 h 683419"/>
                <a:gd name="connsiteX3" fmla="*/ 71072 w 1106916"/>
                <a:gd name="connsiteY3" fmla="*/ 683419 h 683419"/>
                <a:gd name="connsiteX4" fmla="*/ 0 w 1106916"/>
                <a:gd name="connsiteY4" fmla="*/ 62182 h 683419"/>
                <a:gd name="connsiteX0" fmla="*/ 0 w 1151121"/>
                <a:gd name="connsiteY0" fmla="*/ 62182 h 683419"/>
                <a:gd name="connsiteX1" fmla="*/ 1106916 w 1151121"/>
                <a:gd name="connsiteY1" fmla="*/ 0 h 683419"/>
                <a:gd name="connsiteX2" fmla="*/ 1151121 w 1151121"/>
                <a:gd name="connsiteY2" fmla="*/ 666332 h 683419"/>
                <a:gd name="connsiteX3" fmla="*/ 71072 w 1151121"/>
                <a:gd name="connsiteY3" fmla="*/ 683419 h 683419"/>
                <a:gd name="connsiteX4" fmla="*/ 0 w 1151121"/>
                <a:gd name="connsiteY4" fmla="*/ 62182 h 683419"/>
                <a:gd name="connsiteX0" fmla="*/ 0 w 1151121"/>
                <a:gd name="connsiteY0" fmla="*/ 62182 h 700302"/>
                <a:gd name="connsiteX1" fmla="*/ 1106916 w 1151121"/>
                <a:gd name="connsiteY1" fmla="*/ 0 h 700302"/>
                <a:gd name="connsiteX2" fmla="*/ 1151121 w 1151121"/>
                <a:gd name="connsiteY2" fmla="*/ 666332 h 700302"/>
                <a:gd name="connsiteX3" fmla="*/ 71071 w 1151121"/>
                <a:gd name="connsiteY3" fmla="*/ 700302 h 700302"/>
                <a:gd name="connsiteX4" fmla="*/ 0 w 1151121"/>
                <a:gd name="connsiteY4" fmla="*/ 62182 h 700302"/>
                <a:gd name="connsiteX0" fmla="*/ 0 w 1151121"/>
                <a:gd name="connsiteY0" fmla="*/ 62182 h 700302"/>
                <a:gd name="connsiteX1" fmla="*/ 1106916 w 1151121"/>
                <a:gd name="connsiteY1" fmla="*/ 0 h 700302"/>
                <a:gd name="connsiteX2" fmla="*/ 1151121 w 1151121"/>
                <a:gd name="connsiteY2" fmla="*/ 666332 h 700302"/>
                <a:gd name="connsiteX3" fmla="*/ 247889 w 1151121"/>
                <a:gd name="connsiteY3" fmla="*/ 700302 h 700302"/>
                <a:gd name="connsiteX4" fmla="*/ 0 w 1151121"/>
                <a:gd name="connsiteY4" fmla="*/ 62182 h 700302"/>
                <a:gd name="connsiteX0" fmla="*/ 0 w 907998"/>
                <a:gd name="connsiteY0" fmla="*/ 45300 h 700302"/>
                <a:gd name="connsiteX1" fmla="*/ 863793 w 907998"/>
                <a:gd name="connsiteY1" fmla="*/ 0 h 700302"/>
                <a:gd name="connsiteX2" fmla="*/ 907998 w 907998"/>
                <a:gd name="connsiteY2" fmla="*/ 666332 h 700302"/>
                <a:gd name="connsiteX3" fmla="*/ 4766 w 907998"/>
                <a:gd name="connsiteY3" fmla="*/ 700302 h 700302"/>
                <a:gd name="connsiteX4" fmla="*/ 0 w 907998"/>
                <a:gd name="connsiteY4" fmla="*/ 45300 h 700302"/>
                <a:gd name="connsiteX0" fmla="*/ 0 w 907998"/>
                <a:gd name="connsiteY0" fmla="*/ 45300 h 700302"/>
                <a:gd name="connsiteX1" fmla="*/ 863793 w 907998"/>
                <a:gd name="connsiteY1" fmla="*/ 0 h 700302"/>
                <a:gd name="connsiteX2" fmla="*/ 907998 w 907998"/>
                <a:gd name="connsiteY2" fmla="*/ 381144 h 700302"/>
                <a:gd name="connsiteX3" fmla="*/ 4766 w 907998"/>
                <a:gd name="connsiteY3" fmla="*/ 700302 h 700302"/>
                <a:gd name="connsiteX4" fmla="*/ 0 w 907998"/>
                <a:gd name="connsiteY4" fmla="*/ 45300 h 700302"/>
                <a:gd name="connsiteX0" fmla="*/ 0 w 913952"/>
                <a:gd name="connsiteY0" fmla="*/ 45300 h 700302"/>
                <a:gd name="connsiteX1" fmla="*/ 913952 w 913952"/>
                <a:gd name="connsiteY1" fmla="*/ 0 h 700302"/>
                <a:gd name="connsiteX2" fmla="*/ 907998 w 913952"/>
                <a:gd name="connsiteY2" fmla="*/ 381144 h 700302"/>
                <a:gd name="connsiteX3" fmla="*/ 4766 w 913952"/>
                <a:gd name="connsiteY3" fmla="*/ 700302 h 700302"/>
                <a:gd name="connsiteX4" fmla="*/ 0 w 913952"/>
                <a:gd name="connsiteY4" fmla="*/ 45300 h 700302"/>
                <a:gd name="connsiteX0" fmla="*/ 0 w 909983"/>
                <a:gd name="connsiteY0" fmla="*/ 48816 h 703818"/>
                <a:gd name="connsiteX1" fmla="*/ 907864 w 909983"/>
                <a:gd name="connsiteY1" fmla="*/ 0 h 703818"/>
                <a:gd name="connsiteX2" fmla="*/ 907998 w 909983"/>
                <a:gd name="connsiteY2" fmla="*/ 384660 h 703818"/>
                <a:gd name="connsiteX3" fmla="*/ 4766 w 909983"/>
                <a:gd name="connsiteY3" fmla="*/ 703818 h 703818"/>
                <a:gd name="connsiteX4" fmla="*/ 0 w 909983"/>
                <a:gd name="connsiteY4" fmla="*/ 48816 h 703818"/>
                <a:gd name="connsiteX0" fmla="*/ 15064 w 906805"/>
                <a:gd name="connsiteY0" fmla="*/ 632380 h 721280"/>
                <a:gd name="connsiteX1" fmla="*/ 904686 w 906805"/>
                <a:gd name="connsiteY1" fmla="*/ 0 h 721280"/>
                <a:gd name="connsiteX2" fmla="*/ 904820 w 906805"/>
                <a:gd name="connsiteY2" fmla="*/ 384660 h 721280"/>
                <a:gd name="connsiteX3" fmla="*/ 1588 w 906805"/>
                <a:gd name="connsiteY3" fmla="*/ 703818 h 721280"/>
                <a:gd name="connsiteX4" fmla="*/ 15064 w 906805"/>
                <a:gd name="connsiteY4" fmla="*/ 632380 h 721280"/>
                <a:gd name="connsiteX0" fmla="*/ 0 w 891741"/>
                <a:gd name="connsiteY0" fmla="*/ 632380 h 721280"/>
                <a:gd name="connsiteX1" fmla="*/ 889622 w 891741"/>
                <a:gd name="connsiteY1" fmla="*/ 0 h 721280"/>
                <a:gd name="connsiteX2" fmla="*/ 889756 w 891741"/>
                <a:gd name="connsiteY2" fmla="*/ 384660 h 721280"/>
                <a:gd name="connsiteX3" fmla="*/ 5779 w 891741"/>
                <a:gd name="connsiteY3" fmla="*/ 684454 h 721280"/>
                <a:gd name="connsiteX4" fmla="*/ 0 w 891741"/>
                <a:gd name="connsiteY4" fmla="*/ 632380 h 721280"/>
                <a:gd name="connsiteX0" fmla="*/ 0 w 887941"/>
                <a:gd name="connsiteY0" fmla="*/ 617857 h 706757"/>
                <a:gd name="connsiteX1" fmla="*/ 885822 w 887941"/>
                <a:gd name="connsiteY1" fmla="*/ 0 h 706757"/>
                <a:gd name="connsiteX2" fmla="*/ 885956 w 887941"/>
                <a:gd name="connsiteY2" fmla="*/ 384660 h 706757"/>
                <a:gd name="connsiteX3" fmla="*/ 1979 w 887941"/>
                <a:gd name="connsiteY3" fmla="*/ 684454 h 706757"/>
                <a:gd name="connsiteX4" fmla="*/ 0 w 887941"/>
                <a:gd name="connsiteY4" fmla="*/ 617857 h 706757"/>
                <a:gd name="connsiteX0" fmla="*/ 0 w 887941"/>
                <a:gd name="connsiteY0" fmla="*/ 617857 h 706757"/>
                <a:gd name="connsiteX1" fmla="*/ 885822 w 887941"/>
                <a:gd name="connsiteY1" fmla="*/ 0 h 706757"/>
                <a:gd name="connsiteX2" fmla="*/ 885956 w 887941"/>
                <a:gd name="connsiteY2" fmla="*/ 384660 h 706757"/>
                <a:gd name="connsiteX3" fmla="*/ 2738 w 887941"/>
                <a:gd name="connsiteY3" fmla="*/ 698976 h 706757"/>
                <a:gd name="connsiteX4" fmla="*/ 0 w 887941"/>
                <a:gd name="connsiteY4" fmla="*/ 617857 h 706757"/>
                <a:gd name="connsiteX0" fmla="*/ 0 w 887941"/>
                <a:gd name="connsiteY0" fmla="*/ 617857 h 698976"/>
                <a:gd name="connsiteX1" fmla="*/ 885822 w 887941"/>
                <a:gd name="connsiteY1" fmla="*/ 0 h 698976"/>
                <a:gd name="connsiteX2" fmla="*/ 885956 w 887941"/>
                <a:gd name="connsiteY2" fmla="*/ 384660 h 698976"/>
                <a:gd name="connsiteX3" fmla="*/ 2738 w 887941"/>
                <a:gd name="connsiteY3" fmla="*/ 698976 h 698976"/>
                <a:gd name="connsiteX4" fmla="*/ 0 w 887941"/>
                <a:gd name="connsiteY4" fmla="*/ 617857 h 698976"/>
                <a:gd name="connsiteX0" fmla="*/ 2650 w 886791"/>
                <a:gd name="connsiteY0" fmla="*/ 624459 h 698976"/>
                <a:gd name="connsiteX1" fmla="*/ 884672 w 886791"/>
                <a:gd name="connsiteY1" fmla="*/ 0 h 698976"/>
                <a:gd name="connsiteX2" fmla="*/ 884806 w 886791"/>
                <a:gd name="connsiteY2" fmla="*/ 384660 h 698976"/>
                <a:gd name="connsiteX3" fmla="*/ 1588 w 886791"/>
                <a:gd name="connsiteY3" fmla="*/ 698976 h 698976"/>
                <a:gd name="connsiteX4" fmla="*/ 2650 w 886791"/>
                <a:gd name="connsiteY4" fmla="*/ 624459 h 698976"/>
                <a:gd name="connsiteX0" fmla="*/ 1062 w 885203"/>
                <a:gd name="connsiteY0" fmla="*/ 624459 h 698976"/>
                <a:gd name="connsiteX1" fmla="*/ 883084 w 885203"/>
                <a:gd name="connsiteY1" fmla="*/ 0 h 698976"/>
                <a:gd name="connsiteX2" fmla="*/ 883218 w 885203"/>
                <a:gd name="connsiteY2" fmla="*/ 384660 h 698976"/>
                <a:gd name="connsiteX3" fmla="*/ 0 w 885203"/>
                <a:gd name="connsiteY3" fmla="*/ 698976 h 698976"/>
                <a:gd name="connsiteX4" fmla="*/ 1062 w 885203"/>
                <a:gd name="connsiteY4" fmla="*/ 624459 h 698976"/>
                <a:gd name="connsiteX0" fmla="*/ 1892 w 886033"/>
                <a:gd name="connsiteY0" fmla="*/ 624459 h 698976"/>
                <a:gd name="connsiteX1" fmla="*/ 883914 w 886033"/>
                <a:gd name="connsiteY1" fmla="*/ 0 h 698976"/>
                <a:gd name="connsiteX2" fmla="*/ 884048 w 886033"/>
                <a:gd name="connsiteY2" fmla="*/ 384660 h 698976"/>
                <a:gd name="connsiteX3" fmla="*/ 830 w 886033"/>
                <a:gd name="connsiteY3" fmla="*/ 698976 h 698976"/>
                <a:gd name="connsiteX4" fmla="*/ 1892 w 886033"/>
                <a:gd name="connsiteY4" fmla="*/ 624459 h 698976"/>
                <a:gd name="connsiteX0" fmla="*/ 1133 w 885274"/>
                <a:gd name="connsiteY0" fmla="*/ 624459 h 698976"/>
                <a:gd name="connsiteX1" fmla="*/ 883155 w 885274"/>
                <a:gd name="connsiteY1" fmla="*/ 0 h 698976"/>
                <a:gd name="connsiteX2" fmla="*/ 883289 w 885274"/>
                <a:gd name="connsiteY2" fmla="*/ 384660 h 698976"/>
                <a:gd name="connsiteX3" fmla="*/ 71 w 885274"/>
                <a:gd name="connsiteY3" fmla="*/ 698976 h 698976"/>
                <a:gd name="connsiteX4" fmla="*/ 1133 w 885274"/>
                <a:gd name="connsiteY4" fmla="*/ 624459 h 698976"/>
                <a:gd name="connsiteX0" fmla="*/ 1900 w 885274"/>
                <a:gd name="connsiteY0" fmla="*/ 617858 h 698976"/>
                <a:gd name="connsiteX1" fmla="*/ 883155 w 885274"/>
                <a:gd name="connsiteY1" fmla="*/ 0 h 698976"/>
                <a:gd name="connsiteX2" fmla="*/ 883289 w 885274"/>
                <a:gd name="connsiteY2" fmla="*/ 384660 h 698976"/>
                <a:gd name="connsiteX3" fmla="*/ 71 w 885274"/>
                <a:gd name="connsiteY3" fmla="*/ 698976 h 698976"/>
                <a:gd name="connsiteX4" fmla="*/ 1900 w 885274"/>
                <a:gd name="connsiteY4" fmla="*/ 617858 h 698976"/>
                <a:gd name="connsiteX0" fmla="*/ 1133 w 884507"/>
                <a:gd name="connsiteY0" fmla="*/ 617858 h 692374"/>
                <a:gd name="connsiteX1" fmla="*/ 882388 w 884507"/>
                <a:gd name="connsiteY1" fmla="*/ 0 h 692374"/>
                <a:gd name="connsiteX2" fmla="*/ 882522 w 884507"/>
                <a:gd name="connsiteY2" fmla="*/ 384660 h 692374"/>
                <a:gd name="connsiteX3" fmla="*/ 71 w 884507"/>
                <a:gd name="connsiteY3" fmla="*/ 692374 h 692374"/>
                <a:gd name="connsiteX4" fmla="*/ 1133 w 884507"/>
                <a:gd name="connsiteY4" fmla="*/ 617858 h 692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507" h="692374">
                  <a:moveTo>
                    <a:pt x="1133" y="617858"/>
                  </a:moveTo>
                  <a:lnTo>
                    <a:pt x="882388" y="0"/>
                  </a:lnTo>
                  <a:cubicBezTo>
                    <a:pt x="880403" y="127048"/>
                    <a:pt x="884507" y="257612"/>
                    <a:pt x="882522" y="384660"/>
                  </a:cubicBezTo>
                  <a:lnTo>
                    <a:pt x="71" y="692374"/>
                  </a:lnTo>
                  <a:cubicBezTo>
                    <a:pt x="0" y="657605"/>
                    <a:pt x="1200" y="647345"/>
                    <a:pt x="1133" y="617858"/>
                  </a:cubicBezTo>
                  <a:close/>
                </a:path>
              </a:pathLst>
            </a:custGeom>
            <a:gradFill rotWithShape="1">
              <a:gsLst>
                <a:gs pos="0">
                  <a:srgbClr val="60B5CC">
                    <a:shade val="47500"/>
                    <a:satMod val="137000"/>
                  </a:srgbClr>
                </a:gs>
                <a:gs pos="55000">
                  <a:srgbClr val="60B5CC">
                    <a:shade val="69000"/>
                    <a:satMod val="137000"/>
                  </a:srgbClr>
                </a:gs>
                <a:gs pos="100000">
                  <a:srgbClr val="60B5CC">
                    <a:shade val="98000"/>
                    <a:satMod val="137000"/>
                  </a:srgbClr>
                </a:gs>
              </a:gsLst>
              <a:lin ang="16200000" scaled="0"/>
            </a:gradFill>
            <a:ln w="6350" cap="rnd" cmpd="sng" algn="ctr">
              <a:solidFill>
                <a:srgbClr val="60B5CC">
                  <a:shade val="95000"/>
                  <a:satMod val="105000"/>
                </a:srgbClr>
              </a:solidFill>
              <a:prstDash val="solid"/>
            </a:ln>
            <a:effectLst>
              <a:outerShdw blurRad="39000" dist="25400" dir="5400000" rotWithShape="0">
                <a:srgbClr val="000000">
                  <a:alpha val="38000"/>
                </a:srgbClr>
              </a:outerShdw>
            </a:effectLst>
          </p:spPr>
          <p:txBody>
            <a:bodyPr lIns="85725" tIns="42863" rIns="85725" bIns="42863" rtlCol="0" anchor="ctr"/>
            <a:lstStyle/>
            <a:p>
              <a:pPr algn="ctr" defTabSz="857250">
                <a:defRPr/>
              </a:pPr>
              <a:endParaRPr lang="en-US" kern="0">
                <a:solidFill>
                  <a:sysClr val="window" lastClr="FFFFFF"/>
                </a:solidFill>
                <a:latin typeface="Corbel"/>
              </a:endParaRPr>
            </a:p>
          </p:txBody>
        </p:sp>
        <p:cxnSp>
          <p:nvCxnSpPr>
            <p:cNvPr id="43" name="Straight Connector 42"/>
            <p:cNvCxnSpPr/>
            <p:nvPr/>
          </p:nvCxnSpPr>
          <p:spPr>
            <a:xfrm rot="16200000" flipH="1">
              <a:off x="4787391" y="2920784"/>
              <a:ext cx="398329" cy="0"/>
            </a:xfrm>
            <a:prstGeom prst="line">
              <a:avLst/>
            </a:prstGeom>
            <a:noFill/>
            <a:ln w="19050" cap="rnd" cmpd="sng" algn="ctr">
              <a:solidFill>
                <a:srgbClr val="E66C7D">
                  <a:shade val="95000"/>
                  <a:satMod val="105000"/>
                </a:srgbClr>
              </a:solidFill>
              <a:prstDash val="sysDash"/>
            </a:ln>
            <a:effectLst/>
          </p:spPr>
        </p:cxnSp>
        <p:cxnSp>
          <p:nvCxnSpPr>
            <p:cNvPr id="44" name="Straight Connector 43"/>
            <p:cNvCxnSpPr/>
            <p:nvPr/>
          </p:nvCxnSpPr>
          <p:spPr>
            <a:xfrm rot="5400000">
              <a:off x="4762685" y="2514118"/>
              <a:ext cx="444968" cy="548"/>
            </a:xfrm>
            <a:prstGeom prst="line">
              <a:avLst/>
            </a:prstGeom>
            <a:noFill/>
            <a:ln w="19050" cap="rnd" cmpd="sng" algn="ctr">
              <a:solidFill>
                <a:srgbClr val="F0AD00">
                  <a:shade val="95000"/>
                  <a:satMod val="105000"/>
                </a:srgbClr>
              </a:solidFill>
              <a:prstDash val="solid"/>
            </a:ln>
            <a:effectLst/>
          </p:spPr>
        </p:cxnSp>
        <p:cxnSp>
          <p:nvCxnSpPr>
            <p:cNvPr id="45" name="Straight Connector 44"/>
            <p:cNvCxnSpPr/>
            <p:nvPr/>
          </p:nvCxnSpPr>
          <p:spPr>
            <a:xfrm flipV="1">
              <a:off x="4985443" y="1205546"/>
              <a:ext cx="2666520" cy="1086360"/>
            </a:xfrm>
            <a:prstGeom prst="line">
              <a:avLst/>
            </a:prstGeom>
            <a:noFill/>
            <a:ln w="19050" cap="rnd" cmpd="sng" algn="ctr">
              <a:solidFill>
                <a:srgbClr val="F0AD00">
                  <a:shade val="95000"/>
                  <a:satMod val="105000"/>
                </a:srgbClr>
              </a:solidFill>
              <a:prstDash val="solid"/>
            </a:ln>
            <a:effectLst/>
          </p:spPr>
        </p:cxnSp>
        <p:cxnSp>
          <p:nvCxnSpPr>
            <p:cNvPr id="46" name="Straight Connector 45"/>
            <p:cNvCxnSpPr/>
            <p:nvPr/>
          </p:nvCxnSpPr>
          <p:spPr>
            <a:xfrm>
              <a:off x="4985443" y="2736326"/>
              <a:ext cx="2666520" cy="1086360"/>
            </a:xfrm>
            <a:prstGeom prst="line">
              <a:avLst/>
            </a:prstGeom>
            <a:noFill/>
            <a:ln w="19050" cap="rnd" cmpd="sng" algn="ctr">
              <a:solidFill>
                <a:srgbClr val="F0AD00">
                  <a:shade val="95000"/>
                  <a:satMod val="105000"/>
                </a:srgbClr>
              </a:solidFill>
              <a:prstDash val="solid"/>
            </a:ln>
            <a:effectLst/>
          </p:spPr>
        </p:cxnSp>
        <p:cxnSp>
          <p:nvCxnSpPr>
            <p:cNvPr id="47" name="Straight Connector 46"/>
            <p:cNvCxnSpPr/>
            <p:nvPr/>
          </p:nvCxnSpPr>
          <p:spPr>
            <a:xfrm rot="5400000">
              <a:off x="6343393" y="2514117"/>
              <a:ext cx="2617140" cy="1098"/>
            </a:xfrm>
            <a:prstGeom prst="line">
              <a:avLst/>
            </a:prstGeom>
            <a:noFill/>
            <a:ln w="19050" cap="rnd" cmpd="sng" algn="ctr">
              <a:solidFill>
                <a:srgbClr val="F0AD00">
                  <a:shade val="95000"/>
                  <a:satMod val="105000"/>
                </a:srgbClr>
              </a:solidFill>
              <a:prstDash val="solid"/>
            </a:ln>
            <a:effectLst/>
          </p:spPr>
        </p:cxnSp>
        <p:cxnSp>
          <p:nvCxnSpPr>
            <p:cNvPr id="48" name="Straight Connector 47"/>
            <p:cNvCxnSpPr/>
            <p:nvPr/>
          </p:nvCxnSpPr>
          <p:spPr>
            <a:xfrm flipV="1">
              <a:off x="4985458" y="1860661"/>
              <a:ext cx="2669793" cy="536594"/>
            </a:xfrm>
            <a:prstGeom prst="line">
              <a:avLst/>
            </a:prstGeom>
            <a:noFill/>
            <a:ln w="19050" cap="rnd" cmpd="sng" algn="ctr">
              <a:solidFill>
                <a:srgbClr val="F0AD00">
                  <a:shade val="95000"/>
                  <a:satMod val="105000"/>
                </a:srgbClr>
              </a:solidFill>
              <a:prstDash val="solid"/>
            </a:ln>
            <a:effectLst/>
          </p:spPr>
        </p:cxnSp>
        <p:cxnSp>
          <p:nvCxnSpPr>
            <p:cNvPr id="49" name="Straight Connector 48"/>
            <p:cNvCxnSpPr/>
            <p:nvPr/>
          </p:nvCxnSpPr>
          <p:spPr>
            <a:xfrm flipV="1">
              <a:off x="4988749" y="2516433"/>
              <a:ext cx="2956196" cy="0"/>
            </a:xfrm>
            <a:prstGeom prst="line">
              <a:avLst/>
            </a:prstGeom>
            <a:noFill/>
            <a:ln w="19050" cap="rnd" cmpd="sng" algn="ctr">
              <a:solidFill>
                <a:srgbClr val="60B5CC">
                  <a:lumMod val="75000"/>
                </a:srgbClr>
              </a:solidFill>
              <a:prstDash val="solid"/>
              <a:tailEnd type="triangle"/>
            </a:ln>
            <a:effectLst/>
          </p:spPr>
        </p:cxnSp>
        <p:cxnSp>
          <p:nvCxnSpPr>
            <p:cNvPr id="50" name="Straight Connector 49"/>
            <p:cNvCxnSpPr/>
            <p:nvPr/>
          </p:nvCxnSpPr>
          <p:spPr>
            <a:xfrm>
              <a:off x="4985458" y="2617820"/>
              <a:ext cx="2666501" cy="543173"/>
            </a:xfrm>
            <a:prstGeom prst="line">
              <a:avLst/>
            </a:prstGeom>
            <a:noFill/>
            <a:ln w="19050" cap="rnd" cmpd="sng" algn="ctr">
              <a:solidFill>
                <a:srgbClr val="F0AD00">
                  <a:shade val="95000"/>
                  <a:satMod val="105000"/>
                </a:srgbClr>
              </a:solidFill>
              <a:prstDash val="solid"/>
            </a:ln>
            <a:effectLst/>
          </p:spPr>
        </p:cxnSp>
        <p:cxnSp>
          <p:nvCxnSpPr>
            <p:cNvPr id="51" name="Straight Connector 50"/>
            <p:cNvCxnSpPr/>
            <p:nvPr/>
          </p:nvCxnSpPr>
          <p:spPr>
            <a:xfrm>
              <a:off x="4442263" y="2515031"/>
              <a:ext cx="544292" cy="221749"/>
            </a:xfrm>
            <a:prstGeom prst="line">
              <a:avLst/>
            </a:prstGeom>
            <a:noFill/>
            <a:ln w="19050" cap="rnd" cmpd="sng" algn="ctr">
              <a:solidFill>
                <a:srgbClr val="F0AD00">
                  <a:shade val="95000"/>
                  <a:satMod val="105000"/>
                </a:srgbClr>
              </a:solidFill>
              <a:prstDash val="sysDash"/>
            </a:ln>
            <a:effectLst/>
          </p:spPr>
        </p:cxnSp>
        <p:cxnSp>
          <p:nvCxnSpPr>
            <p:cNvPr id="52" name="Straight Connector 51"/>
            <p:cNvCxnSpPr/>
            <p:nvPr/>
          </p:nvCxnSpPr>
          <p:spPr>
            <a:xfrm flipV="1">
              <a:off x="4438990" y="2285326"/>
              <a:ext cx="562606" cy="229211"/>
            </a:xfrm>
            <a:prstGeom prst="line">
              <a:avLst/>
            </a:prstGeom>
            <a:noFill/>
            <a:ln w="19050" cap="rnd" cmpd="sng" algn="ctr">
              <a:solidFill>
                <a:srgbClr val="F0AD00">
                  <a:shade val="95000"/>
                  <a:satMod val="105000"/>
                </a:srgbClr>
              </a:solidFill>
              <a:prstDash val="sysDash"/>
            </a:ln>
            <a:effectLst/>
          </p:spPr>
        </p:cxnSp>
        <p:cxnSp>
          <p:nvCxnSpPr>
            <p:cNvPr id="65" name="Straight Connector 64"/>
            <p:cNvCxnSpPr/>
            <p:nvPr/>
          </p:nvCxnSpPr>
          <p:spPr>
            <a:xfrm>
              <a:off x="4447220" y="2516433"/>
              <a:ext cx="538238" cy="0"/>
            </a:xfrm>
            <a:prstGeom prst="line">
              <a:avLst/>
            </a:prstGeom>
            <a:noFill/>
            <a:ln w="19050" cap="rnd" cmpd="sng" algn="ctr">
              <a:solidFill>
                <a:srgbClr val="60B5CC">
                  <a:lumMod val="75000"/>
                </a:srgbClr>
              </a:solidFill>
              <a:prstDash val="sysDash"/>
              <a:headEnd type="none" w="med" len="med"/>
              <a:tailEnd type="none" w="med" len="med"/>
            </a:ln>
            <a:effectLst/>
          </p:spPr>
        </p:cxnSp>
        <p:sp>
          <p:nvSpPr>
            <p:cNvPr id="67" name="TextBox 66"/>
            <p:cNvSpPr txBox="1"/>
            <p:nvPr/>
          </p:nvSpPr>
          <p:spPr>
            <a:xfrm>
              <a:off x="4727694" y="3079246"/>
              <a:ext cx="634789" cy="363562"/>
            </a:xfrm>
            <a:prstGeom prst="rect">
              <a:avLst/>
            </a:prstGeom>
            <a:noFill/>
          </p:spPr>
          <p:txBody>
            <a:bodyPr wrap="none" lIns="85725" tIns="42863" rIns="85725" bIns="42863" rtlCol="0">
              <a:spAutoFit/>
            </a:bodyPr>
            <a:lstStyle/>
            <a:p>
              <a:pPr defTabSz="857250">
                <a:defRPr/>
              </a:pPr>
              <a:r>
                <a:rPr lang="sv-SE" kern="0" dirty="0">
                  <a:solidFill>
                    <a:sysClr val="windowText" lastClr="000000"/>
                  </a:solidFill>
                </a:rPr>
                <a:t>near</a:t>
              </a:r>
              <a:endParaRPr lang="en-US" kern="0" baseline="-25000" dirty="0">
                <a:solidFill>
                  <a:sysClr val="windowText" lastClr="000000"/>
                </a:solidFill>
              </a:endParaRPr>
            </a:p>
          </p:txBody>
        </p:sp>
        <p:sp>
          <p:nvSpPr>
            <p:cNvPr id="69" name="Freeform 68"/>
            <p:cNvSpPr/>
            <p:nvPr/>
          </p:nvSpPr>
          <p:spPr>
            <a:xfrm>
              <a:off x="6873583" y="1932904"/>
              <a:ext cx="488939" cy="1510071"/>
            </a:xfrm>
            <a:custGeom>
              <a:avLst/>
              <a:gdLst>
                <a:gd name="connsiteX0" fmla="*/ 615992 w 1952398"/>
                <a:gd name="connsiteY0" fmla="*/ 0 h 1397000"/>
                <a:gd name="connsiteX1" fmla="*/ 1047792 w 1952398"/>
                <a:gd name="connsiteY1" fmla="*/ 127000 h 1397000"/>
                <a:gd name="connsiteX2" fmla="*/ 1193842 w 1952398"/>
                <a:gd name="connsiteY2" fmla="*/ 273050 h 1397000"/>
                <a:gd name="connsiteX3" fmla="*/ 1047792 w 1952398"/>
                <a:gd name="connsiteY3" fmla="*/ 552450 h 1397000"/>
                <a:gd name="connsiteX4" fmla="*/ 1949492 w 1952398"/>
                <a:gd name="connsiteY4" fmla="*/ 793750 h 1397000"/>
                <a:gd name="connsiteX5" fmla="*/ 698542 w 1952398"/>
                <a:gd name="connsiteY5" fmla="*/ 1155700 h 1397000"/>
                <a:gd name="connsiteX6" fmla="*/ 190542 w 1952398"/>
                <a:gd name="connsiteY6" fmla="*/ 1282700 h 1397000"/>
                <a:gd name="connsiteX7" fmla="*/ 42 w 1952398"/>
                <a:gd name="connsiteY7" fmla="*/ 1352550 h 1397000"/>
                <a:gd name="connsiteX8" fmla="*/ 171492 w 1952398"/>
                <a:gd name="connsiteY8" fmla="*/ 1397000 h 1397000"/>
                <a:gd name="connsiteX0" fmla="*/ 615956 w 1952362"/>
                <a:gd name="connsiteY0" fmla="*/ 0 h 1930400"/>
                <a:gd name="connsiteX1" fmla="*/ 1047756 w 1952362"/>
                <a:gd name="connsiteY1" fmla="*/ 127000 h 1930400"/>
                <a:gd name="connsiteX2" fmla="*/ 1193806 w 1952362"/>
                <a:gd name="connsiteY2" fmla="*/ 273050 h 1930400"/>
                <a:gd name="connsiteX3" fmla="*/ 1047756 w 1952362"/>
                <a:gd name="connsiteY3" fmla="*/ 552450 h 1930400"/>
                <a:gd name="connsiteX4" fmla="*/ 1949456 w 1952362"/>
                <a:gd name="connsiteY4" fmla="*/ 793750 h 1930400"/>
                <a:gd name="connsiteX5" fmla="*/ 698506 w 1952362"/>
                <a:gd name="connsiteY5" fmla="*/ 1155700 h 1930400"/>
                <a:gd name="connsiteX6" fmla="*/ 190506 w 1952362"/>
                <a:gd name="connsiteY6" fmla="*/ 1282700 h 1930400"/>
                <a:gd name="connsiteX7" fmla="*/ 6 w 1952362"/>
                <a:gd name="connsiteY7" fmla="*/ 1352550 h 1930400"/>
                <a:gd name="connsiteX8" fmla="*/ 1314456 w 1952362"/>
                <a:gd name="connsiteY8" fmla="*/ 1930400 h 1930400"/>
                <a:gd name="connsiteX0" fmla="*/ 442994 w 1779400"/>
                <a:gd name="connsiteY0" fmla="*/ 0 h 1930400"/>
                <a:gd name="connsiteX1" fmla="*/ 874794 w 1779400"/>
                <a:gd name="connsiteY1" fmla="*/ 127000 h 1930400"/>
                <a:gd name="connsiteX2" fmla="*/ 1020844 w 1779400"/>
                <a:gd name="connsiteY2" fmla="*/ 273050 h 1930400"/>
                <a:gd name="connsiteX3" fmla="*/ 874794 w 1779400"/>
                <a:gd name="connsiteY3" fmla="*/ 552450 h 1930400"/>
                <a:gd name="connsiteX4" fmla="*/ 1776494 w 1779400"/>
                <a:gd name="connsiteY4" fmla="*/ 793750 h 1930400"/>
                <a:gd name="connsiteX5" fmla="*/ 525544 w 1779400"/>
                <a:gd name="connsiteY5" fmla="*/ 1155700 h 1930400"/>
                <a:gd name="connsiteX6" fmla="*/ 17544 w 1779400"/>
                <a:gd name="connsiteY6" fmla="*/ 1282700 h 1930400"/>
                <a:gd name="connsiteX7" fmla="*/ 1097044 w 1779400"/>
                <a:gd name="connsiteY7" fmla="*/ 1543050 h 1930400"/>
                <a:gd name="connsiteX8" fmla="*/ 1141494 w 1779400"/>
                <a:gd name="connsiteY8" fmla="*/ 1930400 h 1930400"/>
                <a:gd name="connsiteX0" fmla="*/ 0 w 1336406"/>
                <a:gd name="connsiteY0" fmla="*/ 0 h 1930400"/>
                <a:gd name="connsiteX1" fmla="*/ 431800 w 1336406"/>
                <a:gd name="connsiteY1" fmla="*/ 127000 h 1930400"/>
                <a:gd name="connsiteX2" fmla="*/ 577850 w 1336406"/>
                <a:gd name="connsiteY2" fmla="*/ 273050 h 1930400"/>
                <a:gd name="connsiteX3" fmla="*/ 431800 w 1336406"/>
                <a:gd name="connsiteY3" fmla="*/ 552450 h 1930400"/>
                <a:gd name="connsiteX4" fmla="*/ 1333500 w 1336406"/>
                <a:gd name="connsiteY4" fmla="*/ 793750 h 1930400"/>
                <a:gd name="connsiteX5" fmla="*/ 82550 w 1336406"/>
                <a:gd name="connsiteY5" fmla="*/ 1155700 h 1930400"/>
                <a:gd name="connsiteX6" fmla="*/ 806450 w 1336406"/>
                <a:gd name="connsiteY6" fmla="*/ 1371600 h 1930400"/>
                <a:gd name="connsiteX7" fmla="*/ 654050 w 1336406"/>
                <a:gd name="connsiteY7" fmla="*/ 1543050 h 1930400"/>
                <a:gd name="connsiteX8" fmla="*/ 698500 w 1336406"/>
                <a:gd name="connsiteY8" fmla="*/ 1930400 h 1930400"/>
                <a:gd name="connsiteX0" fmla="*/ 0 w 1353274"/>
                <a:gd name="connsiteY0" fmla="*/ 0 h 1930400"/>
                <a:gd name="connsiteX1" fmla="*/ 431800 w 1353274"/>
                <a:gd name="connsiteY1" fmla="*/ 127000 h 1930400"/>
                <a:gd name="connsiteX2" fmla="*/ 577850 w 1353274"/>
                <a:gd name="connsiteY2" fmla="*/ 273050 h 1930400"/>
                <a:gd name="connsiteX3" fmla="*/ 431800 w 1353274"/>
                <a:gd name="connsiteY3" fmla="*/ 552450 h 1930400"/>
                <a:gd name="connsiteX4" fmla="*/ 1333500 w 1353274"/>
                <a:gd name="connsiteY4" fmla="*/ 793750 h 1930400"/>
                <a:gd name="connsiteX5" fmla="*/ 1035050 w 1353274"/>
                <a:gd name="connsiteY5" fmla="*/ 1104900 h 1930400"/>
                <a:gd name="connsiteX6" fmla="*/ 806450 w 1353274"/>
                <a:gd name="connsiteY6" fmla="*/ 1371600 h 1930400"/>
                <a:gd name="connsiteX7" fmla="*/ 654050 w 1353274"/>
                <a:gd name="connsiteY7" fmla="*/ 1543050 h 1930400"/>
                <a:gd name="connsiteX8" fmla="*/ 698500 w 1353274"/>
                <a:gd name="connsiteY8" fmla="*/ 1930400 h 1930400"/>
                <a:gd name="connsiteX0" fmla="*/ 0 w 1370969"/>
                <a:gd name="connsiteY0" fmla="*/ 0 h 1930400"/>
                <a:gd name="connsiteX1" fmla="*/ 431800 w 1370969"/>
                <a:gd name="connsiteY1" fmla="*/ 127000 h 1930400"/>
                <a:gd name="connsiteX2" fmla="*/ 577850 w 1370969"/>
                <a:gd name="connsiteY2" fmla="*/ 273050 h 1930400"/>
                <a:gd name="connsiteX3" fmla="*/ 1282700 w 1370969"/>
                <a:gd name="connsiteY3" fmla="*/ 514350 h 1930400"/>
                <a:gd name="connsiteX4" fmla="*/ 1333500 w 1370969"/>
                <a:gd name="connsiteY4" fmla="*/ 793750 h 1930400"/>
                <a:gd name="connsiteX5" fmla="*/ 1035050 w 1370969"/>
                <a:gd name="connsiteY5" fmla="*/ 1104900 h 1930400"/>
                <a:gd name="connsiteX6" fmla="*/ 806450 w 1370969"/>
                <a:gd name="connsiteY6" fmla="*/ 1371600 h 1930400"/>
                <a:gd name="connsiteX7" fmla="*/ 654050 w 1370969"/>
                <a:gd name="connsiteY7" fmla="*/ 1543050 h 1930400"/>
                <a:gd name="connsiteX8" fmla="*/ 698500 w 1370969"/>
                <a:gd name="connsiteY8" fmla="*/ 1930400 h 1930400"/>
                <a:gd name="connsiteX0" fmla="*/ 0 w 1346417"/>
                <a:gd name="connsiteY0" fmla="*/ 0 h 1930400"/>
                <a:gd name="connsiteX1" fmla="*/ 431800 w 1346417"/>
                <a:gd name="connsiteY1" fmla="*/ 127000 h 1930400"/>
                <a:gd name="connsiteX2" fmla="*/ 1193800 w 1346417"/>
                <a:gd name="connsiteY2" fmla="*/ 273050 h 1930400"/>
                <a:gd name="connsiteX3" fmla="*/ 1282700 w 1346417"/>
                <a:gd name="connsiteY3" fmla="*/ 514350 h 1930400"/>
                <a:gd name="connsiteX4" fmla="*/ 1333500 w 1346417"/>
                <a:gd name="connsiteY4" fmla="*/ 793750 h 1930400"/>
                <a:gd name="connsiteX5" fmla="*/ 1035050 w 1346417"/>
                <a:gd name="connsiteY5" fmla="*/ 1104900 h 1930400"/>
                <a:gd name="connsiteX6" fmla="*/ 806450 w 1346417"/>
                <a:gd name="connsiteY6" fmla="*/ 1371600 h 1930400"/>
                <a:gd name="connsiteX7" fmla="*/ 654050 w 1346417"/>
                <a:gd name="connsiteY7" fmla="*/ 1543050 h 1930400"/>
                <a:gd name="connsiteX8" fmla="*/ 698500 w 1346417"/>
                <a:gd name="connsiteY8" fmla="*/ 1930400 h 1930400"/>
                <a:gd name="connsiteX0" fmla="*/ 0 w 1346417"/>
                <a:gd name="connsiteY0" fmla="*/ 13658 h 1944058"/>
                <a:gd name="connsiteX1" fmla="*/ 1066800 w 1346417"/>
                <a:gd name="connsiteY1" fmla="*/ 13658 h 1944058"/>
                <a:gd name="connsiteX2" fmla="*/ 1193800 w 1346417"/>
                <a:gd name="connsiteY2" fmla="*/ 286708 h 1944058"/>
                <a:gd name="connsiteX3" fmla="*/ 1282700 w 1346417"/>
                <a:gd name="connsiteY3" fmla="*/ 528008 h 1944058"/>
                <a:gd name="connsiteX4" fmla="*/ 1333500 w 1346417"/>
                <a:gd name="connsiteY4" fmla="*/ 807408 h 1944058"/>
                <a:gd name="connsiteX5" fmla="*/ 1035050 w 1346417"/>
                <a:gd name="connsiteY5" fmla="*/ 1118558 h 1944058"/>
                <a:gd name="connsiteX6" fmla="*/ 806450 w 1346417"/>
                <a:gd name="connsiteY6" fmla="*/ 1385258 h 1944058"/>
                <a:gd name="connsiteX7" fmla="*/ 654050 w 1346417"/>
                <a:gd name="connsiteY7" fmla="*/ 1556708 h 1944058"/>
                <a:gd name="connsiteX8" fmla="*/ 698500 w 1346417"/>
                <a:gd name="connsiteY8" fmla="*/ 1944058 h 1944058"/>
                <a:gd name="connsiteX0" fmla="*/ 0 w 1346417"/>
                <a:gd name="connsiteY0" fmla="*/ 157014 h 2087414"/>
                <a:gd name="connsiteX1" fmla="*/ 1085850 w 1346417"/>
                <a:gd name="connsiteY1" fmla="*/ 0 h 2087414"/>
                <a:gd name="connsiteX2" fmla="*/ 1066800 w 1346417"/>
                <a:gd name="connsiteY2" fmla="*/ 157014 h 2087414"/>
                <a:gd name="connsiteX3" fmla="*/ 1193800 w 1346417"/>
                <a:gd name="connsiteY3" fmla="*/ 430064 h 2087414"/>
                <a:gd name="connsiteX4" fmla="*/ 1282700 w 1346417"/>
                <a:gd name="connsiteY4" fmla="*/ 671364 h 2087414"/>
                <a:gd name="connsiteX5" fmla="*/ 1333500 w 1346417"/>
                <a:gd name="connsiteY5" fmla="*/ 950764 h 2087414"/>
                <a:gd name="connsiteX6" fmla="*/ 1035050 w 1346417"/>
                <a:gd name="connsiteY6" fmla="*/ 1261914 h 2087414"/>
                <a:gd name="connsiteX7" fmla="*/ 806450 w 1346417"/>
                <a:gd name="connsiteY7" fmla="*/ 1528614 h 2087414"/>
                <a:gd name="connsiteX8" fmla="*/ 654050 w 1346417"/>
                <a:gd name="connsiteY8" fmla="*/ 1700064 h 2087414"/>
                <a:gd name="connsiteX9" fmla="*/ 698500 w 1346417"/>
                <a:gd name="connsiteY9" fmla="*/ 2087414 h 2087414"/>
                <a:gd name="connsiteX0" fmla="*/ 0 w 1355693"/>
                <a:gd name="connsiteY0" fmla="*/ 256034 h 2186434"/>
                <a:gd name="connsiteX1" fmla="*/ 1320800 w 1355693"/>
                <a:gd name="connsiteY1" fmla="*/ 3770 h 2186434"/>
                <a:gd name="connsiteX2" fmla="*/ 1085850 w 1355693"/>
                <a:gd name="connsiteY2" fmla="*/ 99020 h 2186434"/>
                <a:gd name="connsiteX3" fmla="*/ 1066800 w 1355693"/>
                <a:gd name="connsiteY3" fmla="*/ 256034 h 2186434"/>
                <a:gd name="connsiteX4" fmla="*/ 1193800 w 1355693"/>
                <a:gd name="connsiteY4" fmla="*/ 529084 h 2186434"/>
                <a:gd name="connsiteX5" fmla="*/ 1282700 w 1355693"/>
                <a:gd name="connsiteY5" fmla="*/ 770384 h 2186434"/>
                <a:gd name="connsiteX6" fmla="*/ 1333500 w 1355693"/>
                <a:gd name="connsiteY6" fmla="*/ 1049784 h 2186434"/>
                <a:gd name="connsiteX7" fmla="*/ 1035050 w 1355693"/>
                <a:gd name="connsiteY7" fmla="*/ 1360934 h 2186434"/>
                <a:gd name="connsiteX8" fmla="*/ 806450 w 1355693"/>
                <a:gd name="connsiteY8" fmla="*/ 1627634 h 2186434"/>
                <a:gd name="connsiteX9" fmla="*/ 654050 w 1355693"/>
                <a:gd name="connsiteY9" fmla="*/ 1799084 h 2186434"/>
                <a:gd name="connsiteX10" fmla="*/ 698500 w 1355693"/>
                <a:gd name="connsiteY10" fmla="*/ 2186434 h 2186434"/>
                <a:gd name="connsiteX0" fmla="*/ 0 w 1355693"/>
                <a:gd name="connsiteY0" fmla="*/ 256034 h 2186434"/>
                <a:gd name="connsiteX1" fmla="*/ 1320800 w 1355693"/>
                <a:gd name="connsiteY1" fmla="*/ 3770 h 2186434"/>
                <a:gd name="connsiteX2" fmla="*/ 1085850 w 1355693"/>
                <a:gd name="connsiteY2" fmla="*/ 99020 h 2186434"/>
                <a:gd name="connsiteX3" fmla="*/ 1143000 w 1355693"/>
                <a:gd name="connsiteY3" fmla="*/ 408434 h 2186434"/>
                <a:gd name="connsiteX4" fmla="*/ 1193800 w 1355693"/>
                <a:gd name="connsiteY4" fmla="*/ 529084 h 2186434"/>
                <a:gd name="connsiteX5" fmla="*/ 1282700 w 1355693"/>
                <a:gd name="connsiteY5" fmla="*/ 770384 h 2186434"/>
                <a:gd name="connsiteX6" fmla="*/ 1333500 w 1355693"/>
                <a:gd name="connsiteY6" fmla="*/ 1049784 h 2186434"/>
                <a:gd name="connsiteX7" fmla="*/ 1035050 w 1355693"/>
                <a:gd name="connsiteY7" fmla="*/ 1360934 h 2186434"/>
                <a:gd name="connsiteX8" fmla="*/ 806450 w 1355693"/>
                <a:gd name="connsiteY8" fmla="*/ 1627634 h 2186434"/>
                <a:gd name="connsiteX9" fmla="*/ 654050 w 1355693"/>
                <a:gd name="connsiteY9" fmla="*/ 1799084 h 2186434"/>
                <a:gd name="connsiteX10" fmla="*/ 698500 w 1355693"/>
                <a:gd name="connsiteY10" fmla="*/ 2186434 h 2186434"/>
                <a:gd name="connsiteX0" fmla="*/ 0 w 1361245"/>
                <a:gd name="connsiteY0" fmla="*/ 254217 h 2184617"/>
                <a:gd name="connsiteX1" fmla="*/ 1320800 w 1361245"/>
                <a:gd name="connsiteY1" fmla="*/ 1953 h 2184617"/>
                <a:gd name="connsiteX2" fmla="*/ 1181100 w 1361245"/>
                <a:gd name="connsiteY2" fmla="*/ 224203 h 2184617"/>
                <a:gd name="connsiteX3" fmla="*/ 1143000 w 1361245"/>
                <a:gd name="connsiteY3" fmla="*/ 406617 h 2184617"/>
                <a:gd name="connsiteX4" fmla="*/ 1193800 w 1361245"/>
                <a:gd name="connsiteY4" fmla="*/ 527267 h 2184617"/>
                <a:gd name="connsiteX5" fmla="*/ 1282700 w 1361245"/>
                <a:gd name="connsiteY5" fmla="*/ 768567 h 2184617"/>
                <a:gd name="connsiteX6" fmla="*/ 1333500 w 1361245"/>
                <a:gd name="connsiteY6" fmla="*/ 1047967 h 2184617"/>
                <a:gd name="connsiteX7" fmla="*/ 1035050 w 1361245"/>
                <a:gd name="connsiteY7" fmla="*/ 1359117 h 2184617"/>
                <a:gd name="connsiteX8" fmla="*/ 806450 w 1361245"/>
                <a:gd name="connsiteY8" fmla="*/ 1625817 h 2184617"/>
                <a:gd name="connsiteX9" fmla="*/ 654050 w 1361245"/>
                <a:gd name="connsiteY9" fmla="*/ 1797267 h 2184617"/>
                <a:gd name="connsiteX10" fmla="*/ 698500 w 1361245"/>
                <a:gd name="connsiteY10" fmla="*/ 2184617 h 2184617"/>
                <a:gd name="connsiteX0" fmla="*/ 0 w 1361245"/>
                <a:gd name="connsiteY0" fmla="*/ 254217 h 2184617"/>
                <a:gd name="connsiteX1" fmla="*/ 1320800 w 1361245"/>
                <a:gd name="connsiteY1" fmla="*/ 1953 h 2184617"/>
                <a:gd name="connsiteX2" fmla="*/ 1181100 w 1361245"/>
                <a:gd name="connsiteY2" fmla="*/ 224203 h 2184617"/>
                <a:gd name="connsiteX3" fmla="*/ 1143000 w 1361245"/>
                <a:gd name="connsiteY3" fmla="*/ 406617 h 2184617"/>
                <a:gd name="connsiteX4" fmla="*/ 1193800 w 1361245"/>
                <a:gd name="connsiteY4" fmla="*/ 527267 h 2184617"/>
                <a:gd name="connsiteX5" fmla="*/ 1282700 w 1361245"/>
                <a:gd name="connsiteY5" fmla="*/ 768567 h 2184617"/>
                <a:gd name="connsiteX6" fmla="*/ 1333500 w 1361245"/>
                <a:gd name="connsiteY6" fmla="*/ 1047967 h 2184617"/>
                <a:gd name="connsiteX7" fmla="*/ 1035050 w 1361245"/>
                <a:gd name="connsiteY7" fmla="*/ 1359117 h 2184617"/>
                <a:gd name="connsiteX8" fmla="*/ 806450 w 1361245"/>
                <a:gd name="connsiteY8" fmla="*/ 1625817 h 2184617"/>
                <a:gd name="connsiteX9" fmla="*/ 654050 w 1361245"/>
                <a:gd name="connsiteY9" fmla="*/ 1797267 h 2184617"/>
                <a:gd name="connsiteX10" fmla="*/ 698500 w 1361245"/>
                <a:gd name="connsiteY10" fmla="*/ 2184617 h 2184617"/>
                <a:gd name="connsiteX0" fmla="*/ 552602 w 707347"/>
                <a:gd name="connsiteY0" fmla="*/ 19267 h 2184617"/>
                <a:gd name="connsiteX1" fmla="*/ 666902 w 707347"/>
                <a:gd name="connsiteY1" fmla="*/ 1953 h 2184617"/>
                <a:gd name="connsiteX2" fmla="*/ 527202 w 707347"/>
                <a:gd name="connsiteY2" fmla="*/ 224203 h 2184617"/>
                <a:gd name="connsiteX3" fmla="*/ 489102 w 707347"/>
                <a:gd name="connsiteY3" fmla="*/ 406617 h 2184617"/>
                <a:gd name="connsiteX4" fmla="*/ 539902 w 707347"/>
                <a:gd name="connsiteY4" fmla="*/ 527267 h 2184617"/>
                <a:gd name="connsiteX5" fmla="*/ 628802 w 707347"/>
                <a:gd name="connsiteY5" fmla="*/ 768567 h 2184617"/>
                <a:gd name="connsiteX6" fmla="*/ 679602 w 707347"/>
                <a:gd name="connsiteY6" fmla="*/ 1047967 h 2184617"/>
                <a:gd name="connsiteX7" fmla="*/ 381152 w 707347"/>
                <a:gd name="connsiteY7" fmla="*/ 1359117 h 2184617"/>
                <a:gd name="connsiteX8" fmla="*/ 152552 w 707347"/>
                <a:gd name="connsiteY8" fmla="*/ 1625817 h 2184617"/>
                <a:gd name="connsiteX9" fmla="*/ 152 w 707347"/>
                <a:gd name="connsiteY9" fmla="*/ 1797267 h 2184617"/>
                <a:gd name="connsiteX10" fmla="*/ 44602 w 707347"/>
                <a:gd name="connsiteY10" fmla="*/ 2184617 h 2184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7347" h="2184617">
                  <a:moveTo>
                    <a:pt x="552602" y="19267"/>
                  </a:moveTo>
                  <a:cubicBezTo>
                    <a:pt x="555777" y="16381"/>
                    <a:pt x="485927" y="28122"/>
                    <a:pt x="666902" y="1953"/>
                  </a:cubicBezTo>
                  <a:cubicBezTo>
                    <a:pt x="847877" y="-24216"/>
                    <a:pt x="352577" y="221317"/>
                    <a:pt x="527202" y="224203"/>
                  </a:cubicBezTo>
                  <a:cubicBezTo>
                    <a:pt x="543077" y="385839"/>
                    <a:pt x="486985" y="356106"/>
                    <a:pt x="489102" y="406617"/>
                  </a:cubicBezTo>
                  <a:cubicBezTo>
                    <a:pt x="491219" y="457128"/>
                    <a:pt x="516619" y="466942"/>
                    <a:pt x="539902" y="527267"/>
                  </a:cubicBezTo>
                  <a:cubicBezTo>
                    <a:pt x="563185" y="587592"/>
                    <a:pt x="605519" y="681784"/>
                    <a:pt x="628802" y="768567"/>
                  </a:cubicBezTo>
                  <a:cubicBezTo>
                    <a:pt x="652085" y="855350"/>
                    <a:pt x="720877" y="949542"/>
                    <a:pt x="679602" y="1047967"/>
                  </a:cubicBezTo>
                  <a:cubicBezTo>
                    <a:pt x="638327" y="1146392"/>
                    <a:pt x="468994" y="1262809"/>
                    <a:pt x="381152" y="1359117"/>
                  </a:cubicBezTo>
                  <a:cubicBezTo>
                    <a:pt x="293310" y="1455425"/>
                    <a:pt x="216052" y="1552792"/>
                    <a:pt x="152552" y="1625817"/>
                  </a:cubicBezTo>
                  <a:cubicBezTo>
                    <a:pt x="89052" y="1698842"/>
                    <a:pt x="3327" y="1778217"/>
                    <a:pt x="152" y="1797267"/>
                  </a:cubicBezTo>
                  <a:cubicBezTo>
                    <a:pt x="-3023" y="1816317"/>
                    <a:pt x="44602" y="2184617"/>
                    <a:pt x="44602" y="2184617"/>
                  </a:cubicBezTo>
                </a:path>
              </a:pathLst>
            </a:custGeom>
            <a:ln>
              <a:solidFill>
                <a:srgbClr val="C00000"/>
              </a:solidFill>
            </a:ln>
          </p:spPr>
          <p:style>
            <a:lnRef idx="3">
              <a:schemeClr val="accent2"/>
            </a:lnRef>
            <a:fillRef idx="0">
              <a:schemeClr val="accent2"/>
            </a:fillRef>
            <a:effectRef idx="2">
              <a:schemeClr val="accent2"/>
            </a:effectRef>
            <a:fontRef idx="minor">
              <a:schemeClr val="tx1"/>
            </a:fontRef>
          </p:style>
          <p:txBody>
            <a:bodyPr lIns="85725" tIns="42863" rIns="85725" bIns="42863" rtlCol="0" anchor="ctr"/>
            <a:lstStyle/>
            <a:p>
              <a:pPr algn="ctr" defTabSz="857250">
                <a:defRPr/>
              </a:pPr>
              <a:endParaRPr lang="en-US" kern="0">
                <a:solidFill>
                  <a:sysClr val="windowText" lastClr="000000"/>
                </a:solidFill>
                <a:latin typeface="Corbel"/>
              </a:endParaRPr>
            </a:p>
          </p:txBody>
        </p:sp>
        <p:sp>
          <p:nvSpPr>
            <p:cNvPr id="70" name="Rectangle 69"/>
            <p:cNvSpPr/>
            <p:nvPr/>
          </p:nvSpPr>
          <p:spPr>
            <a:xfrm>
              <a:off x="7536989" y="1451266"/>
              <a:ext cx="114426" cy="149322"/>
            </a:xfrm>
            <a:prstGeom prst="rect">
              <a:avLst/>
            </a:prstGeom>
            <a:ln/>
          </p:spPr>
          <p:style>
            <a:lnRef idx="0">
              <a:schemeClr val="accent2"/>
            </a:lnRef>
            <a:fillRef idx="3">
              <a:schemeClr val="accent2"/>
            </a:fillRef>
            <a:effectRef idx="3">
              <a:schemeClr val="accent2"/>
            </a:effectRef>
            <a:fontRef idx="minor">
              <a:schemeClr val="lt1"/>
            </a:fontRef>
          </p:style>
          <p:txBody>
            <a:bodyPr lIns="85725" tIns="42863" rIns="85725" bIns="42863" rtlCol="0" anchor="ctr"/>
            <a:lstStyle/>
            <a:p>
              <a:pPr algn="ctr" defTabSz="857250">
                <a:defRPr/>
              </a:pPr>
              <a:endParaRPr lang="en-US" kern="0">
                <a:solidFill>
                  <a:sysClr val="window" lastClr="FFFFFF"/>
                </a:solidFill>
                <a:latin typeface="Corbel"/>
              </a:endParaRPr>
            </a:p>
          </p:txBody>
        </p:sp>
        <p:grpSp>
          <p:nvGrpSpPr>
            <p:cNvPr id="71" name="Group 81"/>
            <p:cNvGrpSpPr/>
            <p:nvPr/>
          </p:nvGrpSpPr>
          <p:grpSpPr>
            <a:xfrm>
              <a:off x="4193693" y="2402880"/>
              <a:ext cx="207665" cy="233464"/>
              <a:chOff x="990500" y="3212804"/>
              <a:chExt cx="1145624" cy="1287952"/>
            </a:xfrm>
          </p:grpSpPr>
          <p:grpSp>
            <p:nvGrpSpPr>
              <p:cNvPr id="72" name="Group 19"/>
              <p:cNvGrpSpPr/>
              <p:nvPr/>
            </p:nvGrpSpPr>
            <p:grpSpPr>
              <a:xfrm rot="2693286">
                <a:off x="990500" y="3212804"/>
                <a:ext cx="1145624" cy="1287952"/>
                <a:chOff x="1475656" y="3586913"/>
                <a:chExt cx="1145624" cy="1170865"/>
              </a:xfrm>
            </p:grpSpPr>
            <p:sp>
              <p:nvSpPr>
                <p:cNvPr id="74" name="Arc 73"/>
                <p:cNvSpPr/>
                <p:nvPr/>
              </p:nvSpPr>
              <p:spPr>
                <a:xfrm>
                  <a:off x="1475656" y="3843378"/>
                  <a:ext cx="914400" cy="914400"/>
                </a:xfrm>
                <a:prstGeom prst="arc">
                  <a:avLst/>
                </a:prstGeom>
                <a:solidFill>
                  <a:sysClr val="window" lastClr="FFFFFF"/>
                </a:solidFill>
                <a:ln w="19050" cap="rnd" cmpd="sng" algn="ctr">
                  <a:solidFill>
                    <a:srgbClr val="F0AD00"/>
                  </a:solidFill>
                  <a:prstDash val="solid"/>
                </a:ln>
                <a:effectLst/>
              </p:spPr>
              <p:txBody>
                <a:bodyPr rtlCol="0" anchor="ctr"/>
                <a:lstStyle/>
                <a:p>
                  <a:pPr algn="ctr" defTabSz="857250">
                    <a:defRPr/>
                  </a:pPr>
                  <a:endParaRPr lang="en-US" kern="0">
                    <a:solidFill>
                      <a:sysClr val="windowText" lastClr="000000"/>
                    </a:solidFill>
                    <a:latin typeface="Corbel"/>
                  </a:endParaRPr>
                </a:p>
              </p:txBody>
            </p:sp>
            <p:cxnSp>
              <p:nvCxnSpPr>
                <p:cNvPr id="75" name="Straight Connector 74"/>
                <p:cNvCxnSpPr/>
                <p:nvPr/>
              </p:nvCxnSpPr>
              <p:spPr>
                <a:xfrm flipV="1">
                  <a:off x="1475656" y="3586913"/>
                  <a:ext cx="576064" cy="1170865"/>
                </a:xfrm>
                <a:prstGeom prst="line">
                  <a:avLst/>
                </a:prstGeom>
                <a:noFill/>
                <a:ln w="19050" cap="rnd" cmpd="sng" algn="ctr">
                  <a:solidFill>
                    <a:srgbClr val="F0AD00">
                      <a:shade val="95000"/>
                      <a:satMod val="105000"/>
                    </a:srgbClr>
                  </a:solidFill>
                  <a:prstDash val="solid"/>
                </a:ln>
                <a:effectLst/>
              </p:spPr>
            </p:cxnSp>
            <p:cxnSp>
              <p:nvCxnSpPr>
                <p:cNvPr id="76" name="Straight Connector 75"/>
                <p:cNvCxnSpPr/>
                <p:nvPr/>
              </p:nvCxnSpPr>
              <p:spPr>
                <a:xfrm flipV="1">
                  <a:off x="1475656" y="4191000"/>
                  <a:ext cx="1145624" cy="566778"/>
                </a:xfrm>
                <a:prstGeom prst="line">
                  <a:avLst/>
                </a:prstGeom>
                <a:noFill/>
                <a:ln w="19050" cap="rnd" cmpd="sng" algn="ctr">
                  <a:solidFill>
                    <a:srgbClr val="F0AD00">
                      <a:shade val="95000"/>
                      <a:satMod val="105000"/>
                    </a:srgbClr>
                  </a:solidFill>
                  <a:prstDash val="solid"/>
                </a:ln>
                <a:effectLst/>
              </p:spPr>
            </p:cxnSp>
          </p:grpSp>
          <p:sp>
            <p:nvSpPr>
              <p:cNvPr id="73" name="Oval 72"/>
              <p:cNvSpPr/>
              <p:nvPr/>
            </p:nvSpPr>
            <p:spPr>
              <a:xfrm flipH="1">
                <a:off x="1652816" y="3717032"/>
                <a:ext cx="182880" cy="264866"/>
              </a:xfrm>
              <a:prstGeom prst="ellipse">
                <a:avLst/>
              </a:prstGeom>
              <a:solidFill>
                <a:sysClr val="windowText" lastClr="000000"/>
              </a:solidFill>
              <a:ln w="19050" cap="flat" cmpd="thickThin" algn="ctr">
                <a:solidFill>
                  <a:sysClr val="windowText" lastClr="000000">
                    <a:shade val="50000"/>
                  </a:sysClr>
                </a:solidFill>
                <a:prstDash val="solid"/>
              </a:ln>
              <a:effectLst/>
            </p:spPr>
            <p:txBody>
              <a:bodyPr rtlCol="0" anchor="ctr"/>
              <a:lstStyle/>
              <a:p>
                <a:pPr algn="ctr" defTabSz="857250">
                  <a:defRPr/>
                </a:pPr>
                <a:endParaRPr lang="en-US" kern="0">
                  <a:solidFill>
                    <a:sysClr val="window" lastClr="FFFFFF"/>
                  </a:solidFill>
                  <a:latin typeface="Corbel"/>
                </a:endParaRPr>
              </a:p>
            </p:txBody>
          </p:sp>
        </p:grpSp>
        <p:sp>
          <p:nvSpPr>
            <p:cNvPr id="77" name="TextBox 76"/>
            <p:cNvSpPr txBox="1"/>
            <p:nvPr/>
          </p:nvSpPr>
          <p:spPr>
            <a:xfrm>
              <a:off x="4057650" y="2162816"/>
              <a:ext cx="570669" cy="363562"/>
            </a:xfrm>
            <a:prstGeom prst="rect">
              <a:avLst/>
            </a:prstGeom>
            <a:noFill/>
          </p:spPr>
          <p:txBody>
            <a:bodyPr wrap="none" lIns="85725" tIns="42863" rIns="85725" bIns="42863" rtlCol="0">
              <a:spAutoFit/>
            </a:bodyPr>
            <a:lstStyle/>
            <a:p>
              <a:pPr defTabSz="857250">
                <a:defRPr/>
              </a:pPr>
              <a:r>
                <a:rPr lang="sv-SE" kern="0" dirty="0">
                  <a:solidFill>
                    <a:sysClr val="windowText" lastClr="000000"/>
                  </a:solidFill>
                </a:rPr>
                <a:t>Eye</a:t>
              </a:r>
              <a:endParaRPr lang="en-US" kern="0" baseline="-25000" dirty="0">
                <a:solidFill>
                  <a:sysClr val="windowText" lastClr="000000"/>
                </a:solidFill>
              </a:endParaRPr>
            </a:p>
          </p:txBody>
        </p:sp>
        <p:sp>
          <p:nvSpPr>
            <p:cNvPr id="78" name="TextBox 77"/>
            <p:cNvSpPr txBox="1"/>
            <p:nvPr/>
          </p:nvSpPr>
          <p:spPr>
            <a:xfrm>
              <a:off x="7695670" y="2277116"/>
              <a:ext cx="314189" cy="363562"/>
            </a:xfrm>
            <a:prstGeom prst="rect">
              <a:avLst/>
            </a:prstGeom>
            <a:noFill/>
          </p:spPr>
          <p:txBody>
            <a:bodyPr wrap="none" lIns="85725" tIns="42863" rIns="85725" bIns="42863" rtlCol="0">
              <a:spAutoFit/>
            </a:bodyPr>
            <a:lstStyle/>
            <a:p>
              <a:pPr defTabSz="857250">
                <a:defRPr/>
              </a:pPr>
              <a:r>
                <a:rPr lang="en-AU" kern="0" dirty="0">
                  <a:solidFill>
                    <a:sysClr val="windowText" lastClr="000000"/>
                  </a:solidFill>
                </a:rPr>
                <a:t>Z</a:t>
              </a:r>
              <a:endParaRPr lang="en-US" kern="0" dirty="0">
                <a:solidFill>
                  <a:sysClr val="windowText" lastClr="000000"/>
                </a:solidFill>
              </a:endParaRPr>
            </a:p>
          </p:txBody>
        </p:sp>
        <p:cxnSp>
          <p:nvCxnSpPr>
            <p:cNvPr id="79" name="Straight Connector 78"/>
            <p:cNvCxnSpPr/>
            <p:nvPr/>
          </p:nvCxnSpPr>
          <p:spPr>
            <a:xfrm rot="5400000" flipH="1" flipV="1">
              <a:off x="4648609" y="2184583"/>
              <a:ext cx="668861" cy="0"/>
            </a:xfrm>
            <a:prstGeom prst="line">
              <a:avLst/>
            </a:prstGeom>
            <a:noFill/>
            <a:ln w="19050" cap="rnd" cmpd="sng" algn="ctr">
              <a:solidFill>
                <a:srgbClr val="60B5CC">
                  <a:lumMod val="75000"/>
                </a:srgbClr>
              </a:solidFill>
              <a:prstDash val="solid"/>
              <a:tailEnd type="triangle"/>
            </a:ln>
            <a:effectLst/>
          </p:spPr>
        </p:cxnSp>
        <p:sp>
          <p:nvSpPr>
            <p:cNvPr id="82" name="TextBox 81"/>
            <p:cNvSpPr txBox="1"/>
            <p:nvPr/>
          </p:nvSpPr>
          <p:spPr>
            <a:xfrm>
              <a:off x="4847402" y="1596002"/>
              <a:ext cx="327013" cy="363562"/>
            </a:xfrm>
            <a:prstGeom prst="rect">
              <a:avLst/>
            </a:prstGeom>
            <a:noFill/>
          </p:spPr>
          <p:txBody>
            <a:bodyPr wrap="none" lIns="85725" tIns="42863" rIns="85725" bIns="42863" rtlCol="0">
              <a:spAutoFit/>
            </a:bodyPr>
            <a:lstStyle/>
            <a:p>
              <a:pPr defTabSz="857250">
                <a:defRPr/>
              </a:pPr>
              <a:r>
                <a:rPr lang="en-AU" kern="0" dirty="0">
                  <a:solidFill>
                    <a:sysClr val="windowText" lastClr="000000"/>
                  </a:solidFill>
                </a:rPr>
                <a:t>Y</a:t>
              </a:r>
              <a:endParaRPr lang="en-US" kern="0" dirty="0">
                <a:solidFill>
                  <a:sysClr val="windowText" lastClr="000000"/>
                </a:solidFill>
              </a:endParaRPr>
            </a:p>
          </p:txBody>
        </p:sp>
        <p:sp>
          <p:nvSpPr>
            <p:cNvPr id="83" name="TextBox 82"/>
            <p:cNvSpPr txBox="1"/>
            <p:nvPr/>
          </p:nvSpPr>
          <p:spPr>
            <a:xfrm>
              <a:off x="7581370" y="3591566"/>
              <a:ext cx="442429" cy="363562"/>
            </a:xfrm>
            <a:prstGeom prst="rect">
              <a:avLst/>
            </a:prstGeom>
            <a:noFill/>
          </p:spPr>
          <p:txBody>
            <a:bodyPr wrap="none" lIns="85725" tIns="42863" rIns="85725" bIns="42863" rtlCol="0">
              <a:spAutoFit/>
            </a:bodyPr>
            <a:lstStyle/>
            <a:p>
              <a:pPr defTabSz="857250">
                <a:defRPr/>
              </a:pPr>
              <a:r>
                <a:rPr lang="sv-SE" kern="0" dirty="0">
                  <a:solidFill>
                    <a:sysClr val="windowText" lastClr="000000"/>
                  </a:solidFill>
                </a:rPr>
                <a:t>far</a:t>
              </a:r>
              <a:endParaRPr lang="en-US" kern="0" baseline="-25000" dirty="0">
                <a:solidFill>
                  <a:sysClr val="windowText" lastClr="000000"/>
                </a:solidFill>
              </a:endParaRPr>
            </a:p>
          </p:txBody>
        </p:sp>
        <p:sp>
          <p:nvSpPr>
            <p:cNvPr id="90" name="Rectangle 89"/>
            <p:cNvSpPr/>
            <p:nvPr/>
          </p:nvSpPr>
          <p:spPr>
            <a:xfrm>
              <a:off x="7538087" y="1451266"/>
              <a:ext cx="114426" cy="149322"/>
            </a:xfrm>
            <a:prstGeom prst="rect">
              <a:avLst/>
            </a:prstGeom>
            <a:solidFill>
              <a:srgbClr val="C00000"/>
            </a:solidFill>
            <a:ln>
              <a:solidFill>
                <a:srgbClr val="C00000"/>
              </a:solidFill>
            </a:ln>
          </p:spPr>
          <p:style>
            <a:lnRef idx="0">
              <a:schemeClr val="accent2"/>
            </a:lnRef>
            <a:fillRef idx="3">
              <a:schemeClr val="accent2"/>
            </a:fillRef>
            <a:effectRef idx="3">
              <a:schemeClr val="accent2"/>
            </a:effectRef>
            <a:fontRef idx="minor">
              <a:schemeClr val="lt1"/>
            </a:fontRef>
          </p:style>
          <p:txBody>
            <a:bodyPr lIns="85725" tIns="42863" rIns="85725" bIns="42863" rtlCol="0" anchor="ctr"/>
            <a:lstStyle/>
            <a:p>
              <a:pPr algn="ctr" defTabSz="857250">
                <a:defRPr/>
              </a:pPr>
              <a:endParaRPr lang="en-US" kern="0">
                <a:solidFill>
                  <a:sysClr val="window" lastClr="FFFFFF"/>
                </a:solidFill>
                <a:latin typeface="Corbel"/>
              </a:endParaRPr>
            </a:p>
          </p:txBody>
        </p:sp>
      </p:grpSp>
      <p:sp>
        <p:nvSpPr>
          <p:cNvPr id="6" name="Title 5"/>
          <p:cNvSpPr>
            <a:spLocks noGrp="1"/>
          </p:cNvSpPr>
          <p:nvPr>
            <p:ph type="title"/>
          </p:nvPr>
        </p:nvSpPr>
        <p:spPr/>
        <p:txBody>
          <a:bodyPr/>
          <a:lstStyle/>
          <a:p>
            <a:r>
              <a:rPr lang="en-US" smtClean="0"/>
              <a:t>Transparent Geometry</a:t>
            </a:r>
            <a:endParaRPr lang="en-US" dirty="0"/>
          </a:p>
        </p:txBody>
      </p:sp>
      <p:sp>
        <p:nvSpPr>
          <p:cNvPr id="34" name="Rectangle 3"/>
          <p:cNvSpPr>
            <a:spLocks noGrp="1" noChangeArrowheads="1"/>
          </p:cNvSpPr>
          <p:nvPr>
            <p:ph idx="1"/>
          </p:nvPr>
        </p:nvSpPr>
        <p:spPr>
          <a:xfrm>
            <a:off x="457200" y="1200151"/>
            <a:ext cx="8229600" cy="1746653"/>
          </a:xfrm>
        </p:spPr>
        <p:txBody>
          <a:bodyPr>
            <a:normAutofit fontScale="92500" lnSpcReduction="10000"/>
          </a:bodyPr>
          <a:lstStyle/>
          <a:p>
            <a:r>
              <a:rPr lang="en-AU" dirty="0" smtClean="0"/>
              <a:t>Tiled Forward </a:t>
            </a:r>
            <a:r>
              <a:rPr lang="en-AU" dirty="0"/>
              <a:t>Shading </a:t>
            </a:r>
            <a:r>
              <a:rPr lang="en-AU" sz="2200" dirty="0"/>
              <a:t>[</a:t>
            </a:r>
            <a:r>
              <a:rPr lang="en-AU" sz="2200" dirty="0" smtClean="0"/>
              <a:t>Olsson12b]</a:t>
            </a:r>
            <a:endParaRPr lang="en-US" dirty="0" smtClean="0"/>
          </a:p>
          <a:p>
            <a:pPr lvl="1"/>
            <a:r>
              <a:rPr lang="en-US" dirty="0" smtClean="0"/>
              <a:t>Extend tile Z bounds</a:t>
            </a:r>
          </a:p>
          <a:p>
            <a:pPr lvl="2"/>
            <a:r>
              <a:rPr lang="en-US" dirty="0" smtClean="0"/>
              <a:t>To Min Z</a:t>
            </a:r>
          </a:p>
          <a:p>
            <a:pPr lvl="2"/>
            <a:r>
              <a:rPr lang="en-US" dirty="0" smtClean="0"/>
              <a:t>Or Near plane</a:t>
            </a:r>
          </a:p>
          <a:p>
            <a:endParaRPr lang="en-US" dirty="0" smtClean="0"/>
          </a:p>
        </p:txBody>
      </p:sp>
      <p:sp>
        <p:nvSpPr>
          <p:cNvPr id="38" name="Oval 37"/>
          <p:cNvSpPr/>
          <p:nvPr/>
        </p:nvSpPr>
        <p:spPr>
          <a:xfrm>
            <a:off x="5351415" y="2134812"/>
            <a:ext cx="356990" cy="1418689"/>
          </a:xfrm>
          <a:prstGeom prst="ellipse">
            <a:avLst/>
          </a:prstGeom>
          <a:gradFill>
            <a:gsLst>
              <a:gs pos="0">
                <a:srgbClr val="C00000">
                  <a:alpha val="14000"/>
                </a:srgbClr>
              </a:gs>
              <a:gs pos="100000">
                <a:srgbClr val="FF0000">
                  <a:alpha val="31000"/>
                </a:srgbClr>
              </a:gs>
            </a:gsLst>
          </a:gradFill>
          <a:ln>
            <a:solidFill>
              <a:srgbClr val="FF0000"/>
            </a:solidFill>
          </a:ln>
        </p:spPr>
        <p:style>
          <a:lnRef idx="0">
            <a:schemeClr val="accent2"/>
          </a:lnRef>
          <a:fillRef idx="3">
            <a:schemeClr val="accent2"/>
          </a:fillRef>
          <a:effectRef idx="3">
            <a:schemeClr val="accent2"/>
          </a:effectRef>
          <a:fontRef idx="minor">
            <a:schemeClr val="lt1"/>
          </a:fontRef>
        </p:style>
        <p:txBody>
          <a:bodyPr lIns="85725" tIns="42863" rIns="85725" bIns="42863" rtlCol="0" anchor="ctr"/>
          <a:lstStyle/>
          <a:p>
            <a:pPr algn="ctr"/>
            <a:endParaRPr lang="en-US"/>
          </a:p>
        </p:txBody>
      </p:sp>
    </p:spTree>
    <p:extLst>
      <p:ext uri="{BB962C8B-B14F-4D97-AF65-F5344CB8AC3E}">
        <p14:creationId xmlns:p14="http://schemas.microsoft.com/office/powerpoint/2010/main" val="2476550360"/>
      </p:ext>
    </p:extLst>
  </p:cSld>
  <p:clrMapOvr>
    <a:masterClrMapping/>
  </p:clrMapOvr>
  <mc:AlternateContent xmlns:mc="http://schemas.openxmlformats.org/markup-compatibility/2006" xmlns:p14="http://schemas.microsoft.com/office/powerpoint/2010/main">
    <mc:Choice Requires="p14">
      <p:transition p14:dur="250" advTm="27665">
        <p:fade/>
      </p:transition>
    </mc:Choice>
    <mc:Fallback xmlns="">
      <p:transition advTm="27665">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4057650" y="1200150"/>
            <a:ext cx="4956810" cy="3443114"/>
            <a:chOff x="4057650" y="1200150"/>
            <a:chExt cx="3966149" cy="2754978"/>
          </a:xfrm>
        </p:grpSpPr>
        <p:sp>
          <p:nvSpPr>
            <p:cNvPr id="38" name="Freeform 37"/>
            <p:cNvSpPr/>
            <p:nvPr/>
          </p:nvSpPr>
          <p:spPr>
            <a:xfrm>
              <a:off x="5094341" y="2646600"/>
              <a:ext cx="2050896" cy="977714"/>
            </a:xfrm>
            <a:custGeom>
              <a:avLst/>
              <a:gdLst>
                <a:gd name="connsiteX0" fmla="*/ 2444 w 1494694"/>
                <a:gd name="connsiteY0" fmla="*/ 0 h 1025525"/>
                <a:gd name="connsiteX1" fmla="*/ 1494694 w 1494694"/>
                <a:gd name="connsiteY1" fmla="*/ 301625 h 1025525"/>
                <a:gd name="connsiteX2" fmla="*/ 1494694 w 1494694"/>
                <a:gd name="connsiteY2" fmla="*/ 1025525 h 1025525"/>
                <a:gd name="connsiteX3" fmla="*/ 2444 w 1494694"/>
                <a:gd name="connsiteY3" fmla="*/ 415925 h 1025525"/>
                <a:gd name="connsiteX4" fmla="*/ 2444 w 1494694"/>
                <a:gd name="connsiteY4" fmla="*/ 0 h 1025525"/>
                <a:gd name="connsiteX0" fmla="*/ 11 w 2652010"/>
                <a:gd name="connsiteY0" fmla="*/ 0 h 1268789"/>
                <a:gd name="connsiteX1" fmla="*/ 2652010 w 2652010"/>
                <a:gd name="connsiteY1" fmla="*/ 544889 h 1268789"/>
                <a:gd name="connsiteX2" fmla="*/ 2652010 w 2652010"/>
                <a:gd name="connsiteY2" fmla="*/ 1268789 h 1268789"/>
                <a:gd name="connsiteX3" fmla="*/ 1159760 w 2652010"/>
                <a:gd name="connsiteY3" fmla="*/ 659189 h 1268789"/>
                <a:gd name="connsiteX4" fmla="*/ 11 w 2652010"/>
                <a:gd name="connsiteY4" fmla="*/ 0 h 1268789"/>
                <a:gd name="connsiteX0" fmla="*/ 819 w 2652818"/>
                <a:gd name="connsiteY0" fmla="*/ 0 h 1268789"/>
                <a:gd name="connsiteX1" fmla="*/ 2652818 w 2652818"/>
                <a:gd name="connsiteY1" fmla="*/ 544889 h 1268789"/>
                <a:gd name="connsiteX2" fmla="*/ 2652818 w 2652818"/>
                <a:gd name="connsiteY2" fmla="*/ 1268789 h 1268789"/>
                <a:gd name="connsiteX3" fmla="*/ 12134 w 2652818"/>
                <a:gd name="connsiteY3" fmla="*/ 189632 h 1268789"/>
                <a:gd name="connsiteX4" fmla="*/ 819 w 2652818"/>
                <a:gd name="connsiteY4" fmla="*/ 0 h 1268789"/>
                <a:gd name="connsiteX0" fmla="*/ 0 w 2651999"/>
                <a:gd name="connsiteY0" fmla="*/ 0 h 1268789"/>
                <a:gd name="connsiteX1" fmla="*/ 2651999 w 2651999"/>
                <a:gd name="connsiteY1" fmla="*/ 544889 h 1268789"/>
                <a:gd name="connsiteX2" fmla="*/ 2651999 w 2651999"/>
                <a:gd name="connsiteY2" fmla="*/ 1268789 h 1268789"/>
                <a:gd name="connsiteX3" fmla="*/ 11315 w 2651999"/>
                <a:gd name="connsiteY3" fmla="*/ 189632 h 1268789"/>
                <a:gd name="connsiteX4" fmla="*/ 0 w 2651999"/>
                <a:gd name="connsiteY4" fmla="*/ 0 h 1268789"/>
                <a:gd name="connsiteX0" fmla="*/ 0 w 2651999"/>
                <a:gd name="connsiteY0" fmla="*/ 0 h 1268789"/>
                <a:gd name="connsiteX1" fmla="*/ 2651999 w 2651999"/>
                <a:gd name="connsiteY1" fmla="*/ 544889 h 1268789"/>
                <a:gd name="connsiteX2" fmla="*/ 2651999 w 2651999"/>
                <a:gd name="connsiteY2" fmla="*/ 1268789 h 1268789"/>
                <a:gd name="connsiteX3" fmla="*/ 11315 w 2651999"/>
                <a:gd name="connsiteY3" fmla="*/ 189632 h 1268789"/>
                <a:gd name="connsiteX4" fmla="*/ 0 w 2651999"/>
                <a:gd name="connsiteY4" fmla="*/ 0 h 1268789"/>
                <a:gd name="connsiteX0" fmla="*/ 0 w 2643370"/>
                <a:gd name="connsiteY0" fmla="*/ 0 h 1260160"/>
                <a:gd name="connsiteX1" fmla="*/ 2643370 w 2643370"/>
                <a:gd name="connsiteY1" fmla="*/ 536260 h 1260160"/>
                <a:gd name="connsiteX2" fmla="*/ 2643370 w 2643370"/>
                <a:gd name="connsiteY2" fmla="*/ 1260160 h 1260160"/>
                <a:gd name="connsiteX3" fmla="*/ 2686 w 2643370"/>
                <a:gd name="connsiteY3" fmla="*/ 181003 h 1260160"/>
                <a:gd name="connsiteX4" fmla="*/ 0 w 2643370"/>
                <a:gd name="connsiteY4" fmla="*/ 0 h 1260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370" h="1260160">
                  <a:moveTo>
                    <a:pt x="0" y="0"/>
                  </a:moveTo>
                  <a:lnTo>
                    <a:pt x="2643370" y="536260"/>
                  </a:lnTo>
                  <a:lnTo>
                    <a:pt x="2643370" y="1260160"/>
                  </a:lnTo>
                  <a:lnTo>
                    <a:pt x="2686" y="181003"/>
                  </a:lnTo>
                  <a:cubicBezTo>
                    <a:pt x="565" y="106421"/>
                    <a:pt x="1518" y="62471"/>
                    <a:pt x="0" y="0"/>
                  </a:cubicBezTo>
                  <a:close/>
                </a:path>
              </a:pathLst>
            </a:custGeom>
            <a:gradFill rotWithShape="1">
              <a:gsLst>
                <a:gs pos="0">
                  <a:srgbClr val="60B5CC">
                    <a:shade val="47500"/>
                    <a:satMod val="137000"/>
                  </a:srgbClr>
                </a:gs>
                <a:gs pos="55000">
                  <a:srgbClr val="60B5CC">
                    <a:shade val="69000"/>
                    <a:satMod val="137000"/>
                  </a:srgbClr>
                </a:gs>
                <a:gs pos="100000">
                  <a:srgbClr val="60B5CC">
                    <a:shade val="98000"/>
                    <a:satMod val="137000"/>
                  </a:srgbClr>
                </a:gs>
              </a:gsLst>
              <a:lin ang="16200000" scaled="0"/>
            </a:gradFill>
            <a:ln w="6350" cap="rnd" cmpd="sng" algn="ctr">
              <a:solidFill>
                <a:srgbClr val="60B5CC">
                  <a:shade val="95000"/>
                  <a:satMod val="105000"/>
                </a:srgbClr>
              </a:solidFill>
              <a:prstDash val="solid"/>
            </a:ln>
            <a:effectLst>
              <a:outerShdw blurRad="39000" dist="25400" dir="5400000" rotWithShape="0">
                <a:srgbClr val="000000">
                  <a:alpha val="38000"/>
                </a:srgbClr>
              </a:outerShdw>
            </a:effectLst>
          </p:spPr>
          <p:txBody>
            <a:bodyPr lIns="85725" tIns="42863" rIns="85725" bIns="42863" rtlCol="0" anchor="ctr"/>
            <a:lstStyle/>
            <a:p>
              <a:pPr algn="ctr" defTabSz="857250">
                <a:defRPr/>
              </a:pPr>
              <a:endParaRPr lang="en-US" kern="0">
                <a:solidFill>
                  <a:sysClr val="window" lastClr="FFFFFF"/>
                </a:solidFill>
                <a:latin typeface="Corbel"/>
              </a:endParaRPr>
            </a:p>
          </p:txBody>
        </p:sp>
        <p:sp>
          <p:nvSpPr>
            <p:cNvPr id="53" name="Freeform 52"/>
            <p:cNvSpPr/>
            <p:nvPr/>
          </p:nvSpPr>
          <p:spPr>
            <a:xfrm>
              <a:off x="5089987" y="1916697"/>
              <a:ext cx="2275304" cy="603427"/>
            </a:xfrm>
            <a:custGeom>
              <a:avLst/>
              <a:gdLst>
                <a:gd name="connsiteX0" fmla="*/ 0 w 595312"/>
                <a:gd name="connsiteY0" fmla="*/ 119062 h 714375"/>
                <a:gd name="connsiteX1" fmla="*/ 590550 w 595312"/>
                <a:gd name="connsiteY1" fmla="*/ 0 h 714375"/>
                <a:gd name="connsiteX2" fmla="*/ 595312 w 595312"/>
                <a:gd name="connsiteY2" fmla="*/ 714375 h 714375"/>
                <a:gd name="connsiteX3" fmla="*/ 0 w 595312"/>
                <a:gd name="connsiteY3" fmla="*/ 714375 h 714375"/>
                <a:gd name="connsiteX4" fmla="*/ 0 w 595312"/>
                <a:gd name="connsiteY4" fmla="*/ 119062 h 714375"/>
                <a:gd name="connsiteX0" fmla="*/ 0 w 1470979"/>
                <a:gd name="connsiteY0" fmla="*/ 558752 h 714375"/>
                <a:gd name="connsiteX1" fmla="*/ 1466217 w 1470979"/>
                <a:gd name="connsiteY1" fmla="*/ 0 h 714375"/>
                <a:gd name="connsiteX2" fmla="*/ 1470979 w 1470979"/>
                <a:gd name="connsiteY2" fmla="*/ 714375 h 714375"/>
                <a:gd name="connsiteX3" fmla="*/ 875667 w 1470979"/>
                <a:gd name="connsiteY3" fmla="*/ 714375 h 714375"/>
                <a:gd name="connsiteX4" fmla="*/ 0 w 1470979"/>
                <a:gd name="connsiteY4" fmla="*/ 558752 h 714375"/>
                <a:gd name="connsiteX0" fmla="*/ 0 w 1470979"/>
                <a:gd name="connsiteY0" fmla="*/ 558752 h 719609"/>
                <a:gd name="connsiteX1" fmla="*/ 1466217 w 1470979"/>
                <a:gd name="connsiteY1" fmla="*/ 0 h 719609"/>
                <a:gd name="connsiteX2" fmla="*/ 1470979 w 1470979"/>
                <a:gd name="connsiteY2" fmla="*/ 714375 h 719609"/>
                <a:gd name="connsiteX3" fmla="*/ 0 w 1470979"/>
                <a:gd name="connsiteY3" fmla="*/ 719609 h 719609"/>
                <a:gd name="connsiteX4" fmla="*/ 0 w 1470979"/>
                <a:gd name="connsiteY4" fmla="*/ 558752 h 719609"/>
                <a:gd name="connsiteX0" fmla="*/ 0 w 1470979"/>
                <a:gd name="connsiteY0" fmla="*/ 558752 h 719609"/>
                <a:gd name="connsiteX1" fmla="*/ 1466217 w 1470979"/>
                <a:gd name="connsiteY1" fmla="*/ 0 h 719609"/>
                <a:gd name="connsiteX2" fmla="*/ 1470979 w 1470979"/>
                <a:gd name="connsiteY2" fmla="*/ 714375 h 719609"/>
                <a:gd name="connsiteX3" fmla="*/ 0 w 1470979"/>
                <a:gd name="connsiteY3" fmla="*/ 719609 h 719609"/>
                <a:gd name="connsiteX4" fmla="*/ 0 w 1470979"/>
                <a:gd name="connsiteY4" fmla="*/ 558752 h 719609"/>
                <a:gd name="connsiteX0" fmla="*/ 0 w 1470979"/>
                <a:gd name="connsiteY0" fmla="*/ 558752 h 719609"/>
                <a:gd name="connsiteX1" fmla="*/ 1466217 w 1470979"/>
                <a:gd name="connsiteY1" fmla="*/ 0 h 719609"/>
                <a:gd name="connsiteX2" fmla="*/ 1470979 w 1470979"/>
                <a:gd name="connsiteY2" fmla="*/ 714375 h 719609"/>
                <a:gd name="connsiteX3" fmla="*/ 0 w 1470979"/>
                <a:gd name="connsiteY3" fmla="*/ 719609 h 719609"/>
                <a:gd name="connsiteX4" fmla="*/ 0 w 1470979"/>
                <a:gd name="connsiteY4" fmla="*/ 558752 h 719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0979" h="719609">
                  <a:moveTo>
                    <a:pt x="0" y="558752"/>
                  </a:moveTo>
                  <a:cubicBezTo>
                    <a:pt x="207443" y="483733"/>
                    <a:pt x="1265130" y="71093"/>
                    <a:pt x="1466217" y="0"/>
                  </a:cubicBezTo>
                  <a:cubicBezTo>
                    <a:pt x="1467804" y="238125"/>
                    <a:pt x="1469392" y="476250"/>
                    <a:pt x="1470979" y="714375"/>
                  </a:cubicBezTo>
                  <a:lnTo>
                    <a:pt x="0" y="719609"/>
                  </a:lnTo>
                  <a:lnTo>
                    <a:pt x="0" y="558752"/>
                  </a:lnTo>
                  <a:close/>
                </a:path>
              </a:pathLst>
            </a:custGeom>
            <a:gradFill rotWithShape="1">
              <a:gsLst>
                <a:gs pos="0">
                  <a:srgbClr val="60B5CC">
                    <a:shade val="47500"/>
                    <a:satMod val="137000"/>
                  </a:srgbClr>
                </a:gs>
                <a:gs pos="55000">
                  <a:srgbClr val="60B5CC">
                    <a:shade val="69000"/>
                    <a:satMod val="137000"/>
                  </a:srgbClr>
                </a:gs>
                <a:gs pos="100000">
                  <a:srgbClr val="60B5CC">
                    <a:shade val="98000"/>
                    <a:satMod val="137000"/>
                  </a:srgbClr>
                </a:gs>
              </a:gsLst>
              <a:lin ang="16200000" scaled="0"/>
            </a:gradFill>
            <a:ln w="6350" cap="rnd" cmpd="sng" algn="ctr">
              <a:solidFill>
                <a:srgbClr val="60B5CC">
                  <a:shade val="95000"/>
                  <a:satMod val="105000"/>
                </a:srgbClr>
              </a:solidFill>
              <a:prstDash val="solid"/>
            </a:ln>
            <a:effectLst>
              <a:outerShdw blurRad="39000" dist="25400" dir="5400000" rotWithShape="0">
                <a:srgbClr val="000000">
                  <a:alpha val="38000"/>
                </a:srgbClr>
              </a:outerShdw>
            </a:effectLst>
          </p:spPr>
          <p:txBody>
            <a:bodyPr lIns="85725" tIns="42863" rIns="85725" bIns="42863" rtlCol="0" anchor="ctr"/>
            <a:lstStyle/>
            <a:p>
              <a:pPr algn="ctr" defTabSz="857250">
                <a:defRPr/>
              </a:pPr>
              <a:endParaRPr lang="en-US" kern="0">
                <a:solidFill>
                  <a:sysClr val="window" lastClr="FFFFFF"/>
                </a:solidFill>
                <a:latin typeface="Corbel"/>
              </a:endParaRPr>
            </a:p>
          </p:txBody>
        </p:sp>
        <p:sp>
          <p:nvSpPr>
            <p:cNvPr id="54" name="Freeform 53"/>
            <p:cNvSpPr/>
            <p:nvPr/>
          </p:nvSpPr>
          <p:spPr>
            <a:xfrm>
              <a:off x="5092729" y="2512442"/>
              <a:ext cx="2252810" cy="576096"/>
            </a:xfrm>
            <a:custGeom>
              <a:avLst/>
              <a:gdLst>
                <a:gd name="connsiteX0" fmla="*/ 0 w 1323975"/>
                <a:gd name="connsiteY0" fmla="*/ 0 h 833437"/>
                <a:gd name="connsiteX1" fmla="*/ 1323975 w 1323975"/>
                <a:gd name="connsiteY1" fmla="*/ 0 h 833437"/>
                <a:gd name="connsiteX2" fmla="*/ 1319213 w 1323975"/>
                <a:gd name="connsiteY2" fmla="*/ 833437 h 833437"/>
                <a:gd name="connsiteX3" fmla="*/ 14288 w 1323975"/>
                <a:gd name="connsiteY3" fmla="*/ 581025 h 833437"/>
                <a:gd name="connsiteX4" fmla="*/ 0 w 1323975"/>
                <a:gd name="connsiteY4" fmla="*/ 0 h 833437"/>
                <a:gd name="connsiteX0" fmla="*/ 1587 w 1309687"/>
                <a:gd name="connsiteY0" fmla="*/ 0 h 833437"/>
                <a:gd name="connsiteX1" fmla="*/ 1309687 w 1309687"/>
                <a:gd name="connsiteY1" fmla="*/ 0 h 833437"/>
                <a:gd name="connsiteX2" fmla="*/ 1304925 w 1309687"/>
                <a:gd name="connsiteY2" fmla="*/ 833437 h 833437"/>
                <a:gd name="connsiteX3" fmla="*/ 0 w 1309687"/>
                <a:gd name="connsiteY3" fmla="*/ 581025 h 833437"/>
                <a:gd name="connsiteX4" fmla="*/ 1587 w 1309687"/>
                <a:gd name="connsiteY4" fmla="*/ 0 h 833437"/>
                <a:gd name="connsiteX0" fmla="*/ 1951037 w 3259137"/>
                <a:gd name="connsiteY0" fmla="*/ 0 h 833437"/>
                <a:gd name="connsiteX1" fmla="*/ 3259137 w 3259137"/>
                <a:gd name="connsiteY1" fmla="*/ 0 h 833437"/>
                <a:gd name="connsiteX2" fmla="*/ 3254375 w 3259137"/>
                <a:gd name="connsiteY2" fmla="*/ 833437 h 833437"/>
                <a:gd name="connsiteX3" fmla="*/ 0 w 3259137"/>
                <a:gd name="connsiteY3" fmla="*/ 174625 h 833437"/>
                <a:gd name="connsiteX4" fmla="*/ 1951037 w 3259137"/>
                <a:gd name="connsiteY4" fmla="*/ 0 h 833437"/>
                <a:gd name="connsiteX0" fmla="*/ 0 w 3263900"/>
                <a:gd name="connsiteY0" fmla="*/ 19050 h 833437"/>
                <a:gd name="connsiteX1" fmla="*/ 3263900 w 3263900"/>
                <a:gd name="connsiteY1" fmla="*/ 0 h 833437"/>
                <a:gd name="connsiteX2" fmla="*/ 3259138 w 3263900"/>
                <a:gd name="connsiteY2" fmla="*/ 833437 h 833437"/>
                <a:gd name="connsiteX3" fmla="*/ 4763 w 3263900"/>
                <a:gd name="connsiteY3" fmla="*/ 174625 h 833437"/>
                <a:gd name="connsiteX4" fmla="*/ 0 w 3263900"/>
                <a:gd name="connsiteY4" fmla="*/ 19050 h 833437"/>
                <a:gd name="connsiteX0" fmla="*/ 4762 w 3259137"/>
                <a:gd name="connsiteY0" fmla="*/ 9525 h 833437"/>
                <a:gd name="connsiteX1" fmla="*/ 3259137 w 3259137"/>
                <a:gd name="connsiteY1" fmla="*/ 0 h 833437"/>
                <a:gd name="connsiteX2" fmla="*/ 3254375 w 3259137"/>
                <a:gd name="connsiteY2" fmla="*/ 833437 h 833437"/>
                <a:gd name="connsiteX3" fmla="*/ 0 w 3259137"/>
                <a:gd name="connsiteY3" fmla="*/ 174625 h 833437"/>
                <a:gd name="connsiteX4" fmla="*/ 4762 w 3259137"/>
                <a:gd name="connsiteY4" fmla="*/ 9525 h 833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9137" h="833437">
                  <a:moveTo>
                    <a:pt x="4762" y="9525"/>
                  </a:moveTo>
                  <a:lnTo>
                    <a:pt x="3259137" y="0"/>
                  </a:lnTo>
                  <a:cubicBezTo>
                    <a:pt x="3257550" y="277812"/>
                    <a:pt x="3255962" y="555625"/>
                    <a:pt x="3254375" y="833437"/>
                  </a:cubicBezTo>
                  <a:lnTo>
                    <a:pt x="0" y="174625"/>
                  </a:lnTo>
                  <a:lnTo>
                    <a:pt x="4762" y="9525"/>
                  </a:lnTo>
                  <a:close/>
                </a:path>
              </a:pathLst>
            </a:custGeom>
            <a:gradFill rotWithShape="1">
              <a:gsLst>
                <a:gs pos="0">
                  <a:srgbClr val="60B5CC">
                    <a:shade val="47500"/>
                    <a:satMod val="137000"/>
                  </a:srgbClr>
                </a:gs>
                <a:gs pos="55000">
                  <a:srgbClr val="60B5CC">
                    <a:shade val="69000"/>
                    <a:satMod val="137000"/>
                  </a:srgbClr>
                </a:gs>
                <a:gs pos="100000">
                  <a:srgbClr val="60B5CC">
                    <a:shade val="98000"/>
                    <a:satMod val="137000"/>
                  </a:srgbClr>
                </a:gs>
              </a:gsLst>
              <a:lin ang="16200000" scaled="0"/>
            </a:gradFill>
            <a:ln w="6350" cap="rnd" cmpd="sng" algn="ctr">
              <a:solidFill>
                <a:srgbClr val="60B5CC">
                  <a:shade val="95000"/>
                  <a:satMod val="105000"/>
                </a:srgbClr>
              </a:solidFill>
              <a:prstDash val="solid"/>
            </a:ln>
            <a:effectLst>
              <a:outerShdw blurRad="39000" dist="25400" dir="5400000" rotWithShape="0">
                <a:srgbClr val="000000">
                  <a:alpha val="38000"/>
                </a:srgbClr>
              </a:outerShdw>
            </a:effectLst>
          </p:spPr>
          <p:txBody>
            <a:bodyPr lIns="85725" tIns="42863" rIns="85725" bIns="42863" rtlCol="0" anchor="ctr"/>
            <a:lstStyle/>
            <a:p>
              <a:pPr algn="ctr" defTabSz="857250">
                <a:defRPr/>
              </a:pPr>
              <a:endParaRPr lang="en-US" kern="0">
                <a:solidFill>
                  <a:sysClr val="window" lastClr="FFFFFF"/>
                </a:solidFill>
                <a:latin typeface="Corbel"/>
              </a:endParaRPr>
            </a:p>
          </p:txBody>
        </p:sp>
        <p:sp>
          <p:nvSpPr>
            <p:cNvPr id="55" name="Freeform 54"/>
            <p:cNvSpPr/>
            <p:nvPr/>
          </p:nvSpPr>
          <p:spPr>
            <a:xfrm>
              <a:off x="5092218" y="1200150"/>
              <a:ext cx="2572159" cy="1170724"/>
            </a:xfrm>
            <a:custGeom>
              <a:avLst/>
              <a:gdLst>
                <a:gd name="connsiteX0" fmla="*/ 0 w 1040607"/>
                <a:gd name="connsiteY0" fmla="*/ 416719 h 683419"/>
                <a:gd name="connsiteX1" fmla="*/ 1040607 w 1040607"/>
                <a:gd name="connsiteY1" fmla="*/ 0 h 683419"/>
                <a:gd name="connsiteX2" fmla="*/ 1040607 w 1040607"/>
                <a:gd name="connsiteY2" fmla="*/ 473869 h 683419"/>
                <a:gd name="connsiteX3" fmla="*/ 4763 w 1040607"/>
                <a:gd name="connsiteY3" fmla="*/ 683419 h 683419"/>
                <a:gd name="connsiteX4" fmla="*/ 0 w 1040607"/>
                <a:gd name="connsiteY4" fmla="*/ 416719 h 683419"/>
                <a:gd name="connsiteX0" fmla="*/ 0 w 1106916"/>
                <a:gd name="connsiteY0" fmla="*/ 62182 h 683419"/>
                <a:gd name="connsiteX1" fmla="*/ 1106916 w 1106916"/>
                <a:gd name="connsiteY1" fmla="*/ 0 h 683419"/>
                <a:gd name="connsiteX2" fmla="*/ 1106916 w 1106916"/>
                <a:gd name="connsiteY2" fmla="*/ 473869 h 683419"/>
                <a:gd name="connsiteX3" fmla="*/ 71072 w 1106916"/>
                <a:gd name="connsiteY3" fmla="*/ 683419 h 683419"/>
                <a:gd name="connsiteX4" fmla="*/ 0 w 1106916"/>
                <a:gd name="connsiteY4" fmla="*/ 62182 h 683419"/>
                <a:gd name="connsiteX0" fmla="*/ 0 w 1151121"/>
                <a:gd name="connsiteY0" fmla="*/ 62182 h 683419"/>
                <a:gd name="connsiteX1" fmla="*/ 1106916 w 1151121"/>
                <a:gd name="connsiteY1" fmla="*/ 0 h 683419"/>
                <a:gd name="connsiteX2" fmla="*/ 1151121 w 1151121"/>
                <a:gd name="connsiteY2" fmla="*/ 666332 h 683419"/>
                <a:gd name="connsiteX3" fmla="*/ 71072 w 1151121"/>
                <a:gd name="connsiteY3" fmla="*/ 683419 h 683419"/>
                <a:gd name="connsiteX4" fmla="*/ 0 w 1151121"/>
                <a:gd name="connsiteY4" fmla="*/ 62182 h 683419"/>
                <a:gd name="connsiteX0" fmla="*/ 0 w 1151121"/>
                <a:gd name="connsiteY0" fmla="*/ 62182 h 700302"/>
                <a:gd name="connsiteX1" fmla="*/ 1106916 w 1151121"/>
                <a:gd name="connsiteY1" fmla="*/ 0 h 700302"/>
                <a:gd name="connsiteX2" fmla="*/ 1151121 w 1151121"/>
                <a:gd name="connsiteY2" fmla="*/ 666332 h 700302"/>
                <a:gd name="connsiteX3" fmla="*/ 71071 w 1151121"/>
                <a:gd name="connsiteY3" fmla="*/ 700302 h 700302"/>
                <a:gd name="connsiteX4" fmla="*/ 0 w 1151121"/>
                <a:gd name="connsiteY4" fmla="*/ 62182 h 700302"/>
                <a:gd name="connsiteX0" fmla="*/ 0 w 1151121"/>
                <a:gd name="connsiteY0" fmla="*/ 62182 h 700302"/>
                <a:gd name="connsiteX1" fmla="*/ 1106916 w 1151121"/>
                <a:gd name="connsiteY1" fmla="*/ 0 h 700302"/>
                <a:gd name="connsiteX2" fmla="*/ 1151121 w 1151121"/>
                <a:gd name="connsiteY2" fmla="*/ 666332 h 700302"/>
                <a:gd name="connsiteX3" fmla="*/ 247889 w 1151121"/>
                <a:gd name="connsiteY3" fmla="*/ 700302 h 700302"/>
                <a:gd name="connsiteX4" fmla="*/ 0 w 1151121"/>
                <a:gd name="connsiteY4" fmla="*/ 62182 h 700302"/>
                <a:gd name="connsiteX0" fmla="*/ 0 w 907998"/>
                <a:gd name="connsiteY0" fmla="*/ 45300 h 700302"/>
                <a:gd name="connsiteX1" fmla="*/ 863793 w 907998"/>
                <a:gd name="connsiteY1" fmla="*/ 0 h 700302"/>
                <a:gd name="connsiteX2" fmla="*/ 907998 w 907998"/>
                <a:gd name="connsiteY2" fmla="*/ 666332 h 700302"/>
                <a:gd name="connsiteX3" fmla="*/ 4766 w 907998"/>
                <a:gd name="connsiteY3" fmla="*/ 700302 h 700302"/>
                <a:gd name="connsiteX4" fmla="*/ 0 w 907998"/>
                <a:gd name="connsiteY4" fmla="*/ 45300 h 700302"/>
                <a:gd name="connsiteX0" fmla="*/ 0 w 907998"/>
                <a:gd name="connsiteY0" fmla="*/ 45300 h 700302"/>
                <a:gd name="connsiteX1" fmla="*/ 863793 w 907998"/>
                <a:gd name="connsiteY1" fmla="*/ 0 h 700302"/>
                <a:gd name="connsiteX2" fmla="*/ 907998 w 907998"/>
                <a:gd name="connsiteY2" fmla="*/ 381144 h 700302"/>
                <a:gd name="connsiteX3" fmla="*/ 4766 w 907998"/>
                <a:gd name="connsiteY3" fmla="*/ 700302 h 700302"/>
                <a:gd name="connsiteX4" fmla="*/ 0 w 907998"/>
                <a:gd name="connsiteY4" fmla="*/ 45300 h 700302"/>
                <a:gd name="connsiteX0" fmla="*/ 0 w 913952"/>
                <a:gd name="connsiteY0" fmla="*/ 45300 h 700302"/>
                <a:gd name="connsiteX1" fmla="*/ 913952 w 913952"/>
                <a:gd name="connsiteY1" fmla="*/ 0 h 700302"/>
                <a:gd name="connsiteX2" fmla="*/ 907998 w 913952"/>
                <a:gd name="connsiteY2" fmla="*/ 381144 h 700302"/>
                <a:gd name="connsiteX3" fmla="*/ 4766 w 913952"/>
                <a:gd name="connsiteY3" fmla="*/ 700302 h 700302"/>
                <a:gd name="connsiteX4" fmla="*/ 0 w 913952"/>
                <a:gd name="connsiteY4" fmla="*/ 45300 h 700302"/>
                <a:gd name="connsiteX0" fmla="*/ 0 w 909983"/>
                <a:gd name="connsiteY0" fmla="*/ 48816 h 703818"/>
                <a:gd name="connsiteX1" fmla="*/ 907864 w 909983"/>
                <a:gd name="connsiteY1" fmla="*/ 0 h 703818"/>
                <a:gd name="connsiteX2" fmla="*/ 907998 w 909983"/>
                <a:gd name="connsiteY2" fmla="*/ 384660 h 703818"/>
                <a:gd name="connsiteX3" fmla="*/ 4766 w 909983"/>
                <a:gd name="connsiteY3" fmla="*/ 703818 h 703818"/>
                <a:gd name="connsiteX4" fmla="*/ 0 w 909983"/>
                <a:gd name="connsiteY4" fmla="*/ 48816 h 703818"/>
                <a:gd name="connsiteX0" fmla="*/ 15064 w 906805"/>
                <a:gd name="connsiteY0" fmla="*/ 632380 h 721280"/>
                <a:gd name="connsiteX1" fmla="*/ 904686 w 906805"/>
                <a:gd name="connsiteY1" fmla="*/ 0 h 721280"/>
                <a:gd name="connsiteX2" fmla="*/ 904820 w 906805"/>
                <a:gd name="connsiteY2" fmla="*/ 384660 h 721280"/>
                <a:gd name="connsiteX3" fmla="*/ 1588 w 906805"/>
                <a:gd name="connsiteY3" fmla="*/ 703818 h 721280"/>
                <a:gd name="connsiteX4" fmla="*/ 15064 w 906805"/>
                <a:gd name="connsiteY4" fmla="*/ 632380 h 721280"/>
                <a:gd name="connsiteX0" fmla="*/ 0 w 891741"/>
                <a:gd name="connsiteY0" fmla="*/ 632380 h 721280"/>
                <a:gd name="connsiteX1" fmla="*/ 889622 w 891741"/>
                <a:gd name="connsiteY1" fmla="*/ 0 h 721280"/>
                <a:gd name="connsiteX2" fmla="*/ 889756 w 891741"/>
                <a:gd name="connsiteY2" fmla="*/ 384660 h 721280"/>
                <a:gd name="connsiteX3" fmla="*/ 5779 w 891741"/>
                <a:gd name="connsiteY3" fmla="*/ 684454 h 721280"/>
                <a:gd name="connsiteX4" fmla="*/ 0 w 891741"/>
                <a:gd name="connsiteY4" fmla="*/ 632380 h 721280"/>
                <a:gd name="connsiteX0" fmla="*/ 0 w 887941"/>
                <a:gd name="connsiteY0" fmla="*/ 617857 h 706757"/>
                <a:gd name="connsiteX1" fmla="*/ 885822 w 887941"/>
                <a:gd name="connsiteY1" fmla="*/ 0 h 706757"/>
                <a:gd name="connsiteX2" fmla="*/ 885956 w 887941"/>
                <a:gd name="connsiteY2" fmla="*/ 384660 h 706757"/>
                <a:gd name="connsiteX3" fmla="*/ 1979 w 887941"/>
                <a:gd name="connsiteY3" fmla="*/ 684454 h 706757"/>
                <a:gd name="connsiteX4" fmla="*/ 0 w 887941"/>
                <a:gd name="connsiteY4" fmla="*/ 617857 h 706757"/>
                <a:gd name="connsiteX0" fmla="*/ 0 w 887941"/>
                <a:gd name="connsiteY0" fmla="*/ 617857 h 706757"/>
                <a:gd name="connsiteX1" fmla="*/ 885822 w 887941"/>
                <a:gd name="connsiteY1" fmla="*/ 0 h 706757"/>
                <a:gd name="connsiteX2" fmla="*/ 885956 w 887941"/>
                <a:gd name="connsiteY2" fmla="*/ 384660 h 706757"/>
                <a:gd name="connsiteX3" fmla="*/ 2738 w 887941"/>
                <a:gd name="connsiteY3" fmla="*/ 698976 h 706757"/>
                <a:gd name="connsiteX4" fmla="*/ 0 w 887941"/>
                <a:gd name="connsiteY4" fmla="*/ 617857 h 706757"/>
                <a:gd name="connsiteX0" fmla="*/ 0 w 887941"/>
                <a:gd name="connsiteY0" fmla="*/ 617857 h 698976"/>
                <a:gd name="connsiteX1" fmla="*/ 885822 w 887941"/>
                <a:gd name="connsiteY1" fmla="*/ 0 h 698976"/>
                <a:gd name="connsiteX2" fmla="*/ 885956 w 887941"/>
                <a:gd name="connsiteY2" fmla="*/ 384660 h 698976"/>
                <a:gd name="connsiteX3" fmla="*/ 2738 w 887941"/>
                <a:gd name="connsiteY3" fmla="*/ 698976 h 698976"/>
                <a:gd name="connsiteX4" fmla="*/ 0 w 887941"/>
                <a:gd name="connsiteY4" fmla="*/ 617857 h 698976"/>
                <a:gd name="connsiteX0" fmla="*/ 2650 w 886791"/>
                <a:gd name="connsiteY0" fmla="*/ 624459 h 698976"/>
                <a:gd name="connsiteX1" fmla="*/ 884672 w 886791"/>
                <a:gd name="connsiteY1" fmla="*/ 0 h 698976"/>
                <a:gd name="connsiteX2" fmla="*/ 884806 w 886791"/>
                <a:gd name="connsiteY2" fmla="*/ 384660 h 698976"/>
                <a:gd name="connsiteX3" fmla="*/ 1588 w 886791"/>
                <a:gd name="connsiteY3" fmla="*/ 698976 h 698976"/>
                <a:gd name="connsiteX4" fmla="*/ 2650 w 886791"/>
                <a:gd name="connsiteY4" fmla="*/ 624459 h 698976"/>
                <a:gd name="connsiteX0" fmla="*/ 1062 w 885203"/>
                <a:gd name="connsiteY0" fmla="*/ 624459 h 698976"/>
                <a:gd name="connsiteX1" fmla="*/ 883084 w 885203"/>
                <a:gd name="connsiteY1" fmla="*/ 0 h 698976"/>
                <a:gd name="connsiteX2" fmla="*/ 883218 w 885203"/>
                <a:gd name="connsiteY2" fmla="*/ 384660 h 698976"/>
                <a:gd name="connsiteX3" fmla="*/ 0 w 885203"/>
                <a:gd name="connsiteY3" fmla="*/ 698976 h 698976"/>
                <a:gd name="connsiteX4" fmla="*/ 1062 w 885203"/>
                <a:gd name="connsiteY4" fmla="*/ 624459 h 698976"/>
                <a:gd name="connsiteX0" fmla="*/ 1892 w 886033"/>
                <a:gd name="connsiteY0" fmla="*/ 624459 h 698976"/>
                <a:gd name="connsiteX1" fmla="*/ 883914 w 886033"/>
                <a:gd name="connsiteY1" fmla="*/ 0 h 698976"/>
                <a:gd name="connsiteX2" fmla="*/ 884048 w 886033"/>
                <a:gd name="connsiteY2" fmla="*/ 384660 h 698976"/>
                <a:gd name="connsiteX3" fmla="*/ 830 w 886033"/>
                <a:gd name="connsiteY3" fmla="*/ 698976 h 698976"/>
                <a:gd name="connsiteX4" fmla="*/ 1892 w 886033"/>
                <a:gd name="connsiteY4" fmla="*/ 624459 h 698976"/>
                <a:gd name="connsiteX0" fmla="*/ 1133 w 885274"/>
                <a:gd name="connsiteY0" fmla="*/ 624459 h 698976"/>
                <a:gd name="connsiteX1" fmla="*/ 883155 w 885274"/>
                <a:gd name="connsiteY1" fmla="*/ 0 h 698976"/>
                <a:gd name="connsiteX2" fmla="*/ 883289 w 885274"/>
                <a:gd name="connsiteY2" fmla="*/ 384660 h 698976"/>
                <a:gd name="connsiteX3" fmla="*/ 71 w 885274"/>
                <a:gd name="connsiteY3" fmla="*/ 698976 h 698976"/>
                <a:gd name="connsiteX4" fmla="*/ 1133 w 885274"/>
                <a:gd name="connsiteY4" fmla="*/ 624459 h 698976"/>
                <a:gd name="connsiteX0" fmla="*/ 1900 w 885274"/>
                <a:gd name="connsiteY0" fmla="*/ 617858 h 698976"/>
                <a:gd name="connsiteX1" fmla="*/ 883155 w 885274"/>
                <a:gd name="connsiteY1" fmla="*/ 0 h 698976"/>
                <a:gd name="connsiteX2" fmla="*/ 883289 w 885274"/>
                <a:gd name="connsiteY2" fmla="*/ 384660 h 698976"/>
                <a:gd name="connsiteX3" fmla="*/ 71 w 885274"/>
                <a:gd name="connsiteY3" fmla="*/ 698976 h 698976"/>
                <a:gd name="connsiteX4" fmla="*/ 1900 w 885274"/>
                <a:gd name="connsiteY4" fmla="*/ 617858 h 698976"/>
                <a:gd name="connsiteX0" fmla="*/ 1133 w 884507"/>
                <a:gd name="connsiteY0" fmla="*/ 617858 h 692374"/>
                <a:gd name="connsiteX1" fmla="*/ 882388 w 884507"/>
                <a:gd name="connsiteY1" fmla="*/ 0 h 692374"/>
                <a:gd name="connsiteX2" fmla="*/ 882522 w 884507"/>
                <a:gd name="connsiteY2" fmla="*/ 384660 h 692374"/>
                <a:gd name="connsiteX3" fmla="*/ 71 w 884507"/>
                <a:gd name="connsiteY3" fmla="*/ 692374 h 692374"/>
                <a:gd name="connsiteX4" fmla="*/ 1133 w 884507"/>
                <a:gd name="connsiteY4" fmla="*/ 617858 h 692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507" h="692374">
                  <a:moveTo>
                    <a:pt x="1133" y="617858"/>
                  </a:moveTo>
                  <a:lnTo>
                    <a:pt x="882388" y="0"/>
                  </a:lnTo>
                  <a:cubicBezTo>
                    <a:pt x="880403" y="127048"/>
                    <a:pt x="884507" y="257612"/>
                    <a:pt x="882522" y="384660"/>
                  </a:cubicBezTo>
                  <a:lnTo>
                    <a:pt x="71" y="692374"/>
                  </a:lnTo>
                  <a:cubicBezTo>
                    <a:pt x="0" y="657605"/>
                    <a:pt x="1200" y="647345"/>
                    <a:pt x="1133" y="617858"/>
                  </a:cubicBezTo>
                  <a:close/>
                </a:path>
              </a:pathLst>
            </a:custGeom>
            <a:gradFill rotWithShape="1">
              <a:gsLst>
                <a:gs pos="0">
                  <a:srgbClr val="60B5CC">
                    <a:shade val="47500"/>
                    <a:satMod val="137000"/>
                  </a:srgbClr>
                </a:gs>
                <a:gs pos="55000">
                  <a:srgbClr val="60B5CC">
                    <a:shade val="69000"/>
                    <a:satMod val="137000"/>
                  </a:srgbClr>
                </a:gs>
                <a:gs pos="100000">
                  <a:srgbClr val="60B5CC">
                    <a:shade val="98000"/>
                    <a:satMod val="137000"/>
                  </a:srgbClr>
                </a:gs>
              </a:gsLst>
              <a:lin ang="16200000" scaled="0"/>
            </a:gradFill>
            <a:ln w="6350" cap="rnd" cmpd="sng" algn="ctr">
              <a:solidFill>
                <a:srgbClr val="60B5CC">
                  <a:shade val="95000"/>
                  <a:satMod val="105000"/>
                </a:srgbClr>
              </a:solidFill>
              <a:prstDash val="solid"/>
            </a:ln>
            <a:effectLst>
              <a:outerShdw blurRad="39000" dist="25400" dir="5400000" rotWithShape="0">
                <a:srgbClr val="000000">
                  <a:alpha val="38000"/>
                </a:srgbClr>
              </a:outerShdw>
            </a:effectLst>
          </p:spPr>
          <p:txBody>
            <a:bodyPr lIns="85725" tIns="42863" rIns="85725" bIns="42863" rtlCol="0" anchor="ctr"/>
            <a:lstStyle/>
            <a:p>
              <a:pPr algn="ctr" defTabSz="857250">
                <a:defRPr/>
              </a:pPr>
              <a:endParaRPr lang="en-US" kern="0">
                <a:solidFill>
                  <a:sysClr val="window" lastClr="FFFFFF"/>
                </a:solidFill>
                <a:latin typeface="Corbel"/>
              </a:endParaRPr>
            </a:p>
          </p:txBody>
        </p:sp>
        <p:cxnSp>
          <p:nvCxnSpPr>
            <p:cNvPr id="56" name="Straight Connector 55"/>
            <p:cNvCxnSpPr/>
            <p:nvPr/>
          </p:nvCxnSpPr>
          <p:spPr>
            <a:xfrm rot="16200000" flipH="1">
              <a:off x="4787391" y="2920784"/>
              <a:ext cx="398329" cy="0"/>
            </a:xfrm>
            <a:prstGeom prst="line">
              <a:avLst/>
            </a:prstGeom>
            <a:noFill/>
            <a:ln w="19050" cap="rnd" cmpd="sng" algn="ctr">
              <a:solidFill>
                <a:srgbClr val="E66C7D">
                  <a:shade val="95000"/>
                  <a:satMod val="105000"/>
                </a:srgbClr>
              </a:solidFill>
              <a:prstDash val="sysDash"/>
            </a:ln>
            <a:effectLst/>
          </p:spPr>
        </p:cxnSp>
        <p:cxnSp>
          <p:nvCxnSpPr>
            <p:cNvPr id="57" name="Straight Connector 56"/>
            <p:cNvCxnSpPr/>
            <p:nvPr/>
          </p:nvCxnSpPr>
          <p:spPr>
            <a:xfrm rot="5400000">
              <a:off x="4762685" y="2514118"/>
              <a:ext cx="444968" cy="548"/>
            </a:xfrm>
            <a:prstGeom prst="line">
              <a:avLst/>
            </a:prstGeom>
            <a:noFill/>
            <a:ln w="19050" cap="rnd" cmpd="sng" algn="ctr">
              <a:solidFill>
                <a:srgbClr val="F0AD00">
                  <a:shade val="95000"/>
                  <a:satMod val="105000"/>
                </a:srgbClr>
              </a:solidFill>
              <a:prstDash val="solid"/>
            </a:ln>
            <a:effectLst/>
          </p:spPr>
        </p:cxnSp>
        <p:cxnSp>
          <p:nvCxnSpPr>
            <p:cNvPr id="58" name="Straight Connector 57"/>
            <p:cNvCxnSpPr/>
            <p:nvPr/>
          </p:nvCxnSpPr>
          <p:spPr>
            <a:xfrm flipV="1">
              <a:off x="4985443" y="1205546"/>
              <a:ext cx="2666520" cy="1086360"/>
            </a:xfrm>
            <a:prstGeom prst="line">
              <a:avLst/>
            </a:prstGeom>
            <a:noFill/>
            <a:ln w="19050" cap="rnd" cmpd="sng" algn="ctr">
              <a:solidFill>
                <a:srgbClr val="F0AD00">
                  <a:shade val="95000"/>
                  <a:satMod val="105000"/>
                </a:srgbClr>
              </a:solidFill>
              <a:prstDash val="solid"/>
            </a:ln>
            <a:effectLst/>
          </p:spPr>
        </p:cxnSp>
        <p:cxnSp>
          <p:nvCxnSpPr>
            <p:cNvPr id="59" name="Straight Connector 58"/>
            <p:cNvCxnSpPr/>
            <p:nvPr/>
          </p:nvCxnSpPr>
          <p:spPr>
            <a:xfrm>
              <a:off x="4985443" y="2736326"/>
              <a:ext cx="2666520" cy="1086360"/>
            </a:xfrm>
            <a:prstGeom prst="line">
              <a:avLst/>
            </a:prstGeom>
            <a:noFill/>
            <a:ln w="19050" cap="rnd" cmpd="sng" algn="ctr">
              <a:solidFill>
                <a:srgbClr val="F0AD00">
                  <a:shade val="95000"/>
                  <a:satMod val="105000"/>
                </a:srgbClr>
              </a:solidFill>
              <a:prstDash val="solid"/>
            </a:ln>
            <a:effectLst/>
          </p:spPr>
        </p:cxnSp>
        <p:cxnSp>
          <p:nvCxnSpPr>
            <p:cNvPr id="60" name="Straight Connector 59"/>
            <p:cNvCxnSpPr/>
            <p:nvPr/>
          </p:nvCxnSpPr>
          <p:spPr>
            <a:xfrm rot="5400000">
              <a:off x="6343393" y="2514117"/>
              <a:ext cx="2617140" cy="1098"/>
            </a:xfrm>
            <a:prstGeom prst="line">
              <a:avLst/>
            </a:prstGeom>
            <a:noFill/>
            <a:ln w="19050" cap="rnd" cmpd="sng" algn="ctr">
              <a:solidFill>
                <a:srgbClr val="F0AD00">
                  <a:shade val="95000"/>
                  <a:satMod val="105000"/>
                </a:srgbClr>
              </a:solidFill>
              <a:prstDash val="solid"/>
            </a:ln>
            <a:effectLst/>
          </p:spPr>
        </p:cxnSp>
        <p:cxnSp>
          <p:nvCxnSpPr>
            <p:cNvPr id="61" name="Straight Connector 60"/>
            <p:cNvCxnSpPr/>
            <p:nvPr/>
          </p:nvCxnSpPr>
          <p:spPr>
            <a:xfrm flipV="1">
              <a:off x="4985458" y="1860661"/>
              <a:ext cx="2669793" cy="536594"/>
            </a:xfrm>
            <a:prstGeom prst="line">
              <a:avLst/>
            </a:prstGeom>
            <a:noFill/>
            <a:ln w="19050" cap="rnd" cmpd="sng" algn="ctr">
              <a:solidFill>
                <a:srgbClr val="F0AD00">
                  <a:shade val="95000"/>
                  <a:satMod val="105000"/>
                </a:srgbClr>
              </a:solidFill>
              <a:prstDash val="solid"/>
            </a:ln>
            <a:effectLst/>
          </p:spPr>
        </p:cxnSp>
        <p:cxnSp>
          <p:nvCxnSpPr>
            <p:cNvPr id="62" name="Straight Connector 61"/>
            <p:cNvCxnSpPr/>
            <p:nvPr/>
          </p:nvCxnSpPr>
          <p:spPr>
            <a:xfrm flipV="1">
              <a:off x="4988749" y="2516433"/>
              <a:ext cx="2956196" cy="0"/>
            </a:xfrm>
            <a:prstGeom prst="line">
              <a:avLst/>
            </a:prstGeom>
            <a:noFill/>
            <a:ln w="19050" cap="rnd" cmpd="sng" algn="ctr">
              <a:solidFill>
                <a:srgbClr val="60B5CC">
                  <a:lumMod val="75000"/>
                </a:srgbClr>
              </a:solidFill>
              <a:prstDash val="solid"/>
              <a:tailEnd type="triangle"/>
            </a:ln>
            <a:effectLst/>
          </p:spPr>
        </p:cxnSp>
        <p:cxnSp>
          <p:nvCxnSpPr>
            <p:cNvPr id="63" name="Straight Connector 62"/>
            <p:cNvCxnSpPr/>
            <p:nvPr/>
          </p:nvCxnSpPr>
          <p:spPr>
            <a:xfrm>
              <a:off x="4985458" y="2617820"/>
              <a:ext cx="2666501" cy="543173"/>
            </a:xfrm>
            <a:prstGeom prst="line">
              <a:avLst/>
            </a:prstGeom>
            <a:noFill/>
            <a:ln w="19050" cap="rnd" cmpd="sng" algn="ctr">
              <a:solidFill>
                <a:srgbClr val="F0AD00">
                  <a:shade val="95000"/>
                  <a:satMod val="105000"/>
                </a:srgbClr>
              </a:solidFill>
              <a:prstDash val="solid"/>
            </a:ln>
            <a:effectLst/>
          </p:spPr>
        </p:cxnSp>
        <p:cxnSp>
          <p:nvCxnSpPr>
            <p:cNvPr id="64" name="Straight Connector 63"/>
            <p:cNvCxnSpPr/>
            <p:nvPr/>
          </p:nvCxnSpPr>
          <p:spPr>
            <a:xfrm>
              <a:off x="4442263" y="2515031"/>
              <a:ext cx="544292" cy="221749"/>
            </a:xfrm>
            <a:prstGeom prst="line">
              <a:avLst/>
            </a:prstGeom>
            <a:noFill/>
            <a:ln w="19050" cap="rnd" cmpd="sng" algn="ctr">
              <a:solidFill>
                <a:srgbClr val="F0AD00">
                  <a:shade val="95000"/>
                  <a:satMod val="105000"/>
                </a:srgbClr>
              </a:solidFill>
              <a:prstDash val="sysDash"/>
            </a:ln>
            <a:effectLst/>
          </p:spPr>
        </p:cxnSp>
        <p:cxnSp>
          <p:nvCxnSpPr>
            <p:cNvPr id="66" name="Straight Connector 65"/>
            <p:cNvCxnSpPr/>
            <p:nvPr/>
          </p:nvCxnSpPr>
          <p:spPr>
            <a:xfrm flipV="1">
              <a:off x="4438990" y="2285326"/>
              <a:ext cx="562606" cy="229211"/>
            </a:xfrm>
            <a:prstGeom prst="line">
              <a:avLst/>
            </a:prstGeom>
            <a:noFill/>
            <a:ln w="19050" cap="rnd" cmpd="sng" algn="ctr">
              <a:solidFill>
                <a:srgbClr val="F0AD00">
                  <a:shade val="95000"/>
                  <a:satMod val="105000"/>
                </a:srgbClr>
              </a:solidFill>
              <a:prstDash val="sysDash"/>
            </a:ln>
            <a:effectLst/>
          </p:spPr>
        </p:cxnSp>
        <p:cxnSp>
          <p:nvCxnSpPr>
            <p:cNvPr id="68" name="Straight Connector 67"/>
            <p:cNvCxnSpPr/>
            <p:nvPr/>
          </p:nvCxnSpPr>
          <p:spPr>
            <a:xfrm>
              <a:off x="4447220" y="2516433"/>
              <a:ext cx="538238" cy="0"/>
            </a:xfrm>
            <a:prstGeom prst="line">
              <a:avLst/>
            </a:prstGeom>
            <a:noFill/>
            <a:ln w="19050" cap="rnd" cmpd="sng" algn="ctr">
              <a:solidFill>
                <a:srgbClr val="60B5CC">
                  <a:lumMod val="75000"/>
                </a:srgbClr>
              </a:solidFill>
              <a:prstDash val="sysDash"/>
              <a:headEnd type="none" w="med" len="med"/>
              <a:tailEnd type="none" w="med" len="med"/>
            </a:ln>
            <a:effectLst/>
          </p:spPr>
        </p:cxnSp>
        <p:sp>
          <p:nvSpPr>
            <p:cNvPr id="80" name="TextBox 79"/>
            <p:cNvSpPr txBox="1"/>
            <p:nvPr/>
          </p:nvSpPr>
          <p:spPr>
            <a:xfrm>
              <a:off x="4727694" y="3079246"/>
              <a:ext cx="634789" cy="363562"/>
            </a:xfrm>
            <a:prstGeom prst="rect">
              <a:avLst/>
            </a:prstGeom>
            <a:noFill/>
          </p:spPr>
          <p:txBody>
            <a:bodyPr wrap="none" lIns="85725" tIns="42863" rIns="85725" bIns="42863" rtlCol="0">
              <a:spAutoFit/>
            </a:bodyPr>
            <a:lstStyle/>
            <a:p>
              <a:pPr defTabSz="857250">
                <a:defRPr/>
              </a:pPr>
              <a:r>
                <a:rPr lang="sv-SE" kern="0" dirty="0">
                  <a:solidFill>
                    <a:sysClr val="windowText" lastClr="000000"/>
                  </a:solidFill>
                </a:rPr>
                <a:t>near</a:t>
              </a:r>
              <a:endParaRPr lang="en-US" kern="0" baseline="-25000" dirty="0">
                <a:solidFill>
                  <a:sysClr val="windowText" lastClr="000000"/>
                </a:solidFill>
              </a:endParaRPr>
            </a:p>
          </p:txBody>
        </p:sp>
        <p:sp>
          <p:nvSpPr>
            <p:cNvPr id="81" name="Freeform 80"/>
            <p:cNvSpPr/>
            <p:nvPr/>
          </p:nvSpPr>
          <p:spPr>
            <a:xfrm>
              <a:off x="6873583" y="1932904"/>
              <a:ext cx="488939" cy="1510071"/>
            </a:xfrm>
            <a:custGeom>
              <a:avLst/>
              <a:gdLst>
                <a:gd name="connsiteX0" fmla="*/ 615992 w 1952398"/>
                <a:gd name="connsiteY0" fmla="*/ 0 h 1397000"/>
                <a:gd name="connsiteX1" fmla="*/ 1047792 w 1952398"/>
                <a:gd name="connsiteY1" fmla="*/ 127000 h 1397000"/>
                <a:gd name="connsiteX2" fmla="*/ 1193842 w 1952398"/>
                <a:gd name="connsiteY2" fmla="*/ 273050 h 1397000"/>
                <a:gd name="connsiteX3" fmla="*/ 1047792 w 1952398"/>
                <a:gd name="connsiteY3" fmla="*/ 552450 h 1397000"/>
                <a:gd name="connsiteX4" fmla="*/ 1949492 w 1952398"/>
                <a:gd name="connsiteY4" fmla="*/ 793750 h 1397000"/>
                <a:gd name="connsiteX5" fmla="*/ 698542 w 1952398"/>
                <a:gd name="connsiteY5" fmla="*/ 1155700 h 1397000"/>
                <a:gd name="connsiteX6" fmla="*/ 190542 w 1952398"/>
                <a:gd name="connsiteY6" fmla="*/ 1282700 h 1397000"/>
                <a:gd name="connsiteX7" fmla="*/ 42 w 1952398"/>
                <a:gd name="connsiteY7" fmla="*/ 1352550 h 1397000"/>
                <a:gd name="connsiteX8" fmla="*/ 171492 w 1952398"/>
                <a:gd name="connsiteY8" fmla="*/ 1397000 h 1397000"/>
                <a:gd name="connsiteX0" fmla="*/ 615956 w 1952362"/>
                <a:gd name="connsiteY0" fmla="*/ 0 h 1930400"/>
                <a:gd name="connsiteX1" fmla="*/ 1047756 w 1952362"/>
                <a:gd name="connsiteY1" fmla="*/ 127000 h 1930400"/>
                <a:gd name="connsiteX2" fmla="*/ 1193806 w 1952362"/>
                <a:gd name="connsiteY2" fmla="*/ 273050 h 1930400"/>
                <a:gd name="connsiteX3" fmla="*/ 1047756 w 1952362"/>
                <a:gd name="connsiteY3" fmla="*/ 552450 h 1930400"/>
                <a:gd name="connsiteX4" fmla="*/ 1949456 w 1952362"/>
                <a:gd name="connsiteY4" fmla="*/ 793750 h 1930400"/>
                <a:gd name="connsiteX5" fmla="*/ 698506 w 1952362"/>
                <a:gd name="connsiteY5" fmla="*/ 1155700 h 1930400"/>
                <a:gd name="connsiteX6" fmla="*/ 190506 w 1952362"/>
                <a:gd name="connsiteY6" fmla="*/ 1282700 h 1930400"/>
                <a:gd name="connsiteX7" fmla="*/ 6 w 1952362"/>
                <a:gd name="connsiteY7" fmla="*/ 1352550 h 1930400"/>
                <a:gd name="connsiteX8" fmla="*/ 1314456 w 1952362"/>
                <a:gd name="connsiteY8" fmla="*/ 1930400 h 1930400"/>
                <a:gd name="connsiteX0" fmla="*/ 442994 w 1779400"/>
                <a:gd name="connsiteY0" fmla="*/ 0 h 1930400"/>
                <a:gd name="connsiteX1" fmla="*/ 874794 w 1779400"/>
                <a:gd name="connsiteY1" fmla="*/ 127000 h 1930400"/>
                <a:gd name="connsiteX2" fmla="*/ 1020844 w 1779400"/>
                <a:gd name="connsiteY2" fmla="*/ 273050 h 1930400"/>
                <a:gd name="connsiteX3" fmla="*/ 874794 w 1779400"/>
                <a:gd name="connsiteY3" fmla="*/ 552450 h 1930400"/>
                <a:gd name="connsiteX4" fmla="*/ 1776494 w 1779400"/>
                <a:gd name="connsiteY4" fmla="*/ 793750 h 1930400"/>
                <a:gd name="connsiteX5" fmla="*/ 525544 w 1779400"/>
                <a:gd name="connsiteY5" fmla="*/ 1155700 h 1930400"/>
                <a:gd name="connsiteX6" fmla="*/ 17544 w 1779400"/>
                <a:gd name="connsiteY6" fmla="*/ 1282700 h 1930400"/>
                <a:gd name="connsiteX7" fmla="*/ 1097044 w 1779400"/>
                <a:gd name="connsiteY7" fmla="*/ 1543050 h 1930400"/>
                <a:gd name="connsiteX8" fmla="*/ 1141494 w 1779400"/>
                <a:gd name="connsiteY8" fmla="*/ 1930400 h 1930400"/>
                <a:gd name="connsiteX0" fmla="*/ 0 w 1336406"/>
                <a:gd name="connsiteY0" fmla="*/ 0 h 1930400"/>
                <a:gd name="connsiteX1" fmla="*/ 431800 w 1336406"/>
                <a:gd name="connsiteY1" fmla="*/ 127000 h 1930400"/>
                <a:gd name="connsiteX2" fmla="*/ 577850 w 1336406"/>
                <a:gd name="connsiteY2" fmla="*/ 273050 h 1930400"/>
                <a:gd name="connsiteX3" fmla="*/ 431800 w 1336406"/>
                <a:gd name="connsiteY3" fmla="*/ 552450 h 1930400"/>
                <a:gd name="connsiteX4" fmla="*/ 1333500 w 1336406"/>
                <a:gd name="connsiteY4" fmla="*/ 793750 h 1930400"/>
                <a:gd name="connsiteX5" fmla="*/ 82550 w 1336406"/>
                <a:gd name="connsiteY5" fmla="*/ 1155700 h 1930400"/>
                <a:gd name="connsiteX6" fmla="*/ 806450 w 1336406"/>
                <a:gd name="connsiteY6" fmla="*/ 1371600 h 1930400"/>
                <a:gd name="connsiteX7" fmla="*/ 654050 w 1336406"/>
                <a:gd name="connsiteY7" fmla="*/ 1543050 h 1930400"/>
                <a:gd name="connsiteX8" fmla="*/ 698500 w 1336406"/>
                <a:gd name="connsiteY8" fmla="*/ 1930400 h 1930400"/>
                <a:gd name="connsiteX0" fmla="*/ 0 w 1353274"/>
                <a:gd name="connsiteY0" fmla="*/ 0 h 1930400"/>
                <a:gd name="connsiteX1" fmla="*/ 431800 w 1353274"/>
                <a:gd name="connsiteY1" fmla="*/ 127000 h 1930400"/>
                <a:gd name="connsiteX2" fmla="*/ 577850 w 1353274"/>
                <a:gd name="connsiteY2" fmla="*/ 273050 h 1930400"/>
                <a:gd name="connsiteX3" fmla="*/ 431800 w 1353274"/>
                <a:gd name="connsiteY3" fmla="*/ 552450 h 1930400"/>
                <a:gd name="connsiteX4" fmla="*/ 1333500 w 1353274"/>
                <a:gd name="connsiteY4" fmla="*/ 793750 h 1930400"/>
                <a:gd name="connsiteX5" fmla="*/ 1035050 w 1353274"/>
                <a:gd name="connsiteY5" fmla="*/ 1104900 h 1930400"/>
                <a:gd name="connsiteX6" fmla="*/ 806450 w 1353274"/>
                <a:gd name="connsiteY6" fmla="*/ 1371600 h 1930400"/>
                <a:gd name="connsiteX7" fmla="*/ 654050 w 1353274"/>
                <a:gd name="connsiteY7" fmla="*/ 1543050 h 1930400"/>
                <a:gd name="connsiteX8" fmla="*/ 698500 w 1353274"/>
                <a:gd name="connsiteY8" fmla="*/ 1930400 h 1930400"/>
                <a:gd name="connsiteX0" fmla="*/ 0 w 1370969"/>
                <a:gd name="connsiteY0" fmla="*/ 0 h 1930400"/>
                <a:gd name="connsiteX1" fmla="*/ 431800 w 1370969"/>
                <a:gd name="connsiteY1" fmla="*/ 127000 h 1930400"/>
                <a:gd name="connsiteX2" fmla="*/ 577850 w 1370969"/>
                <a:gd name="connsiteY2" fmla="*/ 273050 h 1930400"/>
                <a:gd name="connsiteX3" fmla="*/ 1282700 w 1370969"/>
                <a:gd name="connsiteY3" fmla="*/ 514350 h 1930400"/>
                <a:gd name="connsiteX4" fmla="*/ 1333500 w 1370969"/>
                <a:gd name="connsiteY4" fmla="*/ 793750 h 1930400"/>
                <a:gd name="connsiteX5" fmla="*/ 1035050 w 1370969"/>
                <a:gd name="connsiteY5" fmla="*/ 1104900 h 1930400"/>
                <a:gd name="connsiteX6" fmla="*/ 806450 w 1370969"/>
                <a:gd name="connsiteY6" fmla="*/ 1371600 h 1930400"/>
                <a:gd name="connsiteX7" fmla="*/ 654050 w 1370969"/>
                <a:gd name="connsiteY7" fmla="*/ 1543050 h 1930400"/>
                <a:gd name="connsiteX8" fmla="*/ 698500 w 1370969"/>
                <a:gd name="connsiteY8" fmla="*/ 1930400 h 1930400"/>
                <a:gd name="connsiteX0" fmla="*/ 0 w 1346417"/>
                <a:gd name="connsiteY0" fmla="*/ 0 h 1930400"/>
                <a:gd name="connsiteX1" fmla="*/ 431800 w 1346417"/>
                <a:gd name="connsiteY1" fmla="*/ 127000 h 1930400"/>
                <a:gd name="connsiteX2" fmla="*/ 1193800 w 1346417"/>
                <a:gd name="connsiteY2" fmla="*/ 273050 h 1930400"/>
                <a:gd name="connsiteX3" fmla="*/ 1282700 w 1346417"/>
                <a:gd name="connsiteY3" fmla="*/ 514350 h 1930400"/>
                <a:gd name="connsiteX4" fmla="*/ 1333500 w 1346417"/>
                <a:gd name="connsiteY4" fmla="*/ 793750 h 1930400"/>
                <a:gd name="connsiteX5" fmla="*/ 1035050 w 1346417"/>
                <a:gd name="connsiteY5" fmla="*/ 1104900 h 1930400"/>
                <a:gd name="connsiteX6" fmla="*/ 806450 w 1346417"/>
                <a:gd name="connsiteY6" fmla="*/ 1371600 h 1930400"/>
                <a:gd name="connsiteX7" fmla="*/ 654050 w 1346417"/>
                <a:gd name="connsiteY7" fmla="*/ 1543050 h 1930400"/>
                <a:gd name="connsiteX8" fmla="*/ 698500 w 1346417"/>
                <a:gd name="connsiteY8" fmla="*/ 1930400 h 1930400"/>
                <a:gd name="connsiteX0" fmla="*/ 0 w 1346417"/>
                <a:gd name="connsiteY0" fmla="*/ 13658 h 1944058"/>
                <a:gd name="connsiteX1" fmla="*/ 1066800 w 1346417"/>
                <a:gd name="connsiteY1" fmla="*/ 13658 h 1944058"/>
                <a:gd name="connsiteX2" fmla="*/ 1193800 w 1346417"/>
                <a:gd name="connsiteY2" fmla="*/ 286708 h 1944058"/>
                <a:gd name="connsiteX3" fmla="*/ 1282700 w 1346417"/>
                <a:gd name="connsiteY3" fmla="*/ 528008 h 1944058"/>
                <a:gd name="connsiteX4" fmla="*/ 1333500 w 1346417"/>
                <a:gd name="connsiteY4" fmla="*/ 807408 h 1944058"/>
                <a:gd name="connsiteX5" fmla="*/ 1035050 w 1346417"/>
                <a:gd name="connsiteY5" fmla="*/ 1118558 h 1944058"/>
                <a:gd name="connsiteX6" fmla="*/ 806450 w 1346417"/>
                <a:gd name="connsiteY6" fmla="*/ 1385258 h 1944058"/>
                <a:gd name="connsiteX7" fmla="*/ 654050 w 1346417"/>
                <a:gd name="connsiteY7" fmla="*/ 1556708 h 1944058"/>
                <a:gd name="connsiteX8" fmla="*/ 698500 w 1346417"/>
                <a:gd name="connsiteY8" fmla="*/ 1944058 h 1944058"/>
                <a:gd name="connsiteX0" fmla="*/ 0 w 1346417"/>
                <a:gd name="connsiteY0" fmla="*/ 157014 h 2087414"/>
                <a:gd name="connsiteX1" fmla="*/ 1085850 w 1346417"/>
                <a:gd name="connsiteY1" fmla="*/ 0 h 2087414"/>
                <a:gd name="connsiteX2" fmla="*/ 1066800 w 1346417"/>
                <a:gd name="connsiteY2" fmla="*/ 157014 h 2087414"/>
                <a:gd name="connsiteX3" fmla="*/ 1193800 w 1346417"/>
                <a:gd name="connsiteY3" fmla="*/ 430064 h 2087414"/>
                <a:gd name="connsiteX4" fmla="*/ 1282700 w 1346417"/>
                <a:gd name="connsiteY4" fmla="*/ 671364 h 2087414"/>
                <a:gd name="connsiteX5" fmla="*/ 1333500 w 1346417"/>
                <a:gd name="connsiteY5" fmla="*/ 950764 h 2087414"/>
                <a:gd name="connsiteX6" fmla="*/ 1035050 w 1346417"/>
                <a:gd name="connsiteY6" fmla="*/ 1261914 h 2087414"/>
                <a:gd name="connsiteX7" fmla="*/ 806450 w 1346417"/>
                <a:gd name="connsiteY7" fmla="*/ 1528614 h 2087414"/>
                <a:gd name="connsiteX8" fmla="*/ 654050 w 1346417"/>
                <a:gd name="connsiteY8" fmla="*/ 1700064 h 2087414"/>
                <a:gd name="connsiteX9" fmla="*/ 698500 w 1346417"/>
                <a:gd name="connsiteY9" fmla="*/ 2087414 h 2087414"/>
                <a:gd name="connsiteX0" fmla="*/ 0 w 1355693"/>
                <a:gd name="connsiteY0" fmla="*/ 256034 h 2186434"/>
                <a:gd name="connsiteX1" fmla="*/ 1320800 w 1355693"/>
                <a:gd name="connsiteY1" fmla="*/ 3770 h 2186434"/>
                <a:gd name="connsiteX2" fmla="*/ 1085850 w 1355693"/>
                <a:gd name="connsiteY2" fmla="*/ 99020 h 2186434"/>
                <a:gd name="connsiteX3" fmla="*/ 1066800 w 1355693"/>
                <a:gd name="connsiteY3" fmla="*/ 256034 h 2186434"/>
                <a:gd name="connsiteX4" fmla="*/ 1193800 w 1355693"/>
                <a:gd name="connsiteY4" fmla="*/ 529084 h 2186434"/>
                <a:gd name="connsiteX5" fmla="*/ 1282700 w 1355693"/>
                <a:gd name="connsiteY5" fmla="*/ 770384 h 2186434"/>
                <a:gd name="connsiteX6" fmla="*/ 1333500 w 1355693"/>
                <a:gd name="connsiteY6" fmla="*/ 1049784 h 2186434"/>
                <a:gd name="connsiteX7" fmla="*/ 1035050 w 1355693"/>
                <a:gd name="connsiteY7" fmla="*/ 1360934 h 2186434"/>
                <a:gd name="connsiteX8" fmla="*/ 806450 w 1355693"/>
                <a:gd name="connsiteY8" fmla="*/ 1627634 h 2186434"/>
                <a:gd name="connsiteX9" fmla="*/ 654050 w 1355693"/>
                <a:gd name="connsiteY9" fmla="*/ 1799084 h 2186434"/>
                <a:gd name="connsiteX10" fmla="*/ 698500 w 1355693"/>
                <a:gd name="connsiteY10" fmla="*/ 2186434 h 2186434"/>
                <a:gd name="connsiteX0" fmla="*/ 0 w 1355693"/>
                <a:gd name="connsiteY0" fmla="*/ 256034 h 2186434"/>
                <a:gd name="connsiteX1" fmla="*/ 1320800 w 1355693"/>
                <a:gd name="connsiteY1" fmla="*/ 3770 h 2186434"/>
                <a:gd name="connsiteX2" fmla="*/ 1085850 w 1355693"/>
                <a:gd name="connsiteY2" fmla="*/ 99020 h 2186434"/>
                <a:gd name="connsiteX3" fmla="*/ 1143000 w 1355693"/>
                <a:gd name="connsiteY3" fmla="*/ 408434 h 2186434"/>
                <a:gd name="connsiteX4" fmla="*/ 1193800 w 1355693"/>
                <a:gd name="connsiteY4" fmla="*/ 529084 h 2186434"/>
                <a:gd name="connsiteX5" fmla="*/ 1282700 w 1355693"/>
                <a:gd name="connsiteY5" fmla="*/ 770384 h 2186434"/>
                <a:gd name="connsiteX6" fmla="*/ 1333500 w 1355693"/>
                <a:gd name="connsiteY6" fmla="*/ 1049784 h 2186434"/>
                <a:gd name="connsiteX7" fmla="*/ 1035050 w 1355693"/>
                <a:gd name="connsiteY7" fmla="*/ 1360934 h 2186434"/>
                <a:gd name="connsiteX8" fmla="*/ 806450 w 1355693"/>
                <a:gd name="connsiteY8" fmla="*/ 1627634 h 2186434"/>
                <a:gd name="connsiteX9" fmla="*/ 654050 w 1355693"/>
                <a:gd name="connsiteY9" fmla="*/ 1799084 h 2186434"/>
                <a:gd name="connsiteX10" fmla="*/ 698500 w 1355693"/>
                <a:gd name="connsiteY10" fmla="*/ 2186434 h 2186434"/>
                <a:gd name="connsiteX0" fmla="*/ 0 w 1361245"/>
                <a:gd name="connsiteY0" fmla="*/ 254217 h 2184617"/>
                <a:gd name="connsiteX1" fmla="*/ 1320800 w 1361245"/>
                <a:gd name="connsiteY1" fmla="*/ 1953 h 2184617"/>
                <a:gd name="connsiteX2" fmla="*/ 1181100 w 1361245"/>
                <a:gd name="connsiteY2" fmla="*/ 224203 h 2184617"/>
                <a:gd name="connsiteX3" fmla="*/ 1143000 w 1361245"/>
                <a:gd name="connsiteY3" fmla="*/ 406617 h 2184617"/>
                <a:gd name="connsiteX4" fmla="*/ 1193800 w 1361245"/>
                <a:gd name="connsiteY4" fmla="*/ 527267 h 2184617"/>
                <a:gd name="connsiteX5" fmla="*/ 1282700 w 1361245"/>
                <a:gd name="connsiteY5" fmla="*/ 768567 h 2184617"/>
                <a:gd name="connsiteX6" fmla="*/ 1333500 w 1361245"/>
                <a:gd name="connsiteY6" fmla="*/ 1047967 h 2184617"/>
                <a:gd name="connsiteX7" fmla="*/ 1035050 w 1361245"/>
                <a:gd name="connsiteY7" fmla="*/ 1359117 h 2184617"/>
                <a:gd name="connsiteX8" fmla="*/ 806450 w 1361245"/>
                <a:gd name="connsiteY8" fmla="*/ 1625817 h 2184617"/>
                <a:gd name="connsiteX9" fmla="*/ 654050 w 1361245"/>
                <a:gd name="connsiteY9" fmla="*/ 1797267 h 2184617"/>
                <a:gd name="connsiteX10" fmla="*/ 698500 w 1361245"/>
                <a:gd name="connsiteY10" fmla="*/ 2184617 h 2184617"/>
                <a:gd name="connsiteX0" fmla="*/ 0 w 1361245"/>
                <a:gd name="connsiteY0" fmla="*/ 254217 h 2184617"/>
                <a:gd name="connsiteX1" fmla="*/ 1320800 w 1361245"/>
                <a:gd name="connsiteY1" fmla="*/ 1953 h 2184617"/>
                <a:gd name="connsiteX2" fmla="*/ 1181100 w 1361245"/>
                <a:gd name="connsiteY2" fmla="*/ 224203 h 2184617"/>
                <a:gd name="connsiteX3" fmla="*/ 1143000 w 1361245"/>
                <a:gd name="connsiteY3" fmla="*/ 406617 h 2184617"/>
                <a:gd name="connsiteX4" fmla="*/ 1193800 w 1361245"/>
                <a:gd name="connsiteY4" fmla="*/ 527267 h 2184617"/>
                <a:gd name="connsiteX5" fmla="*/ 1282700 w 1361245"/>
                <a:gd name="connsiteY5" fmla="*/ 768567 h 2184617"/>
                <a:gd name="connsiteX6" fmla="*/ 1333500 w 1361245"/>
                <a:gd name="connsiteY6" fmla="*/ 1047967 h 2184617"/>
                <a:gd name="connsiteX7" fmla="*/ 1035050 w 1361245"/>
                <a:gd name="connsiteY7" fmla="*/ 1359117 h 2184617"/>
                <a:gd name="connsiteX8" fmla="*/ 806450 w 1361245"/>
                <a:gd name="connsiteY8" fmla="*/ 1625817 h 2184617"/>
                <a:gd name="connsiteX9" fmla="*/ 654050 w 1361245"/>
                <a:gd name="connsiteY9" fmla="*/ 1797267 h 2184617"/>
                <a:gd name="connsiteX10" fmla="*/ 698500 w 1361245"/>
                <a:gd name="connsiteY10" fmla="*/ 2184617 h 2184617"/>
                <a:gd name="connsiteX0" fmla="*/ 552602 w 707347"/>
                <a:gd name="connsiteY0" fmla="*/ 19267 h 2184617"/>
                <a:gd name="connsiteX1" fmla="*/ 666902 w 707347"/>
                <a:gd name="connsiteY1" fmla="*/ 1953 h 2184617"/>
                <a:gd name="connsiteX2" fmla="*/ 527202 w 707347"/>
                <a:gd name="connsiteY2" fmla="*/ 224203 h 2184617"/>
                <a:gd name="connsiteX3" fmla="*/ 489102 w 707347"/>
                <a:gd name="connsiteY3" fmla="*/ 406617 h 2184617"/>
                <a:gd name="connsiteX4" fmla="*/ 539902 w 707347"/>
                <a:gd name="connsiteY4" fmla="*/ 527267 h 2184617"/>
                <a:gd name="connsiteX5" fmla="*/ 628802 w 707347"/>
                <a:gd name="connsiteY5" fmla="*/ 768567 h 2184617"/>
                <a:gd name="connsiteX6" fmla="*/ 679602 w 707347"/>
                <a:gd name="connsiteY6" fmla="*/ 1047967 h 2184617"/>
                <a:gd name="connsiteX7" fmla="*/ 381152 w 707347"/>
                <a:gd name="connsiteY7" fmla="*/ 1359117 h 2184617"/>
                <a:gd name="connsiteX8" fmla="*/ 152552 w 707347"/>
                <a:gd name="connsiteY8" fmla="*/ 1625817 h 2184617"/>
                <a:gd name="connsiteX9" fmla="*/ 152 w 707347"/>
                <a:gd name="connsiteY9" fmla="*/ 1797267 h 2184617"/>
                <a:gd name="connsiteX10" fmla="*/ 44602 w 707347"/>
                <a:gd name="connsiteY10" fmla="*/ 2184617 h 2184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7347" h="2184617">
                  <a:moveTo>
                    <a:pt x="552602" y="19267"/>
                  </a:moveTo>
                  <a:cubicBezTo>
                    <a:pt x="555777" y="16381"/>
                    <a:pt x="485927" y="28122"/>
                    <a:pt x="666902" y="1953"/>
                  </a:cubicBezTo>
                  <a:cubicBezTo>
                    <a:pt x="847877" y="-24216"/>
                    <a:pt x="352577" y="221317"/>
                    <a:pt x="527202" y="224203"/>
                  </a:cubicBezTo>
                  <a:cubicBezTo>
                    <a:pt x="543077" y="385839"/>
                    <a:pt x="486985" y="356106"/>
                    <a:pt x="489102" y="406617"/>
                  </a:cubicBezTo>
                  <a:cubicBezTo>
                    <a:pt x="491219" y="457128"/>
                    <a:pt x="516619" y="466942"/>
                    <a:pt x="539902" y="527267"/>
                  </a:cubicBezTo>
                  <a:cubicBezTo>
                    <a:pt x="563185" y="587592"/>
                    <a:pt x="605519" y="681784"/>
                    <a:pt x="628802" y="768567"/>
                  </a:cubicBezTo>
                  <a:cubicBezTo>
                    <a:pt x="652085" y="855350"/>
                    <a:pt x="720877" y="949542"/>
                    <a:pt x="679602" y="1047967"/>
                  </a:cubicBezTo>
                  <a:cubicBezTo>
                    <a:pt x="638327" y="1146392"/>
                    <a:pt x="468994" y="1262809"/>
                    <a:pt x="381152" y="1359117"/>
                  </a:cubicBezTo>
                  <a:cubicBezTo>
                    <a:pt x="293310" y="1455425"/>
                    <a:pt x="216052" y="1552792"/>
                    <a:pt x="152552" y="1625817"/>
                  </a:cubicBezTo>
                  <a:cubicBezTo>
                    <a:pt x="89052" y="1698842"/>
                    <a:pt x="3327" y="1778217"/>
                    <a:pt x="152" y="1797267"/>
                  </a:cubicBezTo>
                  <a:cubicBezTo>
                    <a:pt x="-3023" y="1816317"/>
                    <a:pt x="44602" y="2184617"/>
                    <a:pt x="44602" y="2184617"/>
                  </a:cubicBezTo>
                </a:path>
              </a:pathLst>
            </a:custGeom>
            <a:ln>
              <a:solidFill>
                <a:srgbClr val="C00000"/>
              </a:solidFill>
            </a:ln>
          </p:spPr>
          <p:style>
            <a:lnRef idx="3">
              <a:schemeClr val="accent2"/>
            </a:lnRef>
            <a:fillRef idx="0">
              <a:schemeClr val="accent2"/>
            </a:fillRef>
            <a:effectRef idx="2">
              <a:schemeClr val="accent2"/>
            </a:effectRef>
            <a:fontRef idx="minor">
              <a:schemeClr val="tx1"/>
            </a:fontRef>
          </p:style>
          <p:txBody>
            <a:bodyPr lIns="85725" tIns="42863" rIns="85725" bIns="42863" rtlCol="0" anchor="ctr"/>
            <a:lstStyle/>
            <a:p>
              <a:pPr algn="ctr" defTabSz="857250">
                <a:defRPr/>
              </a:pPr>
              <a:endParaRPr lang="en-US" kern="0">
                <a:solidFill>
                  <a:sysClr val="windowText" lastClr="000000"/>
                </a:solidFill>
                <a:latin typeface="Corbel"/>
              </a:endParaRPr>
            </a:p>
          </p:txBody>
        </p:sp>
        <p:sp>
          <p:nvSpPr>
            <p:cNvPr id="84" name="Rectangle 83"/>
            <p:cNvSpPr/>
            <p:nvPr/>
          </p:nvSpPr>
          <p:spPr>
            <a:xfrm>
              <a:off x="7536989" y="1451266"/>
              <a:ext cx="114426" cy="149322"/>
            </a:xfrm>
            <a:prstGeom prst="rect">
              <a:avLst/>
            </a:prstGeom>
            <a:ln/>
          </p:spPr>
          <p:style>
            <a:lnRef idx="0">
              <a:schemeClr val="accent2"/>
            </a:lnRef>
            <a:fillRef idx="3">
              <a:schemeClr val="accent2"/>
            </a:fillRef>
            <a:effectRef idx="3">
              <a:schemeClr val="accent2"/>
            </a:effectRef>
            <a:fontRef idx="minor">
              <a:schemeClr val="lt1"/>
            </a:fontRef>
          </p:style>
          <p:txBody>
            <a:bodyPr lIns="85725" tIns="42863" rIns="85725" bIns="42863" rtlCol="0" anchor="ctr"/>
            <a:lstStyle/>
            <a:p>
              <a:pPr algn="ctr" defTabSz="857250">
                <a:defRPr/>
              </a:pPr>
              <a:endParaRPr lang="en-US" kern="0">
                <a:solidFill>
                  <a:sysClr val="window" lastClr="FFFFFF"/>
                </a:solidFill>
                <a:latin typeface="Corbel"/>
              </a:endParaRPr>
            </a:p>
          </p:txBody>
        </p:sp>
        <p:grpSp>
          <p:nvGrpSpPr>
            <p:cNvPr id="85" name="Group 81"/>
            <p:cNvGrpSpPr/>
            <p:nvPr/>
          </p:nvGrpSpPr>
          <p:grpSpPr>
            <a:xfrm>
              <a:off x="4193693" y="2402880"/>
              <a:ext cx="207665" cy="233464"/>
              <a:chOff x="990500" y="3212804"/>
              <a:chExt cx="1145624" cy="1287952"/>
            </a:xfrm>
          </p:grpSpPr>
          <p:grpSp>
            <p:nvGrpSpPr>
              <p:cNvPr id="95" name="Group 19"/>
              <p:cNvGrpSpPr/>
              <p:nvPr/>
            </p:nvGrpSpPr>
            <p:grpSpPr>
              <a:xfrm rot="2693286">
                <a:off x="990500" y="3212804"/>
                <a:ext cx="1145624" cy="1287952"/>
                <a:chOff x="1475656" y="3586913"/>
                <a:chExt cx="1145624" cy="1170865"/>
              </a:xfrm>
            </p:grpSpPr>
            <p:sp>
              <p:nvSpPr>
                <p:cNvPr id="97" name="Arc 96"/>
                <p:cNvSpPr/>
                <p:nvPr/>
              </p:nvSpPr>
              <p:spPr>
                <a:xfrm>
                  <a:off x="1475656" y="3843378"/>
                  <a:ext cx="914400" cy="914400"/>
                </a:xfrm>
                <a:prstGeom prst="arc">
                  <a:avLst/>
                </a:prstGeom>
                <a:solidFill>
                  <a:sysClr val="window" lastClr="FFFFFF"/>
                </a:solidFill>
                <a:ln w="19050" cap="rnd" cmpd="sng" algn="ctr">
                  <a:solidFill>
                    <a:srgbClr val="F0AD00"/>
                  </a:solidFill>
                  <a:prstDash val="solid"/>
                </a:ln>
                <a:effectLst/>
              </p:spPr>
              <p:txBody>
                <a:bodyPr rtlCol="0" anchor="ctr"/>
                <a:lstStyle/>
                <a:p>
                  <a:pPr algn="ctr" defTabSz="857250">
                    <a:defRPr/>
                  </a:pPr>
                  <a:endParaRPr lang="en-US" kern="0">
                    <a:solidFill>
                      <a:sysClr val="windowText" lastClr="000000"/>
                    </a:solidFill>
                    <a:latin typeface="Corbel"/>
                  </a:endParaRPr>
                </a:p>
              </p:txBody>
            </p:sp>
            <p:cxnSp>
              <p:nvCxnSpPr>
                <p:cNvPr id="98" name="Straight Connector 97"/>
                <p:cNvCxnSpPr/>
                <p:nvPr/>
              </p:nvCxnSpPr>
              <p:spPr>
                <a:xfrm flipV="1">
                  <a:off x="1475656" y="3586913"/>
                  <a:ext cx="576064" cy="1170865"/>
                </a:xfrm>
                <a:prstGeom prst="line">
                  <a:avLst/>
                </a:prstGeom>
                <a:noFill/>
                <a:ln w="19050" cap="rnd" cmpd="sng" algn="ctr">
                  <a:solidFill>
                    <a:srgbClr val="F0AD00">
                      <a:shade val="95000"/>
                      <a:satMod val="105000"/>
                    </a:srgbClr>
                  </a:solidFill>
                  <a:prstDash val="solid"/>
                </a:ln>
                <a:effectLst/>
              </p:spPr>
            </p:cxnSp>
            <p:cxnSp>
              <p:nvCxnSpPr>
                <p:cNvPr id="99" name="Straight Connector 98"/>
                <p:cNvCxnSpPr/>
                <p:nvPr/>
              </p:nvCxnSpPr>
              <p:spPr>
                <a:xfrm flipV="1">
                  <a:off x="1475656" y="4191000"/>
                  <a:ext cx="1145624" cy="566778"/>
                </a:xfrm>
                <a:prstGeom prst="line">
                  <a:avLst/>
                </a:prstGeom>
                <a:noFill/>
                <a:ln w="19050" cap="rnd" cmpd="sng" algn="ctr">
                  <a:solidFill>
                    <a:srgbClr val="F0AD00">
                      <a:shade val="95000"/>
                      <a:satMod val="105000"/>
                    </a:srgbClr>
                  </a:solidFill>
                  <a:prstDash val="solid"/>
                </a:ln>
                <a:effectLst/>
              </p:spPr>
            </p:cxnSp>
          </p:grpSp>
          <p:sp>
            <p:nvSpPr>
              <p:cNvPr id="96" name="Oval 95"/>
              <p:cNvSpPr/>
              <p:nvPr/>
            </p:nvSpPr>
            <p:spPr>
              <a:xfrm flipH="1">
                <a:off x="1652816" y="3717032"/>
                <a:ext cx="182880" cy="264866"/>
              </a:xfrm>
              <a:prstGeom prst="ellipse">
                <a:avLst/>
              </a:prstGeom>
              <a:solidFill>
                <a:sysClr val="windowText" lastClr="000000"/>
              </a:solidFill>
              <a:ln w="19050" cap="flat" cmpd="thickThin" algn="ctr">
                <a:solidFill>
                  <a:sysClr val="windowText" lastClr="000000">
                    <a:shade val="50000"/>
                  </a:sysClr>
                </a:solidFill>
                <a:prstDash val="solid"/>
              </a:ln>
              <a:effectLst/>
            </p:spPr>
            <p:txBody>
              <a:bodyPr rtlCol="0" anchor="ctr"/>
              <a:lstStyle/>
              <a:p>
                <a:pPr algn="ctr" defTabSz="857250">
                  <a:defRPr/>
                </a:pPr>
                <a:endParaRPr lang="en-US" kern="0">
                  <a:solidFill>
                    <a:sysClr val="window" lastClr="FFFFFF"/>
                  </a:solidFill>
                  <a:latin typeface="Corbel"/>
                </a:endParaRPr>
              </a:p>
            </p:txBody>
          </p:sp>
        </p:grpSp>
        <p:sp>
          <p:nvSpPr>
            <p:cNvPr id="86" name="TextBox 85"/>
            <p:cNvSpPr txBox="1"/>
            <p:nvPr/>
          </p:nvSpPr>
          <p:spPr>
            <a:xfrm>
              <a:off x="4057650" y="2162816"/>
              <a:ext cx="570669" cy="363562"/>
            </a:xfrm>
            <a:prstGeom prst="rect">
              <a:avLst/>
            </a:prstGeom>
            <a:noFill/>
          </p:spPr>
          <p:txBody>
            <a:bodyPr wrap="none" lIns="85725" tIns="42863" rIns="85725" bIns="42863" rtlCol="0">
              <a:spAutoFit/>
            </a:bodyPr>
            <a:lstStyle/>
            <a:p>
              <a:pPr defTabSz="857250">
                <a:defRPr/>
              </a:pPr>
              <a:r>
                <a:rPr lang="sv-SE" kern="0" dirty="0">
                  <a:solidFill>
                    <a:sysClr val="windowText" lastClr="000000"/>
                  </a:solidFill>
                </a:rPr>
                <a:t>Eye</a:t>
              </a:r>
              <a:endParaRPr lang="en-US" kern="0" baseline="-25000" dirty="0">
                <a:solidFill>
                  <a:sysClr val="windowText" lastClr="000000"/>
                </a:solidFill>
              </a:endParaRPr>
            </a:p>
          </p:txBody>
        </p:sp>
        <p:sp>
          <p:nvSpPr>
            <p:cNvPr id="87" name="TextBox 86"/>
            <p:cNvSpPr txBox="1"/>
            <p:nvPr/>
          </p:nvSpPr>
          <p:spPr>
            <a:xfrm>
              <a:off x="7695670" y="2277116"/>
              <a:ext cx="314189" cy="363562"/>
            </a:xfrm>
            <a:prstGeom prst="rect">
              <a:avLst/>
            </a:prstGeom>
            <a:noFill/>
          </p:spPr>
          <p:txBody>
            <a:bodyPr wrap="none" lIns="85725" tIns="42863" rIns="85725" bIns="42863" rtlCol="0">
              <a:spAutoFit/>
            </a:bodyPr>
            <a:lstStyle/>
            <a:p>
              <a:pPr defTabSz="857250">
                <a:defRPr/>
              </a:pPr>
              <a:r>
                <a:rPr lang="en-AU" kern="0" dirty="0">
                  <a:solidFill>
                    <a:sysClr val="windowText" lastClr="000000"/>
                  </a:solidFill>
                </a:rPr>
                <a:t>Z</a:t>
              </a:r>
              <a:endParaRPr lang="en-US" kern="0" dirty="0">
                <a:solidFill>
                  <a:sysClr val="windowText" lastClr="000000"/>
                </a:solidFill>
              </a:endParaRPr>
            </a:p>
          </p:txBody>
        </p:sp>
        <p:cxnSp>
          <p:nvCxnSpPr>
            <p:cNvPr id="88" name="Straight Connector 87"/>
            <p:cNvCxnSpPr/>
            <p:nvPr/>
          </p:nvCxnSpPr>
          <p:spPr>
            <a:xfrm rot="5400000" flipH="1" flipV="1">
              <a:off x="4648609" y="2184583"/>
              <a:ext cx="668861" cy="0"/>
            </a:xfrm>
            <a:prstGeom prst="line">
              <a:avLst/>
            </a:prstGeom>
            <a:noFill/>
            <a:ln w="19050" cap="rnd" cmpd="sng" algn="ctr">
              <a:solidFill>
                <a:srgbClr val="60B5CC">
                  <a:lumMod val="75000"/>
                </a:srgbClr>
              </a:solidFill>
              <a:prstDash val="solid"/>
              <a:tailEnd type="triangle"/>
            </a:ln>
            <a:effectLst/>
          </p:spPr>
        </p:cxnSp>
        <p:sp>
          <p:nvSpPr>
            <p:cNvPr id="91" name="TextBox 90"/>
            <p:cNvSpPr txBox="1"/>
            <p:nvPr/>
          </p:nvSpPr>
          <p:spPr>
            <a:xfrm>
              <a:off x="4847402" y="1596002"/>
              <a:ext cx="327013" cy="363562"/>
            </a:xfrm>
            <a:prstGeom prst="rect">
              <a:avLst/>
            </a:prstGeom>
            <a:noFill/>
          </p:spPr>
          <p:txBody>
            <a:bodyPr wrap="none" lIns="85725" tIns="42863" rIns="85725" bIns="42863" rtlCol="0">
              <a:spAutoFit/>
            </a:bodyPr>
            <a:lstStyle/>
            <a:p>
              <a:pPr defTabSz="857250">
                <a:defRPr/>
              </a:pPr>
              <a:r>
                <a:rPr lang="en-AU" kern="0" dirty="0">
                  <a:solidFill>
                    <a:sysClr val="windowText" lastClr="000000"/>
                  </a:solidFill>
                </a:rPr>
                <a:t>Y</a:t>
              </a:r>
              <a:endParaRPr lang="en-US" kern="0" dirty="0">
                <a:solidFill>
                  <a:sysClr val="windowText" lastClr="000000"/>
                </a:solidFill>
              </a:endParaRPr>
            </a:p>
          </p:txBody>
        </p:sp>
        <p:sp>
          <p:nvSpPr>
            <p:cNvPr id="92" name="TextBox 91"/>
            <p:cNvSpPr txBox="1"/>
            <p:nvPr/>
          </p:nvSpPr>
          <p:spPr>
            <a:xfrm>
              <a:off x="7581370" y="3591566"/>
              <a:ext cx="442429" cy="363562"/>
            </a:xfrm>
            <a:prstGeom prst="rect">
              <a:avLst/>
            </a:prstGeom>
            <a:noFill/>
          </p:spPr>
          <p:txBody>
            <a:bodyPr wrap="none" lIns="85725" tIns="42863" rIns="85725" bIns="42863" rtlCol="0">
              <a:spAutoFit/>
            </a:bodyPr>
            <a:lstStyle/>
            <a:p>
              <a:pPr defTabSz="857250">
                <a:defRPr/>
              </a:pPr>
              <a:r>
                <a:rPr lang="sv-SE" kern="0" dirty="0">
                  <a:solidFill>
                    <a:sysClr val="windowText" lastClr="000000"/>
                  </a:solidFill>
                </a:rPr>
                <a:t>far</a:t>
              </a:r>
              <a:endParaRPr lang="en-US" kern="0" baseline="-25000" dirty="0">
                <a:solidFill>
                  <a:sysClr val="windowText" lastClr="000000"/>
                </a:solidFill>
              </a:endParaRPr>
            </a:p>
          </p:txBody>
        </p:sp>
        <p:sp>
          <p:nvSpPr>
            <p:cNvPr id="94" name="Rectangle 93"/>
            <p:cNvSpPr/>
            <p:nvPr/>
          </p:nvSpPr>
          <p:spPr>
            <a:xfrm>
              <a:off x="7538087" y="1451266"/>
              <a:ext cx="114426" cy="149322"/>
            </a:xfrm>
            <a:prstGeom prst="rect">
              <a:avLst/>
            </a:prstGeom>
            <a:solidFill>
              <a:srgbClr val="C00000"/>
            </a:solidFill>
            <a:ln>
              <a:solidFill>
                <a:srgbClr val="C00000"/>
              </a:solidFill>
            </a:ln>
          </p:spPr>
          <p:style>
            <a:lnRef idx="0">
              <a:schemeClr val="accent2"/>
            </a:lnRef>
            <a:fillRef idx="3">
              <a:schemeClr val="accent2"/>
            </a:fillRef>
            <a:effectRef idx="3">
              <a:schemeClr val="accent2"/>
            </a:effectRef>
            <a:fontRef idx="minor">
              <a:schemeClr val="lt1"/>
            </a:fontRef>
          </p:style>
          <p:txBody>
            <a:bodyPr lIns="85725" tIns="42863" rIns="85725" bIns="42863" rtlCol="0" anchor="ctr"/>
            <a:lstStyle/>
            <a:p>
              <a:pPr algn="ctr" defTabSz="857250">
                <a:defRPr/>
              </a:pPr>
              <a:endParaRPr lang="en-US" kern="0">
                <a:solidFill>
                  <a:sysClr val="window" lastClr="FFFFFF"/>
                </a:solidFill>
                <a:latin typeface="Corbel"/>
              </a:endParaRPr>
            </a:p>
          </p:txBody>
        </p:sp>
      </p:grpSp>
      <p:sp>
        <p:nvSpPr>
          <p:cNvPr id="100" name="Oval 99"/>
          <p:cNvSpPr/>
          <p:nvPr/>
        </p:nvSpPr>
        <p:spPr>
          <a:xfrm>
            <a:off x="5351415" y="2134812"/>
            <a:ext cx="356990" cy="1418689"/>
          </a:xfrm>
          <a:prstGeom prst="ellipse">
            <a:avLst/>
          </a:prstGeom>
          <a:gradFill>
            <a:gsLst>
              <a:gs pos="0">
                <a:srgbClr val="C00000">
                  <a:alpha val="14000"/>
                </a:srgbClr>
              </a:gs>
              <a:gs pos="100000">
                <a:srgbClr val="FF0000">
                  <a:alpha val="31000"/>
                </a:srgbClr>
              </a:gs>
            </a:gsLst>
          </a:gradFill>
          <a:ln>
            <a:solidFill>
              <a:srgbClr val="FF0000"/>
            </a:solidFill>
          </a:ln>
        </p:spPr>
        <p:style>
          <a:lnRef idx="0">
            <a:schemeClr val="accent2"/>
          </a:lnRef>
          <a:fillRef idx="3">
            <a:schemeClr val="accent2"/>
          </a:fillRef>
          <a:effectRef idx="3">
            <a:schemeClr val="accent2"/>
          </a:effectRef>
          <a:fontRef idx="minor">
            <a:schemeClr val="lt1"/>
          </a:fontRef>
        </p:style>
        <p:txBody>
          <a:bodyPr lIns="85725" tIns="42863" rIns="85725" bIns="42863" rtlCol="0" anchor="ctr"/>
          <a:lstStyle/>
          <a:p>
            <a:pPr algn="ctr"/>
            <a:endParaRPr lang="en-US"/>
          </a:p>
        </p:txBody>
      </p:sp>
      <p:sp>
        <p:nvSpPr>
          <p:cNvPr id="6" name="Title 5"/>
          <p:cNvSpPr>
            <a:spLocks noGrp="1"/>
          </p:cNvSpPr>
          <p:nvPr>
            <p:ph type="title"/>
          </p:nvPr>
        </p:nvSpPr>
        <p:spPr/>
        <p:txBody>
          <a:bodyPr/>
          <a:lstStyle/>
          <a:p>
            <a:r>
              <a:rPr lang="en-US" smtClean="0"/>
              <a:t>Transparent Geometry</a:t>
            </a:r>
            <a:endParaRPr lang="en-US" dirty="0"/>
          </a:p>
        </p:txBody>
      </p:sp>
      <p:sp>
        <p:nvSpPr>
          <p:cNvPr id="34" name="Rectangle 3"/>
          <p:cNvSpPr>
            <a:spLocks noGrp="1" noChangeArrowheads="1"/>
          </p:cNvSpPr>
          <p:nvPr>
            <p:ph idx="1"/>
          </p:nvPr>
        </p:nvSpPr>
        <p:spPr/>
        <p:txBody>
          <a:bodyPr>
            <a:normAutofit fontScale="92500" lnSpcReduction="10000"/>
          </a:bodyPr>
          <a:lstStyle/>
          <a:p>
            <a:r>
              <a:rPr lang="en-AU" dirty="0" smtClean="0"/>
              <a:t>Tiled Forward </a:t>
            </a:r>
            <a:r>
              <a:rPr lang="en-AU" dirty="0"/>
              <a:t>Shading </a:t>
            </a:r>
            <a:r>
              <a:rPr lang="en-AU" sz="2200" dirty="0"/>
              <a:t>[</a:t>
            </a:r>
            <a:r>
              <a:rPr lang="en-AU" sz="2200" dirty="0" smtClean="0"/>
              <a:t>Olsson12b]</a:t>
            </a:r>
            <a:endParaRPr lang="en-US" dirty="0" smtClean="0"/>
          </a:p>
          <a:p>
            <a:endParaRPr lang="en-US" dirty="0" smtClean="0"/>
          </a:p>
          <a:p>
            <a:endParaRPr lang="en-US" dirty="0" smtClean="0"/>
          </a:p>
          <a:p>
            <a:r>
              <a:rPr lang="en-US" dirty="0" smtClean="0"/>
              <a:t>Problems</a:t>
            </a:r>
          </a:p>
          <a:p>
            <a:pPr lvl="1"/>
            <a:r>
              <a:rPr lang="en-AU" dirty="0" smtClean="0"/>
              <a:t>View dependent</a:t>
            </a:r>
          </a:p>
          <a:p>
            <a:pPr lvl="1"/>
            <a:r>
              <a:rPr lang="en-AU" dirty="0" smtClean="0"/>
              <a:t>Degenerates to 2D</a:t>
            </a:r>
          </a:p>
          <a:p>
            <a:pPr lvl="1"/>
            <a:r>
              <a:rPr lang="en-AU" dirty="0" smtClean="0"/>
              <a:t>Full screen discontinuity!</a:t>
            </a:r>
          </a:p>
          <a:p>
            <a:pPr lvl="1"/>
            <a:endParaRPr lang="en-AU" dirty="0"/>
          </a:p>
        </p:txBody>
      </p:sp>
    </p:spTree>
    <p:extLst>
      <p:ext uri="{BB962C8B-B14F-4D97-AF65-F5344CB8AC3E}">
        <p14:creationId xmlns:p14="http://schemas.microsoft.com/office/powerpoint/2010/main" val="4173307642"/>
      </p:ext>
    </p:extLst>
  </p:cSld>
  <p:clrMapOvr>
    <a:masterClrMapping/>
  </p:clrMapOvr>
  <mc:AlternateContent xmlns:mc="http://schemas.openxmlformats.org/markup-compatibility/2006" xmlns:p14="http://schemas.microsoft.com/office/powerpoint/2010/main">
    <mc:Choice Requires="p14">
      <p:transition p14:dur="250" advTm="27665">
        <p:fade/>
      </p:transition>
    </mc:Choice>
    <mc:Fallback xmlns="">
      <p:transition advTm="27665">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00150"/>
            <a:ext cx="5072404" cy="3394075"/>
          </a:xfrm>
        </p:spPr>
        <p:txBody>
          <a:bodyPr>
            <a:normAutofit/>
          </a:bodyPr>
          <a:lstStyle/>
          <a:p>
            <a:r>
              <a:rPr lang="en-AU" dirty="0" smtClean="0">
                <a:solidFill>
                  <a:schemeClr val="accent1"/>
                </a:solidFill>
              </a:rPr>
              <a:t>Few large objects</a:t>
            </a:r>
          </a:p>
          <a:p>
            <a:r>
              <a:rPr lang="en-AU" dirty="0" smtClean="0">
                <a:solidFill>
                  <a:schemeClr val="accent1"/>
                </a:solidFill>
              </a:rPr>
              <a:t>Many small lights</a:t>
            </a:r>
          </a:p>
          <a:p>
            <a:r>
              <a:rPr lang="en-AU" dirty="0" smtClean="0">
                <a:solidFill>
                  <a:schemeClr val="accent1"/>
                </a:solidFill>
              </a:rPr>
              <a:t>Redundant shading work</a:t>
            </a:r>
          </a:p>
          <a:p>
            <a:pPr lvl="1"/>
            <a:endParaRPr lang="en-AU" dirty="0" smtClean="0"/>
          </a:p>
          <a:p>
            <a:r>
              <a:rPr lang="en-AU" dirty="0" smtClean="0"/>
              <a:t>Many small objects</a:t>
            </a:r>
          </a:p>
          <a:p>
            <a:pPr lvl="1"/>
            <a:endParaRPr lang="en-AU" dirty="0" smtClean="0"/>
          </a:p>
        </p:txBody>
      </p:sp>
      <p:sp>
        <p:nvSpPr>
          <p:cNvPr id="3" name="Title 2"/>
          <p:cNvSpPr>
            <a:spLocks noGrp="1"/>
          </p:cNvSpPr>
          <p:nvPr>
            <p:ph type="title"/>
          </p:nvPr>
        </p:nvSpPr>
        <p:spPr/>
        <p:txBody>
          <a:bodyPr>
            <a:normAutofit/>
          </a:bodyPr>
          <a:lstStyle/>
          <a:p>
            <a:r>
              <a:rPr lang="en-AU" dirty="0" smtClean="0"/>
              <a:t>Forward Shading - Problems</a:t>
            </a:r>
            <a:endParaRPr lang="en-AU" dirty="0"/>
          </a:p>
        </p:txBody>
      </p:sp>
      <p:grpSp>
        <p:nvGrpSpPr>
          <p:cNvPr id="9" name="Group 8"/>
          <p:cNvGrpSpPr/>
          <p:nvPr/>
        </p:nvGrpSpPr>
        <p:grpSpPr>
          <a:xfrm>
            <a:off x="5740476" y="3086676"/>
            <a:ext cx="2886962" cy="1332780"/>
            <a:chOff x="4469110" y="3086676"/>
            <a:chExt cx="2886962" cy="1332780"/>
          </a:xfrm>
        </p:grpSpPr>
        <p:pic>
          <p:nvPicPr>
            <p:cNvPr id="1031" name="Picture 7" descr="D:\users\ola\docs\bunnies.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9110" y="3301891"/>
              <a:ext cx="1278731" cy="430429"/>
            </a:xfrm>
            <a:prstGeom prst="rect">
              <a:avLst/>
            </a:prstGeom>
            <a:noFill/>
            <a:extLst>
              <a:ext uri="{909E8E84-426E-40DD-AFC4-6F175D3DCCD1}">
                <a14:hiddenFill xmlns:a14="http://schemas.microsoft.com/office/drawing/2010/main">
                  <a:solidFill>
                    <a:srgbClr val="FFFFFF"/>
                  </a:solidFill>
                </a14:hiddenFill>
              </a:ext>
            </a:extLst>
          </p:spPr>
        </p:pic>
        <p:pic>
          <p:nvPicPr>
            <p:cNvPr id="235" name="Picture 7" descr="D:\users\ola\docs\bunnies.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7906" y="3623289"/>
              <a:ext cx="1278731" cy="430429"/>
            </a:xfrm>
            <a:prstGeom prst="rect">
              <a:avLst/>
            </a:prstGeom>
            <a:noFill/>
            <a:extLst>
              <a:ext uri="{909E8E84-426E-40DD-AFC4-6F175D3DCCD1}">
                <a14:hiddenFill xmlns:a14="http://schemas.microsoft.com/office/drawing/2010/main">
                  <a:solidFill>
                    <a:srgbClr val="FFFFFF"/>
                  </a:solidFill>
                </a14:hiddenFill>
              </a:ext>
            </a:extLst>
          </p:spPr>
        </p:pic>
        <p:pic>
          <p:nvPicPr>
            <p:cNvPr id="236" name="Picture 7" descr="D:\users\ola\docs\bunnies.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0353" y="3086676"/>
              <a:ext cx="1278731" cy="430429"/>
            </a:xfrm>
            <a:prstGeom prst="rect">
              <a:avLst/>
            </a:prstGeom>
            <a:noFill/>
            <a:extLst>
              <a:ext uri="{909E8E84-426E-40DD-AFC4-6F175D3DCCD1}">
                <a14:hiddenFill xmlns:a14="http://schemas.microsoft.com/office/drawing/2010/main">
                  <a:solidFill>
                    <a:srgbClr val="FFFFFF"/>
                  </a:solidFill>
                </a14:hiddenFill>
              </a:ext>
            </a:extLst>
          </p:spPr>
        </p:pic>
        <p:pic>
          <p:nvPicPr>
            <p:cNvPr id="237" name="Picture 7" descr="D:\users\ola\docs\bunnies.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6213" y="3351896"/>
              <a:ext cx="1278731" cy="430429"/>
            </a:xfrm>
            <a:prstGeom prst="rect">
              <a:avLst/>
            </a:prstGeom>
            <a:noFill/>
            <a:extLst>
              <a:ext uri="{909E8E84-426E-40DD-AFC4-6F175D3DCCD1}">
                <a14:hiddenFill xmlns:a14="http://schemas.microsoft.com/office/drawing/2010/main">
                  <a:solidFill>
                    <a:srgbClr val="FFFFFF"/>
                  </a:solidFill>
                </a14:hiddenFill>
              </a:ext>
            </a:extLst>
          </p:spPr>
        </p:pic>
        <p:pic>
          <p:nvPicPr>
            <p:cNvPr id="239" name="Picture 7" descr="D:\users\ola\docs\bunnies.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0820" y="3989027"/>
              <a:ext cx="1278731" cy="430429"/>
            </a:xfrm>
            <a:prstGeom prst="rect">
              <a:avLst/>
            </a:prstGeom>
            <a:noFill/>
            <a:extLst>
              <a:ext uri="{909E8E84-426E-40DD-AFC4-6F175D3DCCD1}">
                <a14:hiddenFill xmlns:a14="http://schemas.microsoft.com/office/drawing/2010/main">
                  <a:solidFill>
                    <a:srgbClr val="FFFFFF"/>
                  </a:solidFill>
                </a14:hiddenFill>
              </a:ext>
            </a:extLst>
          </p:spPr>
        </p:pic>
        <p:pic>
          <p:nvPicPr>
            <p:cNvPr id="238" name="Picture 7" descr="D:\users\ola\docs\bunnies.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7341" y="3665572"/>
              <a:ext cx="1278731" cy="4304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5880569" y="1200150"/>
            <a:ext cx="2606776" cy="1886526"/>
            <a:chOff x="5880569" y="1200150"/>
            <a:chExt cx="2606776" cy="1886526"/>
          </a:xfrm>
        </p:grpSpPr>
        <p:sp>
          <p:nvSpPr>
            <p:cNvPr id="232" name="Freeform 231"/>
            <p:cNvSpPr/>
            <p:nvPr/>
          </p:nvSpPr>
          <p:spPr>
            <a:xfrm>
              <a:off x="5965619" y="1257300"/>
              <a:ext cx="2486700" cy="1432848"/>
            </a:xfrm>
            <a:custGeom>
              <a:avLst/>
              <a:gdLst>
                <a:gd name="connsiteX0" fmla="*/ 37785 w 7685494"/>
                <a:gd name="connsiteY0" fmla="*/ 3264634 h 4428416"/>
                <a:gd name="connsiteX1" fmla="*/ 4919623 w 7685494"/>
                <a:gd name="connsiteY1" fmla="*/ 3264634 h 4428416"/>
                <a:gd name="connsiteX2" fmla="*/ 4919623 w 7685494"/>
                <a:gd name="connsiteY2" fmla="*/ 1337593 h 4428416"/>
                <a:gd name="connsiteX3" fmla="*/ 4723140 w 7685494"/>
                <a:gd name="connsiteY3" fmla="*/ 1337593 h 4428416"/>
                <a:gd name="connsiteX4" fmla="*/ 6378129 w 7685494"/>
                <a:gd name="connsiteY4" fmla="*/ 0 h 4428416"/>
                <a:gd name="connsiteX5" fmla="*/ 7685494 w 7685494"/>
                <a:gd name="connsiteY5" fmla="*/ 1314922 h 4428416"/>
                <a:gd name="connsiteX6" fmla="*/ 7436112 w 7685494"/>
                <a:gd name="connsiteY6" fmla="*/ 1314922 h 4428416"/>
                <a:gd name="connsiteX7" fmla="*/ 7436112 w 7685494"/>
                <a:gd name="connsiteY7" fmla="*/ 4428416 h 4428416"/>
                <a:gd name="connsiteX8" fmla="*/ 0 w 7685494"/>
                <a:gd name="connsiteY8" fmla="*/ 4428416 h 4428416"/>
                <a:gd name="connsiteX9" fmla="*/ 37785 w 7685494"/>
                <a:gd name="connsiteY9" fmla="*/ 3264634 h 442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85494" h="4428416">
                  <a:moveTo>
                    <a:pt x="37785" y="3264634"/>
                  </a:moveTo>
                  <a:lnTo>
                    <a:pt x="4919623" y="3264634"/>
                  </a:lnTo>
                  <a:lnTo>
                    <a:pt x="4919623" y="1337593"/>
                  </a:lnTo>
                  <a:lnTo>
                    <a:pt x="4723140" y="1337593"/>
                  </a:lnTo>
                  <a:lnTo>
                    <a:pt x="6378129" y="0"/>
                  </a:lnTo>
                  <a:lnTo>
                    <a:pt x="7685494" y="1314922"/>
                  </a:lnTo>
                  <a:lnTo>
                    <a:pt x="7436112" y="1314922"/>
                  </a:lnTo>
                  <a:lnTo>
                    <a:pt x="7436112" y="4428416"/>
                  </a:lnTo>
                  <a:lnTo>
                    <a:pt x="0" y="4428416"/>
                  </a:lnTo>
                  <a:lnTo>
                    <a:pt x="37785" y="3264634"/>
                  </a:lnTo>
                  <a:close/>
                </a:path>
              </a:pathLst>
            </a:custGeom>
            <a:solidFill>
              <a:srgbClr val="4BACC6">
                <a:lumMod val="40000"/>
                <a:lumOff val="60000"/>
              </a:srgbClr>
            </a:solidFill>
            <a:ln w="38100" cap="flat" cmpd="sng" algn="ctr">
              <a:solidFill>
                <a:srgbClr val="1F497D">
                  <a:lumMod val="60000"/>
                  <a:lumOff val="40000"/>
                </a:srgbClr>
              </a:solidFill>
              <a:prstDash val="solid"/>
            </a:ln>
            <a:effectLst/>
          </p:spPr>
          <p:txBody>
            <a:bodyPr rtlCol="0" anchor="ctr"/>
            <a:lstStyle/>
            <a:p>
              <a:pPr algn="ctr" defTabSz="685800" fontAlgn="auto">
                <a:spcBef>
                  <a:spcPts val="0"/>
                </a:spcBef>
                <a:spcAft>
                  <a:spcPts val="0"/>
                </a:spcAft>
                <a:defRPr/>
              </a:pPr>
              <a:endParaRPr lang="en-AU" sz="1350" kern="0">
                <a:solidFill>
                  <a:sysClr val="window" lastClr="FFFFFF"/>
                </a:solidFill>
                <a:latin typeface="Calibri"/>
                <a:ea typeface="+mn-ea"/>
              </a:endParaRPr>
            </a:p>
          </p:txBody>
        </p:sp>
        <p:grpSp>
          <p:nvGrpSpPr>
            <p:cNvPr id="4" name="Group 3"/>
            <p:cNvGrpSpPr/>
            <p:nvPr/>
          </p:nvGrpSpPr>
          <p:grpSpPr>
            <a:xfrm>
              <a:off x="5964277" y="1257300"/>
              <a:ext cx="2414613" cy="1789273"/>
              <a:chOff x="5439410" y="1630428"/>
              <a:chExt cx="3219484" cy="2385697"/>
            </a:xfrm>
          </p:grpSpPr>
          <p:grpSp>
            <p:nvGrpSpPr>
              <p:cNvPr id="152" name="Group 151"/>
              <p:cNvGrpSpPr/>
              <p:nvPr/>
            </p:nvGrpSpPr>
            <p:grpSpPr>
              <a:xfrm>
                <a:off x="7495847" y="3008389"/>
                <a:ext cx="782047" cy="782047"/>
                <a:chOff x="3929058" y="928670"/>
                <a:chExt cx="5072098" cy="5072098"/>
              </a:xfrm>
              <a:solidFill>
                <a:schemeClr val="bg2">
                  <a:lumMod val="75000"/>
                </a:schemeClr>
              </a:solidFill>
            </p:grpSpPr>
            <p:sp>
              <p:nvSpPr>
                <p:cNvPr id="153" name="Oval 152"/>
                <p:cNvSpPr/>
                <p:nvPr/>
              </p:nvSpPr>
              <p:spPr>
                <a:xfrm>
                  <a:off x="3929058" y="928670"/>
                  <a:ext cx="5072098" cy="5072098"/>
                </a:xfrm>
                <a:prstGeom prst="ellipse">
                  <a:avLst/>
                </a:prstGeom>
                <a:gradFill>
                  <a:gsLst>
                    <a:gs pos="0">
                      <a:schemeClr val="bg2">
                        <a:lumMod val="75000"/>
                      </a:schemeClr>
                    </a:gs>
                    <a:gs pos="100000">
                      <a:schemeClr val="bg2">
                        <a:lumMod val="75000"/>
                        <a:alpha val="0"/>
                      </a:schemeClr>
                    </a:gs>
                  </a:gsLst>
                  <a:path path="circle">
                    <a:fillToRect l="50000" t="50000" r="50000" b="50000"/>
                  </a:path>
                </a:gradFill>
                <a:ln w="28575" cmpd="sng">
                  <a:solidFill>
                    <a:srgbClr val="60B5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Sun 153"/>
                <p:cNvSpPr/>
                <p:nvPr/>
              </p:nvSpPr>
              <p:spPr>
                <a:xfrm>
                  <a:off x="6067408" y="3083718"/>
                  <a:ext cx="800040" cy="759472"/>
                </a:xfrm>
                <a:prstGeom prst="sun">
                  <a:avLst/>
                </a:prstGeom>
                <a:grpFill/>
                <a:ln w="25400" cmpd="sng">
                  <a:solidFill>
                    <a:srgbClr val="60B5CC"/>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p>
              </p:txBody>
            </p:sp>
          </p:grpSp>
          <p:grpSp>
            <p:nvGrpSpPr>
              <p:cNvPr id="155" name="Group 154"/>
              <p:cNvGrpSpPr/>
              <p:nvPr/>
            </p:nvGrpSpPr>
            <p:grpSpPr>
              <a:xfrm>
                <a:off x="7683592" y="1899589"/>
                <a:ext cx="975302" cy="975302"/>
                <a:chOff x="3929058" y="928670"/>
                <a:chExt cx="5072098" cy="5072098"/>
              </a:xfrm>
            </p:grpSpPr>
            <p:sp>
              <p:nvSpPr>
                <p:cNvPr id="156" name="Oval 155"/>
                <p:cNvSpPr/>
                <p:nvPr/>
              </p:nvSpPr>
              <p:spPr>
                <a:xfrm>
                  <a:off x="3929058" y="928670"/>
                  <a:ext cx="5072098" cy="5072098"/>
                </a:xfrm>
                <a:prstGeom prst="ellipse">
                  <a:avLst/>
                </a:prstGeom>
                <a:gradFill flip="none" rotWithShape="1">
                  <a:gsLst>
                    <a:gs pos="0">
                      <a:srgbClr val="FFFF00"/>
                    </a:gs>
                    <a:gs pos="100000">
                      <a:srgbClr val="FFFF00">
                        <a:alpha val="0"/>
                      </a:srgbClr>
                    </a:gs>
                  </a:gsLst>
                  <a:path path="circle">
                    <a:fillToRect l="50000" t="50000" r="50000" b="50000"/>
                  </a:path>
                  <a:tileRect/>
                </a:gradFill>
                <a:ln w="28575" cmpd="sng">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Sun 156"/>
                <p:cNvSpPr/>
                <p:nvPr/>
              </p:nvSpPr>
              <p:spPr>
                <a:xfrm>
                  <a:off x="6067408" y="3083718"/>
                  <a:ext cx="800040" cy="759472"/>
                </a:xfrm>
                <a:prstGeom prst="sun">
                  <a:avLst/>
                </a:prstGeom>
                <a:solidFill>
                  <a:srgbClr val="FFFF00"/>
                </a:solidFill>
                <a:ln w="25400" cmpd="sng">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p>
              </p:txBody>
            </p:sp>
          </p:grpSp>
          <p:grpSp>
            <p:nvGrpSpPr>
              <p:cNvPr id="158" name="Group 157"/>
              <p:cNvGrpSpPr/>
              <p:nvPr/>
            </p:nvGrpSpPr>
            <p:grpSpPr>
              <a:xfrm>
                <a:off x="5439410" y="2201766"/>
                <a:ext cx="1020985" cy="1020985"/>
                <a:chOff x="3929058" y="928670"/>
                <a:chExt cx="5072098" cy="5072098"/>
              </a:xfrm>
              <a:solidFill>
                <a:schemeClr val="bg2">
                  <a:lumMod val="75000"/>
                </a:schemeClr>
              </a:solidFill>
            </p:grpSpPr>
            <p:sp>
              <p:nvSpPr>
                <p:cNvPr id="159" name="Oval 158"/>
                <p:cNvSpPr/>
                <p:nvPr/>
              </p:nvSpPr>
              <p:spPr>
                <a:xfrm>
                  <a:off x="3929058" y="928670"/>
                  <a:ext cx="5072098" cy="5072098"/>
                </a:xfrm>
                <a:prstGeom prst="ellipse">
                  <a:avLst/>
                </a:prstGeom>
                <a:gradFill>
                  <a:gsLst>
                    <a:gs pos="0">
                      <a:srgbClr val="92D050"/>
                    </a:gs>
                    <a:gs pos="100000">
                      <a:srgbClr val="99CC00">
                        <a:alpha val="0"/>
                      </a:srgbClr>
                    </a:gs>
                  </a:gsLst>
                  <a:path path="circle">
                    <a:fillToRect l="50000" t="50000" r="50000" b="50000"/>
                  </a:path>
                </a:gradFill>
                <a:ln w="28575" cmpd="sng">
                  <a:solidFill>
                    <a:srgbClr val="7FA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Sun 159"/>
                <p:cNvSpPr/>
                <p:nvPr/>
              </p:nvSpPr>
              <p:spPr>
                <a:xfrm>
                  <a:off x="6067408" y="3083718"/>
                  <a:ext cx="800040" cy="759472"/>
                </a:xfrm>
                <a:prstGeom prst="sun">
                  <a:avLst/>
                </a:prstGeom>
                <a:solidFill>
                  <a:srgbClr val="99CC00"/>
                </a:solidFill>
                <a:ln w="25400" cmpd="sng">
                  <a:solidFill>
                    <a:srgbClr val="99CC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p>
              </p:txBody>
            </p:sp>
          </p:grpSp>
          <p:sp>
            <p:nvSpPr>
              <p:cNvPr id="161" name="Oval 160"/>
              <p:cNvSpPr/>
              <p:nvPr/>
            </p:nvSpPr>
            <p:spPr>
              <a:xfrm>
                <a:off x="6133586" y="2216455"/>
                <a:ext cx="975302" cy="975302"/>
              </a:xfrm>
              <a:prstGeom prst="ellipse">
                <a:avLst/>
              </a:prstGeom>
              <a:gradFill flip="none" rotWithShape="1">
                <a:gsLst>
                  <a:gs pos="0">
                    <a:srgbClr val="FF0000"/>
                  </a:gs>
                  <a:gs pos="100000">
                    <a:srgbClr val="FFFF00">
                      <a:alpha val="0"/>
                    </a:srgbClr>
                  </a:gs>
                </a:gsLst>
                <a:path path="circle">
                  <a:fillToRect l="50000" t="50000" r="50000" b="50000"/>
                </a:path>
                <a:tileRect/>
              </a:gradFill>
              <a:ln w="28575"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Oval 161"/>
              <p:cNvSpPr/>
              <p:nvPr/>
            </p:nvSpPr>
            <p:spPr>
              <a:xfrm>
                <a:off x="6708290" y="3040823"/>
                <a:ext cx="975302" cy="975302"/>
              </a:xfrm>
              <a:prstGeom prst="ellipse">
                <a:avLst/>
              </a:prstGeom>
              <a:gradFill flip="none" rotWithShape="1">
                <a:gsLst>
                  <a:gs pos="0">
                    <a:schemeClr val="accent1"/>
                  </a:gs>
                  <a:gs pos="100000">
                    <a:srgbClr val="FFFF00">
                      <a:alpha val="0"/>
                    </a:srgbClr>
                  </a:gs>
                </a:gsLst>
                <a:path path="circle">
                  <a:fillToRect l="50000" t="50000" r="50000" b="50000"/>
                </a:path>
                <a:tileRect/>
              </a:gradFill>
              <a:ln w="28575" cmpd="sng">
                <a:solidFill>
                  <a:srgbClr val="F0A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Oval 162"/>
              <p:cNvSpPr/>
              <p:nvPr/>
            </p:nvSpPr>
            <p:spPr>
              <a:xfrm>
                <a:off x="6708290" y="1630428"/>
                <a:ext cx="975302" cy="975302"/>
              </a:xfrm>
              <a:prstGeom prst="ellipse">
                <a:avLst/>
              </a:prstGeom>
              <a:gradFill flip="none" rotWithShape="1">
                <a:gsLst>
                  <a:gs pos="0">
                    <a:srgbClr val="7030A0"/>
                  </a:gs>
                  <a:gs pos="100000">
                    <a:srgbClr val="FFFF00">
                      <a:alpha val="0"/>
                    </a:srgbClr>
                  </a:gs>
                </a:gsLst>
                <a:path path="circle">
                  <a:fillToRect l="50000" t="50000" r="50000" b="50000"/>
                </a:path>
                <a:tileRect/>
              </a:gradFill>
              <a:ln w="28575" cmpd="sng">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Oval 163"/>
              <p:cNvSpPr/>
              <p:nvPr/>
            </p:nvSpPr>
            <p:spPr>
              <a:xfrm>
                <a:off x="6953277" y="2247449"/>
                <a:ext cx="975302" cy="975302"/>
              </a:xfrm>
              <a:prstGeom prst="ellipse">
                <a:avLst/>
              </a:prstGeom>
              <a:gradFill flip="none" rotWithShape="1">
                <a:gsLst>
                  <a:gs pos="0">
                    <a:schemeClr val="accent5">
                      <a:lumMod val="75000"/>
                    </a:schemeClr>
                  </a:gs>
                  <a:gs pos="100000">
                    <a:srgbClr val="FFFF00">
                      <a:alpha val="0"/>
                    </a:srgbClr>
                  </a:gs>
                </a:gsLst>
                <a:path path="circle">
                  <a:fillToRect l="50000" t="50000" r="50000" b="50000"/>
                </a:path>
                <a:tileRect/>
              </a:gradFill>
              <a:ln w="28575" cmpd="sng">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Rectangle 4"/>
            <p:cNvSpPr/>
            <p:nvPr/>
          </p:nvSpPr>
          <p:spPr>
            <a:xfrm>
              <a:off x="5880569" y="1200150"/>
              <a:ext cx="2606776" cy="1886526"/>
            </a:xfrm>
            <a:prstGeom prst="rect">
              <a:avLst/>
            </a:prstGeom>
            <a:solidFill>
              <a:schemeClr val="tx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790594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3"/>
          <p:cNvSpPr>
            <a:spLocks noGrp="1" noChangeArrowheads="1"/>
          </p:cNvSpPr>
          <p:nvPr>
            <p:ph idx="1"/>
          </p:nvPr>
        </p:nvSpPr>
        <p:spPr/>
        <p:txBody>
          <a:bodyPr>
            <a:normAutofit fontScale="92500" lnSpcReduction="10000"/>
          </a:bodyPr>
          <a:lstStyle/>
          <a:p>
            <a:r>
              <a:rPr lang="en-US" dirty="0" smtClean="0"/>
              <a:t>Dense cluster grid</a:t>
            </a:r>
          </a:p>
          <a:p>
            <a:pPr lvl="1"/>
            <a:r>
              <a:rPr lang="en-US" dirty="0" smtClean="0"/>
              <a:t>Just works!</a:t>
            </a:r>
            <a:endParaRPr lang="sv-SE" dirty="0" smtClean="0"/>
          </a:p>
          <a:p>
            <a:r>
              <a:rPr lang="en-US" dirty="0" smtClean="0"/>
              <a:t>Sparse cluster grid</a:t>
            </a:r>
            <a:endParaRPr lang="sv-SE" dirty="0" smtClean="0"/>
          </a:p>
          <a:p>
            <a:pPr lvl="1"/>
            <a:r>
              <a:rPr lang="sv-SE" dirty="0" smtClean="0"/>
              <a:t>Pre-</a:t>
            </a:r>
            <a:r>
              <a:rPr lang="sv-SE" dirty="0" err="1" smtClean="0"/>
              <a:t>geometry</a:t>
            </a:r>
            <a:r>
              <a:rPr lang="sv-SE" dirty="0" smtClean="0"/>
              <a:t> pass.</a:t>
            </a:r>
          </a:p>
          <a:p>
            <a:pPr lvl="1"/>
            <a:r>
              <a:rPr lang="sv-SE" dirty="0" smtClean="0"/>
              <a:t>Flag </a:t>
            </a:r>
            <a:r>
              <a:rPr lang="sv-SE" dirty="0" err="1" smtClean="0"/>
              <a:t>used</a:t>
            </a:r>
            <a:r>
              <a:rPr lang="sv-SE" dirty="0" smtClean="0"/>
              <a:t> clusters.</a:t>
            </a:r>
          </a:p>
          <a:p>
            <a:pPr lvl="2"/>
            <a:r>
              <a:rPr lang="sv-SE" dirty="0" err="1" smtClean="0"/>
              <a:t>Side</a:t>
            </a:r>
            <a:r>
              <a:rPr lang="sv-SE" dirty="0" smtClean="0"/>
              <a:t> </a:t>
            </a:r>
            <a:r>
              <a:rPr lang="sv-SE" dirty="0" err="1" smtClean="0"/>
              <a:t>effect</a:t>
            </a:r>
            <a:r>
              <a:rPr lang="sv-SE" dirty="0" smtClean="0"/>
              <a:t> in </a:t>
            </a:r>
            <a:br>
              <a:rPr lang="sv-SE" dirty="0" smtClean="0"/>
            </a:br>
            <a:r>
              <a:rPr lang="sv-SE" dirty="0" smtClean="0"/>
              <a:t>fragment </a:t>
            </a:r>
            <a:r>
              <a:rPr lang="sv-SE" dirty="0" err="1" smtClean="0"/>
              <a:t>shader</a:t>
            </a:r>
            <a:r>
              <a:rPr lang="sv-SE" dirty="0" smtClean="0"/>
              <a:t>.	</a:t>
            </a:r>
          </a:p>
          <a:p>
            <a:pPr lvl="2"/>
            <a:r>
              <a:rPr lang="sv-SE" dirty="0" smtClean="0"/>
              <a:t>Set cell flag to </a:t>
            </a:r>
            <a:r>
              <a:rPr lang="sv-SE" dirty="0" err="1" smtClean="0"/>
              <a:t>one</a:t>
            </a:r>
            <a:r>
              <a:rPr lang="sv-SE" dirty="0" smtClean="0"/>
              <a:t>.</a:t>
            </a:r>
          </a:p>
          <a:p>
            <a:pPr lvl="1"/>
            <a:endParaRPr lang="en-AU" dirty="0"/>
          </a:p>
        </p:txBody>
      </p:sp>
      <p:sp>
        <p:nvSpPr>
          <p:cNvPr id="6" name="Title 5"/>
          <p:cNvSpPr>
            <a:spLocks noGrp="1"/>
          </p:cNvSpPr>
          <p:nvPr>
            <p:ph type="title"/>
          </p:nvPr>
        </p:nvSpPr>
        <p:spPr/>
        <p:txBody>
          <a:bodyPr/>
          <a:lstStyle/>
          <a:p>
            <a:r>
              <a:rPr lang="en-AU" dirty="0" smtClean="0"/>
              <a:t>Clustered Forward </a:t>
            </a:r>
            <a:r>
              <a:rPr lang="en-AU" dirty="0"/>
              <a:t>Shading </a:t>
            </a:r>
            <a:r>
              <a:rPr lang="en-AU" sz="1600" dirty="0"/>
              <a:t>[</a:t>
            </a:r>
            <a:r>
              <a:rPr lang="en-AU" sz="1600" dirty="0" smtClean="0"/>
              <a:t>Olsson12b]</a:t>
            </a:r>
            <a:endParaRPr lang="en-AU" dirty="0"/>
          </a:p>
        </p:txBody>
      </p:sp>
      <p:grpSp>
        <p:nvGrpSpPr>
          <p:cNvPr id="2" name="Group 1"/>
          <p:cNvGrpSpPr/>
          <p:nvPr/>
        </p:nvGrpSpPr>
        <p:grpSpPr>
          <a:xfrm>
            <a:off x="4057650" y="1200150"/>
            <a:ext cx="4924670" cy="3726319"/>
            <a:chOff x="4057650" y="1200150"/>
            <a:chExt cx="3952209" cy="2990493"/>
          </a:xfrm>
        </p:grpSpPr>
        <p:sp>
          <p:nvSpPr>
            <p:cNvPr id="83" name="Freeform 82"/>
            <p:cNvSpPr/>
            <p:nvPr/>
          </p:nvSpPr>
          <p:spPr>
            <a:xfrm>
              <a:off x="5092220" y="2200282"/>
              <a:ext cx="138996" cy="637421"/>
            </a:xfrm>
            <a:custGeom>
              <a:avLst/>
              <a:gdLst>
                <a:gd name="connsiteX0" fmla="*/ 0 w 595312"/>
                <a:gd name="connsiteY0" fmla="*/ 119062 h 714375"/>
                <a:gd name="connsiteX1" fmla="*/ 590550 w 595312"/>
                <a:gd name="connsiteY1" fmla="*/ 0 h 714375"/>
                <a:gd name="connsiteX2" fmla="*/ 595312 w 595312"/>
                <a:gd name="connsiteY2" fmla="*/ 714375 h 714375"/>
                <a:gd name="connsiteX3" fmla="*/ 0 w 595312"/>
                <a:gd name="connsiteY3" fmla="*/ 714375 h 714375"/>
                <a:gd name="connsiteX4" fmla="*/ 0 w 595312"/>
                <a:gd name="connsiteY4" fmla="*/ 119062 h 714375"/>
                <a:gd name="connsiteX0" fmla="*/ 0 w 1470979"/>
                <a:gd name="connsiteY0" fmla="*/ 558752 h 714375"/>
                <a:gd name="connsiteX1" fmla="*/ 1466217 w 1470979"/>
                <a:gd name="connsiteY1" fmla="*/ 0 h 714375"/>
                <a:gd name="connsiteX2" fmla="*/ 1470979 w 1470979"/>
                <a:gd name="connsiteY2" fmla="*/ 714375 h 714375"/>
                <a:gd name="connsiteX3" fmla="*/ 875667 w 1470979"/>
                <a:gd name="connsiteY3" fmla="*/ 714375 h 714375"/>
                <a:gd name="connsiteX4" fmla="*/ 0 w 1470979"/>
                <a:gd name="connsiteY4" fmla="*/ 558752 h 714375"/>
                <a:gd name="connsiteX0" fmla="*/ 0 w 1470979"/>
                <a:gd name="connsiteY0" fmla="*/ 558752 h 719609"/>
                <a:gd name="connsiteX1" fmla="*/ 1466217 w 1470979"/>
                <a:gd name="connsiteY1" fmla="*/ 0 h 719609"/>
                <a:gd name="connsiteX2" fmla="*/ 1470979 w 1470979"/>
                <a:gd name="connsiteY2" fmla="*/ 714375 h 719609"/>
                <a:gd name="connsiteX3" fmla="*/ 0 w 1470979"/>
                <a:gd name="connsiteY3" fmla="*/ 719609 h 719609"/>
                <a:gd name="connsiteX4" fmla="*/ 0 w 1470979"/>
                <a:gd name="connsiteY4" fmla="*/ 558752 h 719609"/>
                <a:gd name="connsiteX0" fmla="*/ 0 w 1470979"/>
                <a:gd name="connsiteY0" fmla="*/ 558752 h 719609"/>
                <a:gd name="connsiteX1" fmla="*/ 1466217 w 1470979"/>
                <a:gd name="connsiteY1" fmla="*/ 0 h 719609"/>
                <a:gd name="connsiteX2" fmla="*/ 1470979 w 1470979"/>
                <a:gd name="connsiteY2" fmla="*/ 714375 h 719609"/>
                <a:gd name="connsiteX3" fmla="*/ 0 w 1470979"/>
                <a:gd name="connsiteY3" fmla="*/ 719609 h 719609"/>
                <a:gd name="connsiteX4" fmla="*/ 0 w 1470979"/>
                <a:gd name="connsiteY4" fmla="*/ 558752 h 719609"/>
                <a:gd name="connsiteX0" fmla="*/ 0 w 1470979"/>
                <a:gd name="connsiteY0" fmla="*/ 558752 h 719609"/>
                <a:gd name="connsiteX1" fmla="*/ 1466217 w 1470979"/>
                <a:gd name="connsiteY1" fmla="*/ 0 h 719609"/>
                <a:gd name="connsiteX2" fmla="*/ 1470979 w 1470979"/>
                <a:gd name="connsiteY2" fmla="*/ 714375 h 719609"/>
                <a:gd name="connsiteX3" fmla="*/ 0 w 1470979"/>
                <a:gd name="connsiteY3" fmla="*/ 719609 h 719609"/>
                <a:gd name="connsiteX4" fmla="*/ 0 w 1470979"/>
                <a:gd name="connsiteY4" fmla="*/ 558752 h 719609"/>
                <a:gd name="connsiteX0" fmla="*/ 170666 w 1470979"/>
                <a:gd name="connsiteY0" fmla="*/ 124400 h 719609"/>
                <a:gd name="connsiteX1" fmla="*/ 1466217 w 1470979"/>
                <a:gd name="connsiteY1" fmla="*/ 0 h 719609"/>
                <a:gd name="connsiteX2" fmla="*/ 1470979 w 1470979"/>
                <a:gd name="connsiteY2" fmla="*/ 714375 h 719609"/>
                <a:gd name="connsiteX3" fmla="*/ 0 w 1470979"/>
                <a:gd name="connsiteY3" fmla="*/ 719609 h 719609"/>
                <a:gd name="connsiteX4" fmla="*/ 170666 w 1470979"/>
                <a:gd name="connsiteY4" fmla="*/ 124400 h 719609"/>
                <a:gd name="connsiteX0" fmla="*/ 170666 w 1470979"/>
                <a:gd name="connsiteY0" fmla="*/ 124400 h 719609"/>
                <a:gd name="connsiteX1" fmla="*/ 1466217 w 1470979"/>
                <a:gd name="connsiteY1" fmla="*/ 0 h 719609"/>
                <a:gd name="connsiteX2" fmla="*/ 1470979 w 1470979"/>
                <a:gd name="connsiteY2" fmla="*/ 714375 h 719609"/>
                <a:gd name="connsiteX3" fmla="*/ 0 w 1470979"/>
                <a:gd name="connsiteY3" fmla="*/ 719609 h 719609"/>
                <a:gd name="connsiteX4" fmla="*/ 170666 w 1470979"/>
                <a:gd name="connsiteY4" fmla="*/ 124400 h 719609"/>
                <a:gd name="connsiteX0" fmla="*/ 170666 w 1470979"/>
                <a:gd name="connsiteY0" fmla="*/ 124400 h 719609"/>
                <a:gd name="connsiteX1" fmla="*/ 1466217 w 1470979"/>
                <a:gd name="connsiteY1" fmla="*/ 0 h 719609"/>
                <a:gd name="connsiteX2" fmla="*/ 1470979 w 1470979"/>
                <a:gd name="connsiteY2" fmla="*/ 714375 h 719609"/>
                <a:gd name="connsiteX3" fmla="*/ 0 w 1470979"/>
                <a:gd name="connsiteY3" fmla="*/ 719609 h 719609"/>
                <a:gd name="connsiteX4" fmla="*/ 170666 w 1470979"/>
                <a:gd name="connsiteY4" fmla="*/ 124400 h 719609"/>
                <a:gd name="connsiteX0" fmla="*/ 170666 w 1470979"/>
                <a:gd name="connsiteY0" fmla="*/ 111034 h 706243"/>
                <a:gd name="connsiteX1" fmla="*/ 1309774 w 1470979"/>
                <a:gd name="connsiteY1" fmla="*/ 0 h 706243"/>
                <a:gd name="connsiteX2" fmla="*/ 1470979 w 1470979"/>
                <a:gd name="connsiteY2" fmla="*/ 701009 h 706243"/>
                <a:gd name="connsiteX3" fmla="*/ 0 w 1470979"/>
                <a:gd name="connsiteY3" fmla="*/ 706243 h 706243"/>
                <a:gd name="connsiteX4" fmla="*/ 170666 w 1470979"/>
                <a:gd name="connsiteY4" fmla="*/ 111034 h 706243"/>
                <a:gd name="connsiteX0" fmla="*/ 170666 w 1371429"/>
                <a:gd name="connsiteY0" fmla="*/ 111034 h 706243"/>
                <a:gd name="connsiteX1" fmla="*/ 1309774 w 1371429"/>
                <a:gd name="connsiteY1" fmla="*/ 0 h 706243"/>
                <a:gd name="connsiteX2" fmla="*/ 1371429 w 1371429"/>
                <a:gd name="connsiteY2" fmla="*/ 667598 h 706243"/>
                <a:gd name="connsiteX3" fmla="*/ 0 w 1371429"/>
                <a:gd name="connsiteY3" fmla="*/ 706243 h 706243"/>
                <a:gd name="connsiteX4" fmla="*/ 170666 w 1371429"/>
                <a:gd name="connsiteY4" fmla="*/ 111034 h 706243"/>
                <a:gd name="connsiteX0" fmla="*/ 28448 w 1229211"/>
                <a:gd name="connsiteY0" fmla="*/ 111034 h 706243"/>
                <a:gd name="connsiteX1" fmla="*/ 1167556 w 1229211"/>
                <a:gd name="connsiteY1" fmla="*/ 0 h 706243"/>
                <a:gd name="connsiteX2" fmla="*/ 1229211 w 1229211"/>
                <a:gd name="connsiteY2" fmla="*/ 667598 h 706243"/>
                <a:gd name="connsiteX3" fmla="*/ 0 w 1229211"/>
                <a:gd name="connsiteY3" fmla="*/ 706243 h 706243"/>
                <a:gd name="connsiteX4" fmla="*/ 28448 w 1229211"/>
                <a:gd name="connsiteY4" fmla="*/ 111034 h 706243"/>
                <a:gd name="connsiteX0" fmla="*/ 28448 w 1167694"/>
                <a:gd name="connsiteY0" fmla="*/ 111034 h 2010751"/>
                <a:gd name="connsiteX1" fmla="*/ 1167556 w 1167694"/>
                <a:gd name="connsiteY1" fmla="*/ 0 h 2010751"/>
                <a:gd name="connsiteX2" fmla="*/ 1158102 w 1167694"/>
                <a:gd name="connsiteY2" fmla="*/ 2010751 h 2010751"/>
                <a:gd name="connsiteX3" fmla="*/ 0 w 1167694"/>
                <a:gd name="connsiteY3" fmla="*/ 706243 h 2010751"/>
                <a:gd name="connsiteX4" fmla="*/ 28448 w 1167694"/>
                <a:gd name="connsiteY4" fmla="*/ 111034 h 2010751"/>
                <a:gd name="connsiteX0" fmla="*/ 28448 w 1167694"/>
                <a:gd name="connsiteY0" fmla="*/ 111034 h 2010751"/>
                <a:gd name="connsiteX1" fmla="*/ 1167556 w 1167694"/>
                <a:gd name="connsiteY1" fmla="*/ 0 h 2010751"/>
                <a:gd name="connsiteX2" fmla="*/ 1158102 w 1167694"/>
                <a:gd name="connsiteY2" fmla="*/ 2010751 h 2010751"/>
                <a:gd name="connsiteX3" fmla="*/ 0 w 1167694"/>
                <a:gd name="connsiteY3" fmla="*/ 1775420 h 2010751"/>
                <a:gd name="connsiteX4" fmla="*/ 28448 w 1167694"/>
                <a:gd name="connsiteY4" fmla="*/ 111034 h 2010751"/>
                <a:gd name="connsiteX0" fmla="*/ 28448 w 1188330"/>
                <a:gd name="connsiteY0" fmla="*/ 153285 h 2053002"/>
                <a:gd name="connsiteX1" fmla="*/ 1186740 w 1188330"/>
                <a:gd name="connsiteY1" fmla="*/ 0 h 2053002"/>
                <a:gd name="connsiteX2" fmla="*/ 1158102 w 1188330"/>
                <a:gd name="connsiteY2" fmla="*/ 2053002 h 2053002"/>
                <a:gd name="connsiteX3" fmla="*/ 0 w 1188330"/>
                <a:gd name="connsiteY3" fmla="*/ 1817671 h 2053002"/>
                <a:gd name="connsiteX4" fmla="*/ 28448 w 1188330"/>
                <a:gd name="connsiteY4" fmla="*/ 153285 h 2053002"/>
                <a:gd name="connsiteX0" fmla="*/ 28448 w 1188330"/>
                <a:gd name="connsiteY0" fmla="*/ 153285 h 2053002"/>
                <a:gd name="connsiteX1" fmla="*/ 1186740 w 1188330"/>
                <a:gd name="connsiteY1" fmla="*/ 0 h 2053002"/>
                <a:gd name="connsiteX2" fmla="*/ 1158102 w 1188330"/>
                <a:gd name="connsiteY2" fmla="*/ 2053002 h 2053002"/>
                <a:gd name="connsiteX3" fmla="*/ 0 w 1188330"/>
                <a:gd name="connsiteY3" fmla="*/ 1817671 h 2053002"/>
                <a:gd name="connsiteX4" fmla="*/ 28448 w 1188330"/>
                <a:gd name="connsiteY4" fmla="*/ 153285 h 2053002"/>
                <a:gd name="connsiteX0" fmla="*/ 28448 w 1188330"/>
                <a:gd name="connsiteY0" fmla="*/ 153285 h 2053002"/>
                <a:gd name="connsiteX1" fmla="*/ 1186740 w 1188330"/>
                <a:gd name="connsiteY1" fmla="*/ 0 h 2053002"/>
                <a:gd name="connsiteX2" fmla="*/ 1158102 w 1188330"/>
                <a:gd name="connsiteY2" fmla="*/ 2053002 h 2053002"/>
                <a:gd name="connsiteX3" fmla="*/ 0 w 1188330"/>
                <a:gd name="connsiteY3" fmla="*/ 1817671 h 2053002"/>
                <a:gd name="connsiteX4" fmla="*/ 28448 w 1188330"/>
                <a:gd name="connsiteY4" fmla="*/ 153285 h 2053002"/>
                <a:gd name="connsiteX0" fmla="*/ 28448 w 1188330"/>
                <a:gd name="connsiteY0" fmla="*/ 153285 h 2053002"/>
                <a:gd name="connsiteX1" fmla="*/ 1186740 w 1188330"/>
                <a:gd name="connsiteY1" fmla="*/ 0 h 2053002"/>
                <a:gd name="connsiteX2" fmla="*/ 1158102 w 1188330"/>
                <a:gd name="connsiteY2" fmla="*/ 2053002 h 2053002"/>
                <a:gd name="connsiteX3" fmla="*/ 0 w 1188330"/>
                <a:gd name="connsiteY3" fmla="*/ 1817671 h 2053002"/>
                <a:gd name="connsiteX4" fmla="*/ 28448 w 1188330"/>
                <a:gd name="connsiteY4" fmla="*/ 153285 h 2053002"/>
                <a:gd name="connsiteX0" fmla="*/ 28448 w 1196513"/>
                <a:gd name="connsiteY0" fmla="*/ 153285 h 2010736"/>
                <a:gd name="connsiteX1" fmla="*/ 1186740 w 1196513"/>
                <a:gd name="connsiteY1" fmla="*/ 0 h 2010736"/>
                <a:gd name="connsiteX2" fmla="*/ 1196513 w 1196513"/>
                <a:gd name="connsiteY2" fmla="*/ 2010736 h 2010736"/>
                <a:gd name="connsiteX3" fmla="*/ 0 w 1196513"/>
                <a:gd name="connsiteY3" fmla="*/ 1817671 h 2010736"/>
                <a:gd name="connsiteX4" fmla="*/ 28448 w 1196513"/>
                <a:gd name="connsiteY4" fmla="*/ 153285 h 2010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6513" h="2010736">
                  <a:moveTo>
                    <a:pt x="28448" y="153285"/>
                  </a:moveTo>
                  <a:cubicBezTo>
                    <a:pt x="543403" y="86032"/>
                    <a:pt x="578501" y="69296"/>
                    <a:pt x="1186740" y="0"/>
                  </a:cubicBezTo>
                  <a:cubicBezTo>
                    <a:pt x="1188327" y="238125"/>
                    <a:pt x="1194926" y="1772611"/>
                    <a:pt x="1196513" y="2010736"/>
                  </a:cubicBezTo>
                  <a:lnTo>
                    <a:pt x="0" y="1817671"/>
                  </a:lnTo>
                  <a:lnTo>
                    <a:pt x="28448" y="153285"/>
                  </a:lnTo>
                  <a:close/>
                </a:path>
              </a:pathLst>
            </a:custGeom>
            <a:gradFill rotWithShape="1">
              <a:gsLst>
                <a:gs pos="0">
                  <a:srgbClr val="60B5CC">
                    <a:shade val="47500"/>
                    <a:satMod val="137000"/>
                  </a:srgbClr>
                </a:gs>
                <a:gs pos="55000">
                  <a:srgbClr val="60B5CC">
                    <a:shade val="69000"/>
                    <a:satMod val="137000"/>
                  </a:srgbClr>
                </a:gs>
                <a:gs pos="100000">
                  <a:srgbClr val="60B5CC">
                    <a:shade val="98000"/>
                    <a:satMod val="137000"/>
                  </a:srgbClr>
                </a:gs>
              </a:gsLst>
              <a:lin ang="16200000" scaled="0"/>
            </a:gradFill>
            <a:ln w="6350" cap="rnd" cmpd="sng" algn="ctr">
              <a:solidFill>
                <a:srgbClr val="60B5CC">
                  <a:shade val="95000"/>
                  <a:satMod val="105000"/>
                </a:srgbClr>
              </a:solidFill>
              <a:prstDash val="solid"/>
            </a:ln>
            <a:effectLst>
              <a:outerShdw blurRad="39000" dist="25400" dir="5400000" rotWithShape="0">
                <a:srgbClr val="000000">
                  <a:alpha val="38000"/>
                </a:srgbClr>
              </a:outerShdw>
            </a:effectLst>
          </p:spPr>
          <p:txBody>
            <a:bodyPr lIns="85725" tIns="42863" rIns="85725" bIns="42863" rtlCol="0" anchor="ctr"/>
            <a:lstStyle/>
            <a:p>
              <a:pPr algn="ctr" defTabSz="857250">
                <a:defRPr/>
              </a:pPr>
              <a:endParaRPr lang="en-US" kern="0">
                <a:solidFill>
                  <a:sysClr val="window" lastClr="FFFFFF"/>
                </a:solidFill>
                <a:latin typeface="Corbel"/>
              </a:endParaRPr>
            </a:p>
          </p:txBody>
        </p:sp>
        <p:sp>
          <p:nvSpPr>
            <p:cNvPr id="84" name="Freeform 83"/>
            <p:cNvSpPr/>
            <p:nvPr/>
          </p:nvSpPr>
          <p:spPr>
            <a:xfrm>
              <a:off x="4992731" y="2377253"/>
              <a:ext cx="111542" cy="268754"/>
            </a:xfrm>
            <a:custGeom>
              <a:avLst/>
              <a:gdLst>
                <a:gd name="connsiteX0" fmla="*/ 0 w 595312"/>
                <a:gd name="connsiteY0" fmla="*/ 119062 h 714375"/>
                <a:gd name="connsiteX1" fmla="*/ 590550 w 595312"/>
                <a:gd name="connsiteY1" fmla="*/ 0 h 714375"/>
                <a:gd name="connsiteX2" fmla="*/ 595312 w 595312"/>
                <a:gd name="connsiteY2" fmla="*/ 714375 h 714375"/>
                <a:gd name="connsiteX3" fmla="*/ 0 w 595312"/>
                <a:gd name="connsiteY3" fmla="*/ 714375 h 714375"/>
                <a:gd name="connsiteX4" fmla="*/ 0 w 595312"/>
                <a:gd name="connsiteY4" fmla="*/ 119062 h 714375"/>
                <a:gd name="connsiteX0" fmla="*/ 0 w 1470979"/>
                <a:gd name="connsiteY0" fmla="*/ 558752 h 714375"/>
                <a:gd name="connsiteX1" fmla="*/ 1466217 w 1470979"/>
                <a:gd name="connsiteY1" fmla="*/ 0 h 714375"/>
                <a:gd name="connsiteX2" fmla="*/ 1470979 w 1470979"/>
                <a:gd name="connsiteY2" fmla="*/ 714375 h 714375"/>
                <a:gd name="connsiteX3" fmla="*/ 875667 w 1470979"/>
                <a:gd name="connsiteY3" fmla="*/ 714375 h 714375"/>
                <a:gd name="connsiteX4" fmla="*/ 0 w 1470979"/>
                <a:gd name="connsiteY4" fmla="*/ 558752 h 714375"/>
                <a:gd name="connsiteX0" fmla="*/ 0 w 1470979"/>
                <a:gd name="connsiteY0" fmla="*/ 558752 h 719609"/>
                <a:gd name="connsiteX1" fmla="*/ 1466217 w 1470979"/>
                <a:gd name="connsiteY1" fmla="*/ 0 h 719609"/>
                <a:gd name="connsiteX2" fmla="*/ 1470979 w 1470979"/>
                <a:gd name="connsiteY2" fmla="*/ 714375 h 719609"/>
                <a:gd name="connsiteX3" fmla="*/ 0 w 1470979"/>
                <a:gd name="connsiteY3" fmla="*/ 719609 h 719609"/>
                <a:gd name="connsiteX4" fmla="*/ 0 w 1470979"/>
                <a:gd name="connsiteY4" fmla="*/ 558752 h 719609"/>
                <a:gd name="connsiteX0" fmla="*/ 0 w 1470979"/>
                <a:gd name="connsiteY0" fmla="*/ 558752 h 719609"/>
                <a:gd name="connsiteX1" fmla="*/ 1466217 w 1470979"/>
                <a:gd name="connsiteY1" fmla="*/ 0 h 719609"/>
                <a:gd name="connsiteX2" fmla="*/ 1470979 w 1470979"/>
                <a:gd name="connsiteY2" fmla="*/ 714375 h 719609"/>
                <a:gd name="connsiteX3" fmla="*/ 0 w 1470979"/>
                <a:gd name="connsiteY3" fmla="*/ 719609 h 719609"/>
                <a:gd name="connsiteX4" fmla="*/ 0 w 1470979"/>
                <a:gd name="connsiteY4" fmla="*/ 558752 h 719609"/>
                <a:gd name="connsiteX0" fmla="*/ 0 w 1470979"/>
                <a:gd name="connsiteY0" fmla="*/ 558752 h 719609"/>
                <a:gd name="connsiteX1" fmla="*/ 1466217 w 1470979"/>
                <a:gd name="connsiteY1" fmla="*/ 0 h 719609"/>
                <a:gd name="connsiteX2" fmla="*/ 1470979 w 1470979"/>
                <a:gd name="connsiteY2" fmla="*/ 714375 h 719609"/>
                <a:gd name="connsiteX3" fmla="*/ 0 w 1470979"/>
                <a:gd name="connsiteY3" fmla="*/ 719609 h 719609"/>
                <a:gd name="connsiteX4" fmla="*/ 0 w 1470979"/>
                <a:gd name="connsiteY4" fmla="*/ 558752 h 719609"/>
                <a:gd name="connsiteX0" fmla="*/ 170666 w 1470979"/>
                <a:gd name="connsiteY0" fmla="*/ 124400 h 719609"/>
                <a:gd name="connsiteX1" fmla="*/ 1466217 w 1470979"/>
                <a:gd name="connsiteY1" fmla="*/ 0 h 719609"/>
                <a:gd name="connsiteX2" fmla="*/ 1470979 w 1470979"/>
                <a:gd name="connsiteY2" fmla="*/ 714375 h 719609"/>
                <a:gd name="connsiteX3" fmla="*/ 0 w 1470979"/>
                <a:gd name="connsiteY3" fmla="*/ 719609 h 719609"/>
                <a:gd name="connsiteX4" fmla="*/ 170666 w 1470979"/>
                <a:gd name="connsiteY4" fmla="*/ 124400 h 719609"/>
                <a:gd name="connsiteX0" fmla="*/ 170666 w 1470979"/>
                <a:gd name="connsiteY0" fmla="*/ 124400 h 719609"/>
                <a:gd name="connsiteX1" fmla="*/ 1466217 w 1470979"/>
                <a:gd name="connsiteY1" fmla="*/ 0 h 719609"/>
                <a:gd name="connsiteX2" fmla="*/ 1470979 w 1470979"/>
                <a:gd name="connsiteY2" fmla="*/ 714375 h 719609"/>
                <a:gd name="connsiteX3" fmla="*/ 0 w 1470979"/>
                <a:gd name="connsiteY3" fmla="*/ 719609 h 719609"/>
                <a:gd name="connsiteX4" fmla="*/ 170666 w 1470979"/>
                <a:gd name="connsiteY4" fmla="*/ 124400 h 719609"/>
                <a:gd name="connsiteX0" fmla="*/ 170666 w 1470979"/>
                <a:gd name="connsiteY0" fmla="*/ 124400 h 719609"/>
                <a:gd name="connsiteX1" fmla="*/ 1466217 w 1470979"/>
                <a:gd name="connsiteY1" fmla="*/ 0 h 719609"/>
                <a:gd name="connsiteX2" fmla="*/ 1470979 w 1470979"/>
                <a:gd name="connsiteY2" fmla="*/ 714375 h 719609"/>
                <a:gd name="connsiteX3" fmla="*/ 0 w 1470979"/>
                <a:gd name="connsiteY3" fmla="*/ 719609 h 719609"/>
                <a:gd name="connsiteX4" fmla="*/ 170666 w 1470979"/>
                <a:gd name="connsiteY4" fmla="*/ 124400 h 719609"/>
                <a:gd name="connsiteX0" fmla="*/ 170666 w 1470979"/>
                <a:gd name="connsiteY0" fmla="*/ 111034 h 706243"/>
                <a:gd name="connsiteX1" fmla="*/ 1309774 w 1470979"/>
                <a:gd name="connsiteY1" fmla="*/ 0 h 706243"/>
                <a:gd name="connsiteX2" fmla="*/ 1470979 w 1470979"/>
                <a:gd name="connsiteY2" fmla="*/ 701009 h 706243"/>
                <a:gd name="connsiteX3" fmla="*/ 0 w 1470979"/>
                <a:gd name="connsiteY3" fmla="*/ 706243 h 706243"/>
                <a:gd name="connsiteX4" fmla="*/ 170666 w 1470979"/>
                <a:gd name="connsiteY4" fmla="*/ 111034 h 706243"/>
                <a:gd name="connsiteX0" fmla="*/ 170666 w 1371429"/>
                <a:gd name="connsiteY0" fmla="*/ 111034 h 706243"/>
                <a:gd name="connsiteX1" fmla="*/ 1309774 w 1371429"/>
                <a:gd name="connsiteY1" fmla="*/ 0 h 706243"/>
                <a:gd name="connsiteX2" fmla="*/ 1371429 w 1371429"/>
                <a:gd name="connsiteY2" fmla="*/ 667598 h 706243"/>
                <a:gd name="connsiteX3" fmla="*/ 0 w 1371429"/>
                <a:gd name="connsiteY3" fmla="*/ 706243 h 706243"/>
                <a:gd name="connsiteX4" fmla="*/ 170666 w 1371429"/>
                <a:gd name="connsiteY4" fmla="*/ 111034 h 706243"/>
                <a:gd name="connsiteX0" fmla="*/ 28448 w 1229211"/>
                <a:gd name="connsiteY0" fmla="*/ 111034 h 706243"/>
                <a:gd name="connsiteX1" fmla="*/ 1167556 w 1229211"/>
                <a:gd name="connsiteY1" fmla="*/ 0 h 706243"/>
                <a:gd name="connsiteX2" fmla="*/ 1229211 w 1229211"/>
                <a:gd name="connsiteY2" fmla="*/ 667598 h 706243"/>
                <a:gd name="connsiteX3" fmla="*/ 0 w 1229211"/>
                <a:gd name="connsiteY3" fmla="*/ 706243 h 706243"/>
                <a:gd name="connsiteX4" fmla="*/ 28448 w 1229211"/>
                <a:gd name="connsiteY4" fmla="*/ 111034 h 706243"/>
                <a:gd name="connsiteX0" fmla="*/ 28448 w 1167694"/>
                <a:gd name="connsiteY0" fmla="*/ 111034 h 2010751"/>
                <a:gd name="connsiteX1" fmla="*/ 1167556 w 1167694"/>
                <a:gd name="connsiteY1" fmla="*/ 0 h 2010751"/>
                <a:gd name="connsiteX2" fmla="*/ 1158102 w 1167694"/>
                <a:gd name="connsiteY2" fmla="*/ 2010751 h 2010751"/>
                <a:gd name="connsiteX3" fmla="*/ 0 w 1167694"/>
                <a:gd name="connsiteY3" fmla="*/ 706243 h 2010751"/>
                <a:gd name="connsiteX4" fmla="*/ 28448 w 1167694"/>
                <a:gd name="connsiteY4" fmla="*/ 111034 h 2010751"/>
                <a:gd name="connsiteX0" fmla="*/ 28448 w 1167694"/>
                <a:gd name="connsiteY0" fmla="*/ 111034 h 2010751"/>
                <a:gd name="connsiteX1" fmla="*/ 1167556 w 1167694"/>
                <a:gd name="connsiteY1" fmla="*/ 0 h 2010751"/>
                <a:gd name="connsiteX2" fmla="*/ 1158102 w 1167694"/>
                <a:gd name="connsiteY2" fmla="*/ 2010751 h 2010751"/>
                <a:gd name="connsiteX3" fmla="*/ 0 w 1167694"/>
                <a:gd name="connsiteY3" fmla="*/ 1775420 h 2010751"/>
                <a:gd name="connsiteX4" fmla="*/ 28448 w 1167694"/>
                <a:gd name="connsiteY4" fmla="*/ 111034 h 2010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694" h="2010751">
                  <a:moveTo>
                    <a:pt x="28448" y="111034"/>
                  </a:moveTo>
                  <a:cubicBezTo>
                    <a:pt x="946996" y="22652"/>
                    <a:pt x="155802" y="104504"/>
                    <a:pt x="1167556" y="0"/>
                  </a:cubicBezTo>
                  <a:cubicBezTo>
                    <a:pt x="1169143" y="238125"/>
                    <a:pt x="1156515" y="1772626"/>
                    <a:pt x="1158102" y="2010751"/>
                  </a:cubicBezTo>
                  <a:lnTo>
                    <a:pt x="0" y="1775420"/>
                  </a:lnTo>
                  <a:lnTo>
                    <a:pt x="28448" y="111034"/>
                  </a:lnTo>
                  <a:close/>
                </a:path>
              </a:pathLst>
            </a:custGeom>
            <a:gradFill rotWithShape="1">
              <a:gsLst>
                <a:gs pos="0">
                  <a:srgbClr val="60B5CC">
                    <a:shade val="47500"/>
                    <a:satMod val="137000"/>
                  </a:srgbClr>
                </a:gs>
                <a:gs pos="55000">
                  <a:srgbClr val="60B5CC">
                    <a:shade val="69000"/>
                    <a:satMod val="137000"/>
                  </a:srgbClr>
                </a:gs>
                <a:gs pos="100000">
                  <a:srgbClr val="60B5CC">
                    <a:shade val="98000"/>
                    <a:satMod val="137000"/>
                  </a:srgbClr>
                </a:gs>
              </a:gsLst>
              <a:lin ang="16200000" scaled="0"/>
            </a:gradFill>
            <a:ln w="6350" cap="rnd" cmpd="sng" algn="ctr">
              <a:solidFill>
                <a:srgbClr val="60B5CC">
                  <a:shade val="95000"/>
                  <a:satMod val="105000"/>
                </a:srgbClr>
              </a:solidFill>
              <a:prstDash val="solid"/>
            </a:ln>
            <a:effectLst>
              <a:outerShdw blurRad="39000" dist="25400" dir="5400000" rotWithShape="0">
                <a:srgbClr val="000000">
                  <a:alpha val="38000"/>
                </a:srgbClr>
              </a:outerShdw>
            </a:effectLst>
          </p:spPr>
          <p:txBody>
            <a:bodyPr lIns="85725" tIns="42863" rIns="85725" bIns="42863" rtlCol="0" anchor="ctr"/>
            <a:lstStyle/>
            <a:p>
              <a:pPr algn="ctr" defTabSz="857250">
                <a:defRPr/>
              </a:pPr>
              <a:endParaRPr lang="en-US" kern="0">
                <a:solidFill>
                  <a:sysClr val="window" lastClr="FFFFFF"/>
                </a:solidFill>
                <a:latin typeface="Corbel"/>
              </a:endParaRPr>
            </a:p>
          </p:txBody>
        </p:sp>
        <p:sp>
          <p:nvSpPr>
            <p:cNvPr id="85" name="Freeform 84"/>
            <p:cNvSpPr/>
            <p:nvPr/>
          </p:nvSpPr>
          <p:spPr>
            <a:xfrm>
              <a:off x="6849535" y="1917163"/>
              <a:ext cx="501152" cy="1798743"/>
            </a:xfrm>
            <a:custGeom>
              <a:avLst/>
              <a:gdLst>
                <a:gd name="connsiteX0" fmla="*/ 0 w 1323975"/>
                <a:gd name="connsiteY0" fmla="*/ 0 h 833437"/>
                <a:gd name="connsiteX1" fmla="*/ 1323975 w 1323975"/>
                <a:gd name="connsiteY1" fmla="*/ 0 h 833437"/>
                <a:gd name="connsiteX2" fmla="*/ 1319213 w 1323975"/>
                <a:gd name="connsiteY2" fmla="*/ 833437 h 833437"/>
                <a:gd name="connsiteX3" fmla="*/ 14288 w 1323975"/>
                <a:gd name="connsiteY3" fmla="*/ 581025 h 833437"/>
                <a:gd name="connsiteX4" fmla="*/ 0 w 1323975"/>
                <a:gd name="connsiteY4" fmla="*/ 0 h 833437"/>
                <a:gd name="connsiteX0" fmla="*/ 1587 w 1309687"/>
                <a:gd name="connsiteY0" fmla="*/ 0 h 833437"/>
                <a:gd name="connsiteX1" fmla="*/ 1309687 w 1309687"/>
                <a:gd name="connsiteY1" fmla="*/ 0 h 833437"/>
                <a:gd name="connsiteX2" fmla="*/ 1304925 w 1309687"/>
                <a:gd name="connsiteY2" fmla="*/ 833437 h 833437"/>
                <a:gd name="connsiteX3" fmla="*/ 0 w 1309687"/>
                <a:gd name="connsiteY3" fmla="*/ 581025 h 833437"/>
                <a:gd name="connsiteX4" fmla="*/ 1587 w 1309687"/>
                <a:gd name="connsiteY4" fmla="*/ 0 h 833437"/>
                <a:gd name="connsiteX0" fmla="*/ 1951037 w 3259137"/>
                <a:gd name="connsiteY0" fmla="*/ 0 h 833437"/>
                <a:gd name="connsiteX1" fmla="*/ 3259137 w 3259137"/>
                <a:gd name="connsiteY1" fmla="*/ 0 h 833437"/>
                <a:gd name="connsiteX2" fmla="*/ 3254375 w 3259137"/>
                <a:gd name="connsiteY2" fmla="*/ 833437 h 833437"/>
                <a:gd name="connsiteX3" fmla="*/ 0 w 3259137"/>
                <a:gd name="connsiteY3" fmla="*/ 174625 h 833437"/>
                <a:gd name="connsiteX4" fmla="*/ 1951037 w 3259137"/>
                <a:gd name="connsiteY4" fmla="*/ 0 h 833437"/>
                <a:gd name="connsiteX0" fmla="*/ 0 w 3263900"/>
                <a:gd name="connsiteY0" fmla="*/ 19050 h 833437"/>
                <a:gd name="connsiteX1" fmla="*/ 3263900 w 3263900"/>
                <a:gd name="connsiteY1" fmla="*/ 0 h 833437"/>
                <a:gd name="connsiteX2" fmla="*/ 3259138 w 3263900"/>
                <a:gd name="connsiteY2" fmla="*/ 833437 h 833437"/>
                <a:gd name="connsiteX3" fmla="*/ 4763 w 3263900"/>
                <a:gd name="connsiteY3" fmla="*/ 174625 h 833437"/>
                <a:gd name="connsiteX4" fmla="*/ 0 w 3263900"/>
                <a:gd name="connsiteY4" fmla="*/ 19050 h 833437"/>
                <a:gd name="connsiteX0" fmla="*/ 4762 w 3259137"/>
                <a:gd name="connsiteY0" fmla="*/ 9525 h 833437"/>
                <a:gd name="connsiteX1" fmla="*/ 3259137 w 3259137"/>
                <a:gd name="connsiteY1" fmla="*/ 0 h 833437"/>
                <a:gd name="connsiteX2" fmla="*/ 3254375 w 3259137"/>
                <a:gd name="connsiteY2" fmla="*/ 833437 h 833437"/>
                <a:gd name="connsiteX3" fmla="*/ 0 w 3259137"/>
                <a:gd name="connsiteY3" fmla="*/ 174625 h 833437"/>
                <a:gd name="connsiteX4" fmla="*/ 4762 w 3259137"/>
                <a:gd name="connsiteY4" fmla="*/ 9525 h 833437"/>
                <a:gd name="connsiteX0" fmla="*/ 26584 w 3280959"/>
                <a:gd name="connsiteY0" fmla="*/ 9525 h 833437"/>
                <a:gd name="connsiteX1" fmla="*/ 3280959 w 3280959"/>
                <a:gd name="connsiteY1" fmla="*/ 0 h 833437"/>
                <a:gd name="connsiteX2" fmla="*/ 3276197 w 3280959"/>
                <a:gd name="connsiteY2" fmla="*/ 833437 h 833437"/>
                <a:gd name="connsiteX3" fmla="*/ 0 w 3280959"/>
                <a:gd name="connsiteY3" fmla="*/ 682421 h 833437"/>
                <a:gd name="connsiteX4" fmla="*/ 26584 w 3280959"/>
                <a:gd name="connsiteY4" fmla="*/ 9525 h 833437"/>
                <a:gd name="connsiteX0" fmla="*/ 4757 w 3280959"/>
                <a:gd name="connsiteY0" fmla="*/ 0 h 1100683"/>
                <a:gd name="connsiteX1" fmla="*/ 3280959 w 3280959"/>
                <a:gd name="connsiteY1" fmla="*/ 267246 h 1100683"/>
                <a:gd name="connsiteX2" fmla="*/ 3276197 w 3280959"/>
                <a:gd name="connsiteY2" fmla="*/ 1100683 h 1100683"/>
                <a:gd name="connsiteX3" fmla="*/ 0 w 3280959"/>
                <a:gd name="connsiteY3" fmla="*/ 949667 h 1100683"/>
                <a:gd name="connsiteX4" fmla="*/ 4757 w 3280959"/>
                <a:gd name="connsiteY4" fmla="*/ 0 h 1100683"/>
                <a:gd name="connsiteX0" fmla="*/ 4757 w 3310058"/>
                <a:gd name="connsiteY0" fmla="*/ 144480 h 1245163"/>
                <a:gd name="connsiteX1" fmla="*/ 3310058 w 3310058"/>
                <a:gd name="connsiteY1" fmla="*/ 0 h 1245163"/>
                <a:gd name="connsiteX2" fmla="*/ 3276197 w 3310058"/>
                <a:gd name="connsiteY2" fmla="*/ 1245163 h 1245163"/>
                <a:gd name="connsiteX3" fmla="*/ 0 w 3310058"/>
                <a:gd name="connsiteY3" fmla="*/ 1094147 h 1245163"/>
                <a:gd name="connsiteX4" fmla="*/ 4757 w 3310058"/>
                <a:gd name="connsiteY4" fmla="*/ 144480 h 1245163"/>
                <a:gd name="connsiteX0" fmla="*/ 62956 w 3310058"/>
                <a:gd name="connsiteY0" fmla="*/ 77384 h 1245163"/>
                <a:gd name="connsiteX1" fmla="*/ 3310058 w 3310058"/>
                <a:gd name="connsiteY1" fmla="*/ 0 h 1245163"/>
                <a:gd name="connsiteX2" fmla="*/ 3276197 w 3310058"/>
                <a:gd name="connsiteY2" fmla="*/ 1245163 h 1245163"/>
                <a:gd name="connsiteX3" fmla="*/ 0 w 3310058"/>
                <a:gd name="connsiteY3" fmla="*/ 1094147 h 1245163"/>
                <a:gd name="connsiteX4" fmla="*/ 62956 w 3310058"/>
                <a:gd name="connsiteY4" fmla="*/ 77384 h 1245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0058" h="1245163">
                  <a:moveTo>
                    <a:pt x="62956" y="77384"/>
                  </a:moveTo>
                  <a:lnTo>
                    <a:pt x="3310058" y="0"/>
                  </a:lnTo>
                  <a:cubicBezTo>
                    <a:pt x="3308471" y="277812"/>
                    <a:pt x="3277784" y="967351"/>
                    <a:pt x="3276197" y="1245163"/>
                  </a:cubicBezTo>
                  <a:lnTo>
                    <a:pt x="0" y="1094147"/>
                  </a:lnTo>
                  <a:cubicBezTo>
                    <a:pt x="1586" y="777591"/>
                    <a:pt x="61370" y="393940"/>
                    <a:pt x="62956" y="77384"/>
                  </a:cubicBezTo>
                  <a:close/>
                </a:path>
              </a:pathLst>
            </a:custGeom>
            <a:gradFill rotWithShape="1">
              <a:gsLst>
                <a:gs pos="0">
                  <a:srgbClr val="60B5CC">
                    <a:shade val="47500"/>
                    <a:satMod val="137000"/>
                  </a:srgbClr>
                </a:gs>
                <a:gs pos="55000">
                  <a:srgbClr val="60B5CC">
                    <a:shade val="69000"/>
                    <a:satMod val="137000"/>
                  </a:srgbClr>
                </a:gs>
                <a:gs pos="100000">
                  <a:srgbClr val="60B5CC">
                    <a:shade val="98000"/>
                    <a:satMod val="137000"/>
                  </a:srgbClr>
                </a:gs>
              </a:gsLst>
              <a:lin ang="16200000" scaled="0"/>
            </a:gradFill>
            <a:ln w="6350" cap="rnd" cmpd="sng" algn="ctr">
              <a:solidFill>
                <a:srgbClr val="60B5CC">
                  <a:shade val="95000"/>
                  <a:satMod val="105000"/>
                </a:srgbClr>
              </a:solidFill>
              <a:prstDash val="solid"/>
            </a:ln>
            <a:effectLst>
              <a:outerShdw blurRad="39000" dist="25400" dir="5400000" rotWithShape="0">
                <a:srgbClr val="000000">
                  <a:alpha val="38000"/>
                </a:srgbClr>
              </a:outerShdw>
            </a:effectLst>
          </p:spPr>
          <p:txBody>
            <a:bodyPr lIns="85725" tIns="42863" rIns="85725" bIns="42863" rtlCol="0" anchor="ctr"/>
            <a:lstStyle/>
            <a:p>
              <a:pPr algn="ctr" defTabSz="857250">
                <a:defRPr/>
              </a:pPr>
              <a:endParaRPr lang="en-US" kern="0">
                <a:solidFill>
                  <a:sysClr val="window" lastClr="FFFFFF"/>
                </a:solidFill>
                <a:latin typeface="Corbel"/>
              </a:endParaRPr>
            </a:p>
          </p:txBody>
        </p:sp>
        <p:sp>
          <p:nvSpPr>
            <p:cNvPr id="86" name="Freeform 85"/>
            <p:cNvSpPr/>
            <p:nvPr/>
          </p:nvSpPr>
          <p:spPr>
            <a:xfrm>
              <a:off x="7357740" y="1200701"/>
              <a:ext cx="306005" cy="720563"/>
            </a:xfrm>
            <a:custGeom>
              <a:avLst/>
              <a:gdLst>
                <a:gd name="connsiteX0" fmla="*/ 0 w 1040607"/>
                <a:gd name="connsiteY0" fmla="*/ 416719 h 683419"/>
                <a:gd name="connsiteX1" fmla="*/ 1040607 w 1040607"/>
                <a:gd name="connsiteY1" fmla="*/ 0 h 683419"/>
                <a:gd name="connsiteX2" fmla="*/ 1040607 w 1040607"/>
                <a:gd name="connsiteY2" fmla="*/ 473869 h 683419"/>
                <a:gd name="connsiteX3" fmla="*/ 4763 w 1040607"/>
                <a:gd name="connsiteY3" fmla="*/ 683419 h 683419"/>
                <a:gd name="connsiteX4" fmla="*/ 0 w 1040607"/>
                <a:gd name="connsiteY4" fmla="*/ 416719 h 683419"/>
                <a:gd name="connsiteX0" fmla="*/ 0 w 1106916"/>
                <a:gd name="connsiteY0" fmla="*/ 62182 h 683419"/>
                <a:gd name="connsiteX1" fmla="*/ 1106916 w 1106916"/>
                <a:gd name="connsiteY1" fmla="*/ 0 h 683419"/>
                <a:gd name="connsiteX2" fmla="*/ 1106916 w 1106916"/>
                <a:gd name="connsiteY2" fmla="*/ 473869 h 683419"/>
                <a:gd name="connsiteX3" fmla="*/ 71072 w 1106916"/>
                <a:gd name="connsiteY3" fmla="*/ 683419 h 683419"/>
                <a:gd name="connsiteX4" fmla="*/ 0 w 1106916"/>
                <a:gd name="connsiteY4" fmla="*/ 62182 h 683419"/>
                <a:gd name="connsiteX0" fmla="*/ 0 w 1151121"/>
                <a:gd name="connsiteY0" fmla="*/ 62182 h 683419"/>
                <a:gd name="connsiteX1" fmla="*/ 1106916 w 1151121"/>
                <a:gd name="connsiteY1" fmla="*/ 0 h 683419"/>
                <a:gd name="connsiteX2" fmla="*/ 1151121 w 1151121"/>
                <a:gd name="connsiteY2" fmla="*/ 666332 h 683419"/>
                <a:gd name="connsiteX3" fmla="*/ 71072 w 1151121"/>
                <a:gd name="connsiteY3" fmla="*/ 683419 h 683419"/>
                <a:gd name="connsiteX4" fmla="*/ 0 w 1151121"/>
                <a:gd name="connsiteY4" fmla="*/ 62182 h 683419"/>
                <a:gd name="connsiteX0" fmla="*/ 0 w 1151121"/>
                <a:gd name="connsiteY0" fmla="*/ 62182 h 700302"/>
                <a:gd name="connsiteX1" fmla="*/ 1106916 w 1151121"/>
                <a:gd name="connsiteY1" fmla="*/ 0 h 700302"/>
                <a:gd name="connsiteX2" fmla="*/ 1151121 w 1151121"/>
                <a:gd name="connsiteY2" fmla="*/ 666332 h 700302"/>
                <a:gd name="connsiteX3" fmla="*/ 71071 w 1151121"/>
                <a:gd name="connsiteY3" fmla="*/ 700302 h 700302"/>
                <a:gd name="connsiteX4" fmla="*/ 0 w 1151121"/>
                <a:gd name="connsiteY4" fmla="*/ 62182 h 700302"/>
                <a:gd name="connsiteX0" fmla="*/ 0 w 1151121"/>
                <a:gd name="connsiteY0" fmla="*/ 62182 h 700302"/>
                <a:gd name="connsiteX1" fmla="*/ 1106916 w 1151121"/>
                <a:gd name="connsiteY1" fmla="*/ 0 h 700302"/>
                <a:gd name="connsiteX2" fmla="*/ 1151121 w 1151121"/>
                <a:gd name="connsiteY2" fmla="*/ 666332 h 700302"/>
                <a:gd name="connsiteX3" fmla="*/ 247889 w 1151121"/>
                <a:gd name="connsiteY3" fmla="*/ 700302 h 700302"/>
                <a:gd name="connsiteX4" fmla="*/ 0 w 1151121"/>
                <a:gd name="connsiteY4" fmla="*/ 62182 h 700302"/>
                <a:gd name="connsiteX0" fmla="*/ 0 w 907998"/>
                <a:gd name="connsiteY0" fmla="*/ 45300 h 700302"/>
                <a:gd name="connsiteX1" fmla="*/ 863793 w 907998"/>
                <a:gd name="connsiteY1" fmla="*/ 0 h 700302"/>
                <a:gd name="connsiteX2" fmla="*/ 907998 w 907998"/>
                <a:gd name="connsiteY2" fmla="*/ 666332 h 700302"/>
                <a:gd name="connsiteX3" fmla="*/ 4766 w 907998"/>
                <a:gd name="connsiteY3" fmla="*/ 700302 h 700302"/>
                <a:gd name="connsiteX4" fmla="*/ 0 w 907998"/>
                <a:gd name="connsiteY4" fmla="*/ 45300 h 700302"/>
                <a:gd name="connsiteX0" fmla="*/ 8392 w 903383"/>
                <a:gd name="connsiteY0" fmla="*/ 135341 h 700302"/>
                <a:gd name="connsiteX1" fmla="*/ 859178 w 903383"/>
                <a:gd name="connsiteY1" fmla="*/ 0 h 700302"/>
                <a:gd name="connsiteX2" fmla="*/ 903383 w 903383"/>
                <a:gd name="connsiteY2" fmla="*/ 666332 h 700302"/>
                <a:gd name="connsiteX3" fmla="*/ 151 w 903383"/>
                <a:gd name="connsiteY3" fmla="*/ 700302 h 700302"/>
                <a:gd name="connsiteX4" fmla="*/ 8392 w 903383"/>
                <a:gd name="connsiteY4" fmla="*/ 135341 h 700302"/>
                <a:gd name="connsiteX0" fmla="*/ 8392 w 903383"/>
                <a:gd name="connsiteY0" fmla="*/ 135341 h 736318"/>
                <a:gd name="connsiteX1" fmla="*/ 859178 w 903383"/>
                <a:gd name="connsiteY1" fmla="*/ 0 h 736318"/>
                <a:gd name="connsiteX2" fmla="*/ 903383 w 903383"/>
                <a:gd name="connsiteY2" fmla="*/ 666332 h 736318"/>
                <a:gd name="connsiteX3" fmla="*/ 152 w 903383"/>
                <a:gd name="connsiteY3" fmla="*/ 736318 h 736318"/>
                <a:gd name="connsiteX4" fmla="*/ 8392 w 903383"/>
                <a:gd name="connsiteY4" fmla="*/ 135341 h 736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3383" h="736318">
                  <a:moveTo>
                    <a:pt x="8392" y="135341"/>
                  </a:moveTo>
                  <a:lnTo>
                    <a:pt x="859178" y="0"/>
                  </a:lnTo>
                  <a:lnTo>
                    <a:pt x="903383" y="666332"/>
                  </a:lnTo>
                  <a:lnTo>
                    <a:pt x="152" y="736318"/>
                  </a:lnTo>
                  <a:cubicBezTo>
                    <a:pt x="-1436" y="647418"/>
                    <a:pt x="9980" y="224241"/>
                    <a:pt x="8392" y="135341"/>
                  </a:cubicBezTo>
                  <a:close/>
                </a:path>
              </a:pathLst>
            </a:custGeom>
            <a:gradFill rotWithShape="1">
              <a:gsLst>
                <a:gs pos="0">
                  <a:srgbClr val="60B5CC">
                    <a:shade val="47500"/>
                    <a:satMod val="137000"/>
                  </a:srgbClr>
                </a:gs>
                <a:gs pos="55000">
                  <a:srgbClr val="60B5CC">
                    <a:shade val="69000"/>
                    <a:satMod val="137000"/>
                  </a:srgbClr>
                </a:gs>
                <a:gs pos="100000">
                  <a:srgbClr val="60B5CC">
                    <a:shade val="98000"/>
                    <a:satMod val="137000"/>
                  </a:srgbClr>
                </a:gs>
              </a:gsLst>
              <a:lin ang="16200000" scaled="0"/>
            </a:gradFill>
            <a:ln w="6350" cap="rnd" cmpd="sng" algn="ctr">
              <a:solidFill>
                <a:srgbClr val="60B5CC">
                  <a:shade val="95000"/>
                  <a:satMod val="105000"/>
                </a:srgbClr>
              </a:solidFill>
              <a:prstDash val="solid"/>
            </a:ln>
            <a:effectLst>
              <a:outerShdw blurRad="39000" dist="25400" dir="5400000" rotWithShape="0">
                <a:srgbClr val="000000">
                  <a:alpha val="38000"/>
                </a:srgbClr>
              </a:outerShdw>
            </a:effectLst>
          </p:spPr>
          <p:txBody>
            <a:bodyPr lIns="85725" tIns="42863" rIns="85725" bIns="42863" rtlCol="0" anchor="ctr"/>
            <a:lstStyle/>
            <a:p>
              <a:pPr algn="ctr" defTabSz="857250">
                <a:defRPr/>
              </a:pPr>
              <a:endParaRPr lang="en-US" kern="0">
                <a:solidFill>
                  <a:sysClr val="window" lastClr="FFFFFF"/>
                </a:solidFill>
                <a:latin typeface="Corbel"/>
              </a:endParaRPr>
            </a:p>
          </p:txBody>
        </p:sp>
        <p:cxnSp>
          <p:nvCxnSpPr>
            <p:cNvPr id="87" name="Straight Connector 86"/>
            <p:cNvCxnSpPr/>
            <p:nvPr/>
          </p:nvCxnSpPr>
          <p:spPr>
            <a:xfrm rot="16200000" flipH="1">
              <a:off x="4781847" y="2921805"/>
              <a:ext cx="399820" cy="0"/>
            </a:xfrm>
            <a:prstGeom prst="line">
              <a:avLst/>
            </a:prstGeom>
            <a:noFill/>
            <a:ln w="19050" cap="rnd" cmpd="sng" algn="ctr">
              <a:solidFill>
                <a:srgbClr val="E66C7D">
                  <a:shade val="95000"/>
                  <a:satMod val="105000"/>
                </a:srgbClr>
              </a:solidFill>
              <a:prstDash val="sysDash"/>
            </a:ln>
            <a:effectLst/>
          </p:spPr>
        </p:cxnSp>
        <p:cxnSp>
          <p:nvCxnSpPr>
            <p:cNvPr id="88" name="Straight Connector 87"/>
            <p:cNvCxnSpPr/>
            <p:nvPr/>
          </p:nvCxnSpPr>
          <p:spPr>
            <a:xfrm rot="5400000">
              <a:off x="4757049" y="2513617"/>
              <a:ext cx="446633" cy="551"/>
            </a:xfrm>
            <a:prstGeom prst="line">
              <a:avLst/>
            </a:prstGeom>
            <a:noFill/>
            <a:ln w="19050" cap="rnd" cmpd="sng" algn="ctr">
              <a:solidFill>
                <a:srgbClr val="F0AD00">
                  <a:shade val="95000"/>
                  <a:satMod val="105000"/>
                </a:srgbClr>
              </a:solidFill>
              <a:prstDash val="solid"/>
            </a:ln>
            <a:effectLst/>
          </p:spPr>
        </p:cxnSp>
        <p:cxnSp>
          <p:nvCxnSpPr>
            <p:cNvPr id="89" name="Straight Connector 88"/>
            <p:cNvCxnSpPr/>
            <p:nvPr/>
          </p:nvCxnSpPr>
          <p:spPr>
            <a:xfrm flipV="1">
              <a:off x="4980641" y="1200150"/>
              <a:ext cx="2676498" cy="1090425"/>
            </a:xfrm>
            <a:prstGeom prst="line">
              <a:avLst/>
            </a:prstGeom>
            <a:noFill/>
            <a:ln w="19050" cap="rnd" cmpd="sng" algn="ctr">
              <a:solidFill>
                <a:srgbClr val="F0AD00">
                  <a:shade val="95000"/>
                  <a:satMod val="105000"/>
                </a:srgbClr>
              </a:solidFill>
              <a:prstDash val="solid"/>
            </a:ln>
            <a:effectLst/>
          </p:spPr>
        </p:cxnSp>
        <p:cxnSp>
          <p:nvCxnSpPr>
            <p:cNvPr id="90" name="Straight Connector 89"/>
            <p:cNvCxnSpPr/>
            <p:nvPr/>
          </p:nvCxnSpPr>
          <p:spPr>
            <a:xfrm>
              <a:off x="4980641" y="2736657"/>
              <a:ext cx="2676498" cy="1090425"/>
            </a:xfrm>
            <a:prstGeom prst="line">
              <a:avLst/>
            </a:prstGeom>
            <a:noFill/>
            <a:ln w="19050" cap="rnd" cmpd="sng" algn="ctr">
              <a:solidFill>
                <a:srgbClr val="F0AD00">
                  <a:shade val="95000"/>
                  <a:satMod val="105000"/>
                </a:srgbClr>
              </a:solidFill>
              <a:prstDash val="solid"/>
            </a:ln>
            <a:effectLst/>
          </p:spPr>
        </p:cxnSp>
        <p:cxnSp>
          <p:nvCxnSpPr>
            <p:cNvPr id="91" name="Straight Connector 90"/>
            <p:cNvCxnSpPr/>
            <p:nvPr/>
          </p:nvCxnSpPr>
          <p:spPr>
            <a:xfrm rot="5400000">
              <a:off x="6343673" y="2513617"/>
              <a:ext cx="2626932" cy="1102"/>
            </a:xfrm>
            <a:prstGeom prst="line">
              <a:avLst/>
            </a:prstGeom>
            <a:noFill/>
            <a:ln w="19050" cap="rnd" cmpd="sng" algn="ctr">
              <a:solidFill>
                <a:srgbClr val="F0AD00">
                  <a:shade val="95000"/>
                  <a:satMod val="105000"/>
                </a:srgbClr>
              </a:solidFill>
              <a:prstDash val="solid"/>
            </a:ln>
            <a:effectLst/>
          </p:spPr>
        </p:cxnSp>
        <p:cxnSp>
          <p:nvCxnSpPr>
            <p:cNvPr id="92" name="Straight Connector 91"/>
            <p:cNvCxnSpPr/>
            <p:nvPr/>
          </p:nvCxnSpPr>
          <p:spPr>
            <a:xfrm flipV="1">
              <a:off x="4980656" y="1857717"/>
              <a:ext cx="2679783" cy="538601"/>
            </a:xfrm>
            <a:prstGeom prst="line">
              <a:avLst/>
            </a:prstGeom>
            <a:noFill/>
            <a:ln w="19050" cap="rnd" cmpd="sng" algn="ctr">
              <a:solidFill>
                <a:srgbClr val="F0AD00">
                  <a:shade val="95000"/>
                  <a:satMod val="105000"/>
                </a:srgbClr>
              </a:solidFill>
              <a:prstDash val="solid"/>
            </a:ln>
            <a:effectLst/>
          </p:spPr>
        </p:cxnSp>
        <p:cxnSp>
          <p:nvCxnSpPr>
            <p:cNvPr id="93" name="Straight Connector 92"/>
            <p:cNvCxnSpPr/>
            <p:nvPr/>
          </p:nvCxnSpPr>
          <p:spPr>
            <a:xfrm flipV="1">
              <a:off x="4983960" y="2515942"/>
              <a:ext cx="2967257" cy="0"/>
            </a:xfrm>
            <a:prstGeom prst="line">
              <a:avLst/>
            </a:prstGeom>
            <a:noFill/>
            <a:ln w="19050" cap="rnd" cmpd="sng" algn="ctr">
              <a:solidFill>
                <a:srgbClr val="60B5CC">
                  <a:lumMod val="75000"/>
                </a:srgbClr>
              </a:solidFill>
              <a:prstDash val="solid"/>
              <a:tailEnd type="triangle"/>
            </a:ln>
            <a:effectLst/>
          </p:spPr>
        </p:cxnSp>
        <p:cxnSp>
          <p:nvCxnSpPr>
            <p:cNvPr id="94" name="Straight Connector 93"/>
            <p:cNvCxnSpPr/>
            <p:nvPr/>
          </p:nvCxnSpPr>
          <p:spPr>
            <a:xfrm>
              <a:off x="4980656" y="2617707"/>
              <a:ext cx="2676479" cy="545205"/>
            </a:xfrm>
            <a:prstGeom prst="line">
              <a:avLst/>
            </a:prstGeom>
            <a:noFill/>
            <a:ln w="19050" cap="rnd" cmpd="sng" algn="ctr">
              <a:solidFill>
                <a:srgbClr val="F0AD00">
                  <a:shade val="95000"/>
                  <a:satMod val="105000"/>
                </a:srgbClr>
              </a:solidFill>
              <a:prstDash val="solid"/>
            </a:ln>
            <a:effectLst/>
          </p:spPr>
        </p:cxnSp>
        <p:cxnSp>
          <p:nvCxnSpPr>
            <p:cNvPr id="95" name="Straight Connector 94"/>
            <p:cNvCxnSpPr/>
            <p:nvPr/>
          </p:nvCxnSpPr>
          <p:spPr>
            <a:xfrm>
              <a:off x="4435428" y="2514533"/>
              <a:ext cx="546329" cy="222578"/>
            </a:xfrm>
            <a:prstGeom prst="line">
              <a:avLst/>
            </a:prstGeom>
            <a:noFill/>
            <a:ln w="19050" cap="rnd" cmpd="sng" algn="ctr">
              <a:solidFill>
                <a:srgbClr val="F0AD00">
                  <a:shade val="95000"/>
                  <a:satMod val="105000"/>
                </a:srgbClr>
              </a:solidFill>
              <a:prstDash val="sysDash"/>
            </a:ln>
            <a:effectLst/>
          </p:spPr>
        </p:cxnSp>
        <p:cxnSp>
          <p:nvCxnSpPr>
            <p:cNvPr id="96" name="Straight Connector 95"/>
            <p:cNvCxnSpPr/>
            <p:nvPr/>
          </p:nvCxnSpPr>
          <p:spPr>
            <a:xfrm flipV="1">
              <a:off x="4432143" y="2283969"/>
              <a:ext cx="564712" cy="230069"/>
            </a:xfrm>
            <a:prstGeom prst="line">
              <a:avLst/>
            </a:prstGeom>
            <a:noFill/>
            <a:ln w="19050" cap="rnd" cmpd="sng" algn="ctr">
              <a:solidFill>
                <a:srgbClr val="F0AD00">
                  <a:shade val="95000"/>
                  <a:satMod val="105000"/>
                </a:srgbClr>
              </a:solidFill>
              <a:prstDash val="sysDash"/>
            </a:ln>
            <a:effectLst/>
          </p:spPr>
        </p:cxnSp>
        <p:cxnSp>
          <p:nvCxnSpPr>
            <p:cNvPr id="97" name="Straight Connector 96"/>
            <p:cNvCxnSpPr/>
            <p:nvPr/>
          </p:nvCxnSpPr>
          <p:spPr>
            <a:xfrm>
              <a:off x="4440404" y="2515942"/>
              <a:ext cx="540252" cy="0"/>
            </a:xfrm>
            <a:prstGeom prst="line">
              <a:avLst/>
            </a:prstGeom>
            <a:noFill/>
            <a:ln w="19050" cap="rnd" cmpd="sng" algn="ctr">
              <a:solidFill>
                <a:srgbClr val="60B5CC">
                  <a:lumMod val="75000"/>
                </a:srgbClr>
              </a:solidFill>
              <a:prstDash val="sysDash"/>
              <a:headEnd type="none" w="med" len="med"/>
              <a:tailEnd type="none" w="med" len="med"/>
            </a:ln>
            <a:effectLst/>
          </p:spPr>
        </p:cxnSp>
        <p:sp>
          <p:nvSpPr>
            <p:cNvPr id="98" name="TextBox 97"/>
            <p:cNvSpPr txBox="1"/>
            <p:nvPr/>
          </p:nvSpPr>
          <p:spPr>
            <a:xfrm>
              <a:off x="7695670" y="2263159"/>
              <a:ext cx="314189" cy="363562"/>
            </a:xfrm>
            <a:prstGeom prst="rect">
              <a:avLst/>
            </a:prstGeom>
            <a:noFill/>
          </p:spPr>
          <p:txBody>
            <a:bodyPr wrap="none" lIns="85725" tIns="42863" rIns="85725" bIns="42863" rtlCol="0">
              <a:spAutoFit/>
            </a:bodyPr>
            <a:lstStyle/>
            <a:p>
              <a:pPr defTabSz="857250">
                <a:defRPr/>
              </a:pPr>
              <a:r>
                <a:rPr lang="en-AU" kern="0" dirty="0">
                  <a:solidFill>
                    <a:sysClr val="windowText" lastClr="000000"/>
                  </a:solidFill>
                </a:rPr>
                <a:t>Z</a:t>
              </a:r>
              <a:endParaRPr lang="en-US" kern="0" dirty="0">
                <a:solidFill>
                  <a:sysClr val="windowText" lastClr="000000"/>
                </a:solidFill>
              </a:endParaRPr>
            </a:p>
          </p:txBody>
        </p:sp>
        <p:cxnSp>
          <p:nvCxnSpPr>
            <p:cNvPr id="99" name="Straight Connector 98"/>
            <p:cNvCxnSpPr/>
            <p:nvPr/>
          </p:nvCxnSpPr>
          <p:spPr>
            <a:xfrm rot="5400000" flipH="1" flipV="1">
              <a:off x="4648609" y="2179187"/>
              <a:ext cx="668861" cy="0"/>
            </a:xfrm>
            <a:prstGeom prst="line">
              <a:avLst/>
            </a:prstGeom>
            <a:noFill/>
            <a:ln w="19050" cap="rnd" cmpd="sng" algn="ctr">
              <a:solidFill>
                <a:srgbClr val="60B5CC">
                  <a:lumMod val="75000"/>
                </a:srgbClr>
              </a:solidFill>
              <a:prstDash val="solid"/>
              <a:tailEnd type="triangle"/>
            </a:ln>
            <a:effectLst/>
          </p:spPr>
        </p:cxnSp>
        <p:sp>
          <p:nvSpPr>
            <p:cNvPr id="100" name="TextBox 99"/>
            <p:cNvSpPr txBox="1"/>
            <p:nvPr/>
          </p:nvSpPr>
          <p:spPr>
            <a:xfrm>
              <a:off x="4808314" y="1590607"/>
              <a:ext cx="327013" cy="363562"/>
            </a:xfrm>
            <a:prstGeom prst="rect">
              <a:avLst/>
            </a:prstGeom>
            <a:noFill/>
          </p:spPr>
          <p:txBody>
            <a:bodyPr wrap="none" lIns="85725" tIns="42863" rIns="85725" bIns="42863" rtlCol="0">
              <a:spAutoFit/>
            </a:bodyPr>
            <a:lstStyle/>
            <a:p>
              <a:pPr defTabSz="857250">
                <a:defRPr/>
              </a:pPr>
              <a:r>
                <a:rPr lang="en-AU" kern="0" dirty="0">
                  <a:solidFill>
                    <a:sysClr val="windowText" lastClr="000000"/>
                  </a:solidFill>
                </a:rPr>
                <a:t>Y</a:t>
              </a:r>
              <a:endParaRPr lang="en-US" kern="0" dirty="0">
                <a:solidFill>
                  <a:sysClr val="windowText" lastClr="000000"/>
                </a:solidFill>
              </a:endParaRPr>
            </a:p>
          </p:txBody>
        </p:sp>
        <p:sp>
          <p:nvSpPr>
            <p:cNvPr id="101" name="TextBox 100"/>
            <p:cNvSpPr txBox="1"/>
            <p:nvPr/>
          </p:nvSpPr>
          <p:spPr>
            <a:xfrm>
              <a:off x="4721928" y="3080859"/>
              <a:ext cx="634789" cy="363562"/>
            </a:xfrm>
            <a:prstGeom prst="rect">
              <a:avLst/>
            </a:prstGeom>
            <a:noFill/>
          </p:spPr>
          <p:txBody>
            <a:bodyPr wrap="none" lIns="85725" tIns="42863" rIns="85725" bIns="42863" rtlCol="0">
              <a:spAutoFit/>
            </a:bodyPr>
            <a:lstStyle/>
            <a:p>
              <a:pPr defTabSz="857250">
                <a:defRPr/>
              </a:pPr>
              <a:r>
                <a:rPr lang="sv-SE" kern="0" dirty="0">
                  <a:solidFill>
                    <a:sysClr val="windowText" lastClr="000000"/>
                  </a:solidFill>
                </a:rPr>
                <a:t>near</a:t>
              </a:r>
              <a:endParaRPr lang="en-US" kern="0" baseline="-25000" dirty="0">
                <a:solidFill>
                  <a:sysClr val="windowText" lastClr="000000"/>
                </a:solidFill>
              </a:endParaRPr>
            </a:p>
          </p:txBody>
        </p:sp>
        <p:sp>
          <p:nvSpPr>
            <p:cNvPr id="102" name="TextBox 101"/>
            <p:cNvSpPr txBox="1"/>
            <p:nvPr/>
          </p:nvSpPr>
          <p:spPr>
            <a:xfrm>
              <a:off x="7507510" y="3827081"/>
              <a:ext cx="442429" cy="363562"/>
            </a:xfrm>
            <a:prstGeom prst="rect">
              <a:avLst/>
            </a:prstGeom>
            <a:noFill/>
          </p:spPr>
          <p:txBody>
            <a:bodyPr wrap="none" lIns="85725" tIns="42863" rIns="85725" bIns="42863" rtlCol="0">
              <a:spAutoFit/>
            </a:bodyPr>
            <a:lstStyle/>
            <a:p>
              <a:pPr defTabSz="857250">
                <a:defRPr/>
              </a:pPr>
              <a:r>
                <a:rPr lang="sv-SE" kern="0" dirty="0">
                  <a:solidFill>
                    <a:sysClr val="windowText" lastClr="000000"/>
                  </a:solidFill>
                </a:rPr>
                <a:t>far</a:t>
              </a:r>
              <a:endParaRPr lang="en-US" kern="0" baseline="-25000" dirty="0">
                <a:solidFill>
                  <a:sysClr val="windowText" lastClr="000000"/>
                </a:solidFill>
              </a:endParaRPr>
            </a:p>
          </p:txBody>
        </p:sp>
        <p:sp>
          <p:nvSpPr>
            <p:cNvPr id="103" name="Freeform 102"/>
            <p:cNvSpPr/>
            <p:nvPr/>
          </p:nvSpPr>
          <p:spPr>
            <a:xfrm>
              <a:off x="6875845" y="1930229"/>
              <a:ext cx="490769" cy="1515720"/>
            </a:xfrm>
            <a:custGeom>
              <a:avLst/>
              <a:gdLst>
                <a:gd name="connsiteX0" fmla="*/ 615992 w 1952398"/>
                <a:gd name="connsiteY0" fmla="*/ 0 h 1397000"/>
                <a:gd name="connsiteX1" fmla="*/ 1047792 w 1952398"/>
                <a:gd name="connsiteY1" fmla="*/ 127000 h 1397000"/>
                <a:gd name="connsiteX2" fmla="*/ 1193842 w 1952398"/>
                <a:gd name="connsiteY2" fmla="*/ 273050 h 1397000"/>
                <a:gd name="connsiteX3" fmla="*/ 1047792 w 1952398"/>
                <a:gd name="connsiteY3" fmla="*/ 552450 h 1397000"/>
                <a:gd name="connsiteX4" fmla="*/ 1949492 w 1952398"/>
                <a:gd name="connsiteY4" fmla="*/ 793750 h 1397000"/>
                <a:gd name="connsiteX5" fmla="*/ 698542 w 1952398"/>
                <a:gd name="connsiteY5" fmla="*/ 1155700 h 1397000"/>
                <a:gd name="connsiteX6" fmla="*/ 190542 w 1952398"/>
                <a:gd name="connsiteY6" fmla="*/ 1282700 h 1397000"/>
                <a:gd name="connsiteX7" fmla="*/ 42 w 1952398"/>
                <a:gd name="connsiteY7" fmla="*/ 1352550 h 1397000"/>
                <a:gd name="connsiteX8" fmla="*/ 171492 w 1952398"/>
                <a:gd name="connsiteY8" fmla="*/ 1397000 h 1397000"/>
                <a:gd name="connsiteX0" fmla="*/ 615956 w 1952362"/>
                <a:gd name="connsiteY0" fmla="*/ 0 h 1930400"/>
                <a:gd name="connsiteX1" fmla="*/ 1047756 w 1952362"/>
                <a:gd name="connsiteY1" fmla="*/ 127000 h 1930400"/>
                <a:gd name="connsiteX2" fmla="*/ 1193806 w 1952362"/>
                <a:gd name="connsiteY2" fmla="*/ 273050 h 1930400"/>
                <a:gd name="connsiteX3" fmla="*/ 1047756 w 1952362"/>
                <a:gd name="connsiteY3" fmla="*/ 552450 h 1930400"/>
                <a:gd name="connsiteX4" fmla="*/ 1949456 w 1952362"/>
                <a:gd name="connsiteY4" fmla="*/ 793750 h 1930400"/>
                <a:gd name="connsiteX5" fmla="*/ 698506 w 1952362"/>
                <a:gd name="connsiteY5" fmla="*/ 1155700 h 1930400"/>
                <a:gd name="connsiteX6" fmla="*/ 190506 w 1952362"/>
                <a:gd name="connsiteY6" fmla="*/ 1282700 h 1930400"/>
                <a:gd name="connsiteX7" fmla="*/ 6 w 1952362"/>
                <a:gd name="connsiteY7" fmla="*/ 1352550 h 1930400"/>
                <a:gd name="connsiteX8" fmla="*/ 1314456 w 1952362"/>
                <a:gd name="connsiteY8" fmla="*/ 1930400 h 1930400"/>
                <a:gd name="connsiteX0" fmla="*/ 442994 w 1779400"/>
                <a:gd name="connsiteY0" fmla="*/ 0 h 1930400"/>
                <a:gd name="connsiteX1" fmla="*/ 874794 w 1779400"/>
                <a:gd name="connsiteY1" fmla="*/ 127000 h 1930400"/>
                <a:gd name="connsiteX2" fmla="*/ 1020844 w 1779400"/>
                <a:gd name="connsiteY2" fmla="*/ 273050 h 1930400"/>
                <a:gd name="connsiteX3" fmla="*/ 874794 w 1779400"/>
                <a:gd name="connsiteY3" fmla="*/ 552450 h 1930400"/>
                <a:gd name="connsiteX4" fmla="*/ 1776494 w 1779400"/>
                <a:gd name="connsiteY4" fmla="*/ 793750 h 1930400"/>
                <a:gd name="connsiteX5" fmla="*/ 525544 w 1779400"/>
                <a:gd name="connsiteY5" fmla="*/ 1155700 h 1930400"/>
                <a:gd name="connsiteX6" fmla="*/ 17544 w 1779400"/>
                <a:gd name="connsiteY6" fmla="*/ 1282700 h 1930400"/>
                <a:gd name="connsiteX7" fmla="*/ 1097044 w 1779400"/>
                <a:gd name="connsiteY7" fmla="*/ 1543050 h 1930400"/>
                <a:gd name="connsiteX8" fmla="*/ 1141494 w 1779400"/>
                <a:gd name="connsiteY8" fmla="*/ 1930400 h 1930400"/>
                <a:gd name="connsiteX0" fmla="*/ 0 w 1336406"/>
                <a:gd name="connsiteY0" fmla="*/ 0 h 1930400"/>
                <a:gd name="connsiteX1" fmla="*/ 431800 w 1336406"/>
                <a:gd name="connsiteY1" fmla="*/ 127000 h 1930400"/>
                <a:gd name="connsiteX2" fmla="*/ 577850 w 1336406"/>
                <a:gd name="connsiteY2" fmla="*/ 273050 h 1930400"/>
                <a:gd name="connsiteX3" fmla="*/ 431800 w 1336406"/>
                <a:gd name="connsiteY3" fmla="*/ 552450 h 1930400"/>
                <a:gd name="connsiteX4" fmla="*/ 1333500 w 1336406"/>
                <a:gd name="connsiteY4" fmla="*/ 793750 h 1930400"/>
                <a:gd name="connsiteX5" fmla="*/ 82550 w 1336406"/>
                <a:gd name="connsiteY5" fmla="*/ 1155700 h 1930400"/>
                <a:gd name="connsiteX6" fmla="*/ 806450 w 1336406"/>
                <a:gd name="connsiteY6" fmla="*/ 1371600 h 1930400"/>
                <a:gd name="connsiteX7" fmla="*/ 654050 w 1336406"/>
                <a:gd name="connsiteY7" fmla="*/ 1543050 h 1930400"/>
                <a:gd name="connsiteX8" fmla="*/ 698500 w 1336406"/>
                <a:gd name="connsiteY8" fmla="*/ 1930400 h 1930400"/>
                <a:gd name="connsiteX0" fmla="*/ 0 w 1353274"/>
                <a:gd name="connsiteY0" fmla="*/ 0 h 1930400"/>
                <a:gd name="connsiteX1" fmla="*/ 431800 w 1353274"/>
                <a:gd name="connsiteY1" fmla="*/ 127000 h 1930400"/>
                <a:gd name="connsiteX2" fmla="*/ 577850 w 1353274"/>
                <a:gd name="connsiteY2" fmla="*/ 273050 h 1930400"/>
                <a:gd name="connsiteX3" fmla="*/ 431800 w 1353274"/>
                <a:gd name="connsiteY3" fmla="*/ 552450 h 1930400"/>
                <a:gd name="connsiteX4" fmla="*/ 1333500 w 1353274"/>
                <a:gd name="connsiteY4" fmla="*/ 793750 h 1930400"/>
                <a:gd name="connsiteX5" fmla="*/ 1035050 w 1353274"/>
                <a:gd name="connsiteY5" fmla="*/ 1104900 h 1930400"/>
                <a:gd name="connsiteX6" fmla="*/ 806450 w 1353274"/>
                <a:gd name="connsiteY6" fmla="*/ 1371600 h 1930400"/>
                <a:gd name="connsiteX7" fmla="*/ 654050 w 1353274"/>
                <a:gd name="connsiteY7" fmla="*/ 1543050 h 1930400"/>
                <a:gd name="connsiteX8" fmla="*/ 698500 w 1353274"/>
                <a:gd name="connsiteY8" fmla="*/ 1930400 h 1930400"/>
                <a:gd name="connsiteX0" fmla="*/ 0 w 1370969"/>
                <a:gd name="connsiteY0" fmla="*/ 0 h 1930400"/>
                <a:gd name="connsiteX1" fmla="*/ 431800 w 1370969"/>
                <a:gd name="connsiteY1" fmla="*/ 127000 h 1930400"/>
                <a:gd name="connsiteX2" fmla="*/ 577850 w 1370969"/>
                <a:gd name="connsiteY2" fmla="*/ 273050 h 1930400"/>
                <a:gd name="connsiteX3" fmla="*/ 1282700 w 1370969"/>
                <a:gd name="connsiteY3" fmla="*/ 514350 h 1930400"/>
                <a:gd name="connsiteX4" fmla="*/ 1333500 w 1370969"/>
                <a:gd name="connsiteY4" fmla="*/ 793750 h 1930400"/>
                <a:gd name="connsiteX5" fmla="*/ 1035050 w 1370969"/>
                <a:gd name="connsiteY5" fmla="*/ 1104900 h 1930400"/>
                <a:gd name="connsiteX6" fmla="*/ 806450 w 1370969"/>
                <a:gd name="connsiteY6" fmla="*/ 1371600 h 1930400"/>
                <a:gd name="connsiteX7" fmla="*/ 654050 w 1370969"/>
                <a:gd name="connsiteY7" fmla="*/ 1543050 h 1930400"/>
                <a:gd name="connsiteX8" fmla="*/ 698500 w 1370969"/>
                <a:gd name="connsiteY8" fmla="*/ 1930400 h 1930400"/>
                <a:gd name="connsiteX0" fmla="*/ 0 w 1346417"/>
                <a:gd name="connsiteY0" fmla="*/ 0 h 1930400"/>
                <a:gd name="connsiteX1" fmla="*/ 431800 w 1346417"/>
                <a:gd name="connsiteY1" fmla="*/ 127000 h 1930400"/>
                <a:gd name="connsiteX2" fmla="*/ 1193800 w 1346417"/>
                <a:gd name="connsiteY2" fmla="*/ 273050 h 1930400"/>
                <a:gd name="connsiteX3" fmla="*/ 1282700 w 1346417"/>
                <a:gd name="connsiteY3" fmla="*/ 514350 h 1930400"/>
                <a:gd name="connsiteX4" fmla="*/ 1333500 w 1346417"/>
                <a:gd name="connsiteY4" fmla="*/ 793750 h 1930400"/>
                <a:gd name="connsiteX5" fmla="*/ 1035050 w 1346417"/>
                <a:gd name="connsiteY5" fmla="*/ 1104900 h 1930400"/>
                <a:gd name="connsiteX6" fmla="*/ 806450 w 1346417"/>
                <a:gd name="connsiteY6" fmla="*/ 1371600 h 1930400"/>
                <a:gd name="connsiteX7" fmla="*/ 654050 w 1346417"/>
                <a:gd name="connsiteY7" fmla="*/ 1543050 h 1930400"/>
                <a:gd name="connsiteX8" fmla="*/ 698500 w 1346417"/>
                <a:gd name="connsiteY8" fmla="*/ 1930400 h 1930400"/>
                <a:gd name="connsiteX0" fmla="*/ 0 w 1346417"/>
                <a:gd name="connsiteY0" fmla="*/ 13658 h 1944058"/>
                <a:gd name="connsiteX1" fmla="*/ 1066800 w 1346417"/>
                <a:gd name="connsiteY1" fmla="*/ 13658 h 1944058"/>
                <a:gd name="connsiteX2" fmla="*/ 1193800 w 1346417"/>
                <a:gd name="connsiteY2" fmla="*/ 286708 h 1944058"/>
                <a:gd name="connsiteX3" fmla="*/ 1282700 w 1346417"/>
                <a:gd name="connsiteY3" fmla="*/ 528008 h 1944058"/>
                <a:gd name="connsiteX4" fmla="*/ 1333500 w 1346417"/>
                <a:gd name="connsiteY4" fmla="*/ 807408 h 1944058"/>
                <a:gd name="connsiteX5" fmla="*/ 1035050 w 1346417"/>
                <a:gd name="connsiteY5" fmla="*/ 1118558 h 1944058"/>
                <a:gd name="connsiteX6" fmla="*/ 806450 w 1346417"/>
                <a:gd name="connsiteY6" fmla="*/ 1385258 h 1944058"/>
                <a:gd name="connsiteX7" fmla="*/ 654050 w 1346417"/>
                <a:gd name="connsiteY7" fmla="*/ 1556708 h 1944058"/>
                <a:gd name="connsiteX8" fmla="*/ 698500 w 1346417"/>
                <a:gd name="connsiteY8" fmla="*/ 1944058 h 1944058"/>
                <a:gd name="connsiteX0" fmla="*/ 0 w 1346417"/>
                <a:gd name="connsiteY0" fmla="*/ 157014 h 2087414"/>
                <a:gd name="connsiteX1" fmla="*/ 1085850 w 1346417"/>
                <a:gd name="connsiteY1" fmla="*/ 0 h 2087414"/>
                <a:gd name="connsiteX2" fmla="*/ 1066800 w 1346417"/>
                <a:gd name="connsiteY2" fmla="*/ 157014 h 2087414"/>
                <a:gd name="connsiteX3" fmla="*/ 1193800 w 1346417"/>
                <a:gd name="connsiteY3" fmla="*/ 430064 h 2087414"/>
                <a:gd name="connsiteX4" fmla="*/ 1282700 w 1346417"/>
                <a:gd name="connsiteY4" fmla="*/ 671364 h 2087414"/>
                <a:gd name="connsiteX5" fmla="*/ 1333500 w 1346417"/>
                <a:gd name="connsiteY5" fmla="*/ 950764 h 2087414"/>
                <a:gd name="connsiteX6" fmla="*/ 1035050 w 1346417"/>
                <a:gd name="connsiteY6" fmla="*/ 1261914 h 2087414"/>
                <a:gd name="connsiteX7" fmla="*/ 806450 w 1346417"/>
                <a:gd name="connsiteY7" fmla="*/ 1528614 h 2087414"/>
                <a:gd name="connsiteX8" fmla="*/ 654050 w 1346417"/>
                <a:gd name="connsiteY8" fmla="*/ 1700064 h 2087414"/>
                <a:gd name="connsiteX9" fmla="*/ 698500 w 1346417"/>
                <a:gd name="connsiteY9" fmla="*/ 2087414 h 2087414"/>
                <a:gd name="connsiteX0" fmla="*/ 0 w 1355693"/>
                <a:gd name="connsiteY0" fmla="*/ 256034 h 2186434"/>
                <a:gd name="connsiteX1" fmla="*/ 1320800 w 1355693"/>
                <a:gd name="connsiteY1" fmla="*/ 3770 h 2186434"/>
                <a:gd name="connsiteX2" fmla="*/ 1085850 w 1355693"/>
                <a:gd name="connsiteY2" fmla="*/ 99020 h 2186434"/>
                <a:gd name="connsiteX3" fmla="*/ 1066800 w 1355693"/>
                <a:gd name="connsiteY3" fmla="*/ 256034 h 2186434"/>
                <a:gd name="connsiteX4" fmla="*/ 1193800 w 1355693"/>
                <a:gd name="connsiteY4" fmla="*/ 529084 h 2186434"/>
                <a:gd name="connsiteX5" fmla="*/ 1282700 w 1355693"/>
                <a:gd name="connsiteY5" fmla="*/ 770384 h 2186434"/>
                <a:gd name="connsiteX6" fmla="*/ 1333500 w 1355693"/>
                <a:gd name="connsiteY6" fmla="*/ 1049784 h 2186434"/>
                <a:gd name="connsiteX7" fmla="*/ 1035050 w 1355693"/>
                <a:gd name="connsiteY7" fmla="*/ 1360934 h 2186434"/>
                <a:gd name="connsiteX8" fmla="*/ 806450 w 1355693"/>
                <a:gd name="connsiteY8" fmla="*/ 1627634 h 2186434"/>
                <a:gd name="connsiteX9" fmla="*/ 654050 w 1355693"/>
                <a:gd name="connsiteY9" fmla="*/ 1799084 h 2186434"/>
                <a:gd name="connsiteX10" fmla="*/ 698500 w 1355693"/>
                <a:gd name="connsiteY10" fmla="*/ 2186434 h 2186434"/>
                <a:gd name="connsiteX0" fmla="*/ 0 w 1355693"/>
                <a:gd name="connsiteY0" fmla="*/ 256034 h 2186434"/>
                <a:gd name="connsiteX1" fmla="*/ 1320800 w 1355693"/>
                <a:gd name="connsiteY1" fmla="*/ 3770 h 2186434"/>
                <a:gd name="connsiteX2" fmla="*/ 1085850 w 1355693"/>
                <a:gd name="connsiteY2" fmla="*/ 99020 h 2186434"/>
                <a:gd name="connsiteX3" fmla="*/ 1143000 w 1355693"/>
                <a:gd name="connsiteY3" fmla="*/ 408434 h 2186434"/>
                <a:gd name="connsiteX4" fmla="*/ 1193800 w 1355693"/>
                <a:gd name="connsiteY4" fmla="*/ 529084 h 2186434"/>
                <a:gd name="connsiteX5" fmla="*/ 1282700 w 1355693"/>
                <a:gd name="connsiteY5" fmla="*/ 770384 h 2186434"/>
                <a:gd name="connsiteX6" fmla="*/ 1333500 w 1355693"/>
                <a:gd name="connsiteY6" fmla="*/ 1049784 h 2186434"/>
                <a:gd name="connsiteX7" fmla="*/ 1035050 w 1355693"/>
                <a:gd name="connsiteY7" fmla="*/ 1360934 h 2186434"/>
                <a:gd name="connsiteX8" fmla="*/ 806450 w 1355693"/>
                <a:gd name="connsiteY8" fmla="*/ 1627634 h 2186434"/>
                <a:gd name="connsiteX9" fmla="*/ 654050 w 1355693"/>
                <a:gd name="connsiteY9" fmla="*/ 1799084 h 2186434"/>
                <a:gd name="connsiteX10" fmla="*/ 698500 w 1355693"/>
                <a:gd name="connsiteY10" fmla="*/ 2186434 h 2186434"/>
                <a:gd name="connsiteX0" fmla="*/ 0 w 1361245"/>
                <a:gd name="connsiteY0" fmla="*/ 254217 h 2184617"/>
                <a:gd name="connsiteX1" fmla="*/ 1320800 w 1361245"/>
                <a:gd name="connsiteY1" fmla="*/ 1953 h 2184617"/>
                <a:gd name="connsiteX2" fmla="*/ 1181100 w 1361245"/>
                <a:gd name="connsiteY2" fmla="*/ 224203 h 2184617"/>
                <a:gd name="connsiteX3" fmla="*/ 1143000 w 1361245"/>
                <a:gd name="connsiteY3" fmla="*/ 406617 h 2184617"/>
                <a:gd name="connsiteX4" fmla="*/ 1193800 w 1361245"/>
                <a:gd name="connsiteY4" fmla="*/ 527267 h 2184617"/>
                <a:gd name="connsiteX5" fmla="*/ 1282700 w 1361245"/>
                <a:gd name="connsiteY5" fmla="*/ 768567 h 2184617"/>
                <a:gd name="connsiteX6" fmla="*/ 1333500 w 1361245"/>
                <a:gd name="connsiteY6" fmla="*/ 1047967 h 2184617"/>
                <a:gd name="connsiteX7" fmla="*/ 1035050 w 1361245"/>
                <a:gd name="connsiteY7" fmla="*/ 1359117 h 2184617"/>
                <a:gd name="connsiteX8" fmla="*/ 806450 w 1361245"/>
                <a:gd name="connsiteY8" fmla="*/ 1625817 h 2184617"/>
                <a:gd name="connsiteX9" fmla="*/ 654050 w 1361245"/>
                <a:gd name="connsiteY9" fmla="*/ 1797267 h 2184617"/>
                <a:gd name="connsiteX10" fmla="*/ 698500 w 1361245"/>
                <a:gd name="connsiteY10" fmla="*/ 2184617 h 2184617"/>
                <a:gd name="connsiteX0" fmla="*/ 0 w 1361245"/>
                <a:gd name="connsiteY0" fmla="*/ 254217 h 2184617"/>
                <a:gd name="connsiteX1" fmla="*/ 1320800 w 1361245"/>
                <a:gd name="connsiteY1" fmla="*/ 1953 h 2184617"/>
                <a:gd name="connsiteX2" fmla="*/ 1181100 w 1361245"/>
                <a:gd name="connsiteY2" fmla="*/ 224203 h 2184617"/>
                <a:gd name="connsiteX3" fmla="*/ 1143000 w 1361245"/>
                <a:gd name="connsiteY3" fmla="*/ 406617 h 2184617"/>
                <a:gd name="connsiteX4" fmla="*/ 1193800 w 1361245"/>
                <a:gd name="connsiteY4" fmla="*/ 527267 h 2184617"/>
                <a:gd name="connsiteX5" fmla="*/ 1282700 w 1361245"/>
                <a:gd name="connsiteY5" fmla="*/ 768567 h 2184617"/>
                <a:gd name="connsiteX6" fmla="*/ 1333500 w 1361245"/>
                <a:gd name="connsiteY6" fmla="*/ 1047967 h 2184617"/>
                <a:gd name="connsiteX7" fmla="*/ 1035050 w 1361245"/>
                <a:gd name="connsiteY7" fmla="*/ 1359117 h 2184617"/>
                <a:gd name="connsiteX8" fmla="*/ 806450 w 1361245"/>
                <a:gd name="connsiteY8" fmla="*/ 1625817 h 2184617"/>
                <a:gd name="connsiteX9" fmla="*/ 654050 w 1361245"/>
                <a:gd name="connsiteY9" fmla="*/ 1797267 h 2184617"/>
                <a:gd name="connsiteX10" fmla="*/ 698500 w 1361245"/>
                <a:gd name="connsiteY10" fmla="*/ 2184617 h 2184617"/>
                <a:gd name="connsiteX0" fmla="*/ 552602 w 707347"/>
                <a:gd name="connsiteY0" fmla="*/ 19267 h 2184617"/>
                <a:gd name="connsiteX1" fmla="*/ 666902 w 707347"/>
                <a:gd name="connsiteY1" fmla="*/ 1953 h 2184617"/>
                <a:gd name="connsiteX2" fmla="*/ 527202 w 707347"/>
                <a:gd name="connsiteY2" fmla="*/ 224203 h 2184617"/>
                <a:gd name="connsiteX3" fmla="*/ 489102 w 707347"/>
                <a:gd name="connsiteY3" fmla="*/ 406617 h 2184617"/>
                <a:gd name="connsiteX4" fmla="*/ 539902 w 707347"/>
                <a:gd name="connsiteY4" fmla="*/ 527267 h 2184617"/>
                <a:gd name="connsiteX5" fmla="*/ 628802 w 707347"/>
                <a:gd name="connsiteY5" fmla="*/ 768567 h 2184617"/>
                <a:gd name="connsiteX6" fmla="*/ 679602 w 707347"/>
                <a:gd name="connsiteY6" fmla="*/ 1047967 h 2184617"/>
                <a:gd name="connsiteX7" fmla="*/ 381152 w 707347"/>
                <a:gd name="connsiteY7" fmla="*/ 1359117 h 2184617"/>
                <a:gd name="connsiteX8" fmla="*/ 152552 w 707347"/>
                <a:gd name="connsiteY8" fmla="*/ 1625817 h 2184617"/>
                <a:gd name="connsiteX9" fmla="*/ 152 w 707347"/>
                <a:gd name="connsiteY9" fmla="*/ 1797267 h 2184617"/>
                <a:gd name="connsiteX10" fmla="*/ 44602 w 707347"/>
                <a:gd name="connsiteY10" fmla="*/ 2184617 h 2184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7347" h="2184617">
                  <a:moveTo>
                    <a:pt x="552602" y="19267"/>
                  </a:moveTo>
                  <a:cubicBezTo>
                    <a:pt x="555777" y="16381"/>
                    <a:pt x="485927" y="28122"/>
                    <a:pt x="666902" y="1953"/>
                  </a:cubicBezTo>
                  <a:cubicBezTo>
                    <a:pt x="847877" y="-24216"/>
                    <a:pt x="352577" y="221317"/>
                    <a:pt x="527202" y="224203"/>
                  </a:cubicBezTo>
                  <a:cubicBezTo>
                    <a:pt x="543077" y="385839"/>
                    <a:pt x="486985" y="356106"/>
                    <a:pt x="489102" y="406617"/>
                  </a:cubicBezTo>
                  <a:cubicBezTo>
                    <a:pt x="491219" y="457128"/>
                    <a:pt x="516619" y="466942"/>
                    <a:pt x="539902" y="527267"/>
                  </a:cubicBezTo>
                  <a:cubicBezTo>
                    <a:pt x="563185" y="587592"/>
                    <a:pt x="605519" y="681784"/>
                    <a:pt x="628802" y="768567"/>
                  </a:cubicBezTo>
                  <a:cubicBezTo>
                    <a:pt x="652085" y="855350"/>
                    <a:pt x="720877" y="949542"/>
                    <a:pt x="679602" y="1047967"/>
                  </a:cubicBezTo>
                  <a:cubicBezTo>
                    <a:pt x="638327" y="1146392"/>
                    <a:pt x="468994" y="1262809"/>
                    <a:pt x="381152" y="1359117"/>
                  </a:cubicBezTo>
                  <a:cubicBezTo>
                    <a:pt x="293310" y="1455425"/>
                    <a:pt x="216052" y="1552792"/>
                    <a:pt x="152552" y="1625817"/>
                  </a:cubicBezTo>
                  <a:cubicBezTo>
                    <a:pt x="89052" y="1698842"/>
                    <a:pt x="3327" y="1778217"/>
                    <a:pt x="152" y="1797267"/>
                  </a:cubicBezTo>
                  <a:cubicBezTo>
                    <a:pt x="-3023" y="1816317"/>
                    <a:pt x="44602" y="2184617"/>
                    <a:pt x="44602" y="2184617"/>
                  </a:cubicBezTo>
                </a:path>
              </a:pathLst>
            </a:custGeom>
            <a:ln>
              <a:solidFill>
                <a:srgbClr val="C00000"/>
              </a:solidFill>
            </a:ln>
          </p:spPr>
          <p:style>
            <a:lnRef idx="3">
              <a:schemeClr val="accent6"/>
            </a:lnRef>
            <a:fillRef idx="0">
              <a:schemeClr val="accent6"/>
            </a:fillRef>
            <a:effectRef idx="2">
              <a:schemeClr val="accent6"/>
            </a:effectRef>
            <a:fontRef idx="minor">
              <a:schemeClr val="tx1"/>
            </a:fontRef>
          </p:style>
          <p:txBody>
            <a:bodyPr lIns="85725" tIns="42863" rIns="85725" bIns="42863" rtlCol="0" anchor="ctr"/>
            <a:lstStyle/>
            <a:p>
              <a:pPr algn="ctr" defTabSz="857250">
                <a:defRPr/>
              </a:pPr>
              <a:endParaRPr lang="en-US" kern="0">
                <a:solidFill>
                  <a:sysClr val="windowText" lastClr="000000"/>
                </a:solidFill>
                <a:latin typeface="Corbel"/>
              </a:endParaRPr>
            </a:p>
          </p:txBody>
        </p:sp>
        <p:grpSp>
          <p:nvGrpSpPr>
            <p:cNvPr id="104" name="Group 254"/>
            <p:cNvGrpSpPr/>
            <p:nvPr/>
          </p:nvGrpSpPr>
          <p:grpSpPr>
            <a:xfrm>
              <a:off x="4185928" y="2401964"/>
              <a:ext cx="208442" cy="234338"/>
              <a:chOff x="990500" y="3212804"/>
              <a:chExt cx="1145624" cy="1287952"/>
            </a:xfrm>
          </p:grpSpPr>
          <p:grpSp>
            <p:nvGrpSpPr>
              <p:cNvPr id="105" name="Group 19"/>
              <p:cNvGrpSpPr/>
              <p:nvPr/>
            </p:nvGrpSpPr>
            <p:grpSpPr>
              <a:xfrm rot="2693286">
                <a:off x="990500" y="3212804"/>
                <a:ext cx="1145624" cy="1287952"/>
                <a:chOff x="1475656" y="3586913"/>
                <a:chExt cx="1145624" cy="1170865"/>
              </a:xfrm>
            </p:grpSpPr>
            <p:sp>
              <p:nvSpPr>
                <p:cNvPr id="107" name="Arc 106"/>
                <p:cNvSpPr/>
                <p:nvPr/>
              </p:nvSpPr>
              <p:spPr>
                <a:xfrm>
                  <a:off x="1475656" y="3843378"/>
                  <a:ext cx="914400" cy="914400"/>
                </a:xfrm>
                <a:prstGeom prst="arc">
                  <a:avLst/>
                </a:prstGeom>
                <a:solidFill>
                  <a:sysClr val="window" lastClr="FFFFFF"/>
                </a:solidFill>
                <a:ln w="19050" cap="rnd" cmpd="sng" algn="ctr">
                  <a:solidFill>
                    <a:srgbClr val="F0AD00"/>
                  </a:solidFill>
                  <a:prstDash val="solid"/>
                </a:ln>
                <a:effectLst/>
              </p:spPr>
              <p:txBody>
                <a:bodyPr rtlCol="0" anchor="ctr"/>
                <a:lstStyle/>
                <a:p>
                  <a:pPr algn="ctr" defTabSz="857250">
                    <a:defRPr/>
                  </a:pPr>
                  <a:endParaRPr lang="en-US" kern="0">
                    <a:solidFill>
                      <a:sysClr val="windowText" lastClr="000000"/>
                    </a:solidFill>
                    <a:latin typeface="Corbel"/>
                  </a:endParaRPr>
                </a:p>
              </p:txBody>
            </p:sp>
            <p:cxnSp>
              <p:nvCxnSpPr>
                <p:cNvPr id="108" name="Straight Connector 107"/>
                <p:cNvCxnSpPr/>
                <p:nvPr/>
              </p:nvCxnSpPr>
              <p:spPr>
                <a:xfrm flipV="1">
                  <a:off x="1475656" y="3586913"/>
                  <a:ext cx="576064" cy="1170865"/>
                </a:xfrm>
                <a:prstGeom prst="line">
                  <a:avLst/>
                </a:prstGeom>
                <a:noFill/>
                <a:ln w="19050" cap="rnd" cmpd="sng" algn="ctr">
                  <a:solidFill>
                    <a:srgbClr val="F0AD00">
                      <a:shade val="95000"/>
                      <a:satMod val="105000"/>
                    </a:srgbClr>
                  </a:solidFill>
                  <a:prstDash val="solid"/>
                </a:ln>
                <a:effectLst/>
              </p:spPr>
            </p:cxnSp>
            <p:cxnSp>
              <p:nvCxnSpPr>
                <p:cNvPr id="109" name="Straight Connector 108"/>
                <p:cNvCxnSpPr/>
                <p:nvPr/>
              </p:nvCxnSpPr>
              <p:spPr>
                <a:xfrm flipV="1">
                  <a:off x="1475656" y="4191000"/>
                  <a:ext cx="1145624" cy="566778"/>
                </a:xfrm>
                <a:prstGeom prst="line">
                  <a:avLst/>
                </a:prstGeom>
                <a:noFill/>
                <a:ln w="19050" cap="rnd" cmpd="sng" algn="ctr">
                  <a:solidFill>
                    <a:srgbClr val="F0AD00">
                      <a:shade val="95000"/>
                      <a:satMod val="105000"/>
                    </a:srgbClr>
                  </a:solidFill>
                  <a:prstDash val="solid"/>
                </a:ln>
                <a:effectLst/>
              </p:spPr>
            </p:cxnSp>
          </p:grpSp>
          <p:sp>
            <p:nvSpPr>
              <p:cNvPr id="106" name="Oval 105"/>
              <p:cNvSpPr/>
              <p:nvPr/>
            </p:nvSpPr>
            <p:spPr>
              <a:xfrm flipH="1">
                <a:off x="1652816" y="3717032"/>
                <a:ext cx="182880" cy="264866"/>
              </a:xfrm>
              <a:prstGeom prst="ellipse">
                <a:avLst/>
              </a:prstGeom>
              <a:solidFill>
                <a:sysClr val="windowText" lastClr="000000"/>
              </a:solidFill>
              <a:ln w="19050" cap="flat" cmpd="thickThin" algn="ctr">
                <a:solidFill>
                  <a:sysClr val="windowText" lastClr="000000">
                    <a:shade val="50000"/>
                  </a:sysClr>
                </a:solidFill>
                <a:prstDash val="solid"/>
              </a:ln>
              <a:effectLst/>
            </p:spPr>
            <p:txBody>
              <a:bodyPr rtlCol="0" anchor="ctr"/>
              <a:lstStyle/>
              <a:p>
                <a:pPr algn="ctr" defTabSz="857250">
                  <a:defRPr/>
                </a:pPr>
                <a:endParaRPr lang="en-US" kern="0">
                  <a:solidFill>
                    <a:sysClr val="window" lastClr="FFFFFF"/>
                  </a:solidFill>
                  <a:latin typeface="Corbel"/>
                </a:endParaRPr>
              </a:p>
            </p:txBody>
          </p:sp>
        </p:grpSp>
        <p:sp>
          <p:nvSpPr>
            <p:cNvPr id="110" name="TextBox 109"/>
            <p:cNvSpPr txBox="1"/>
            <p:nvPr/>
          </p:nvSpPr>
          <p:spPr>
            <a:xfrm>
              <a:off x="4057650" y="2157421"/>
              <a:ext cx="570669" cy="363562"/>
            </a:xfrm>
            <a:prstGeom prst="rect">
              <a:avLst/>
            </a:prstGeom>
            <a:noFill/>
          </p:spPr>
          <p:txBody>
            <a:bodyPr wrap="none" lIns="85725" tIns="42863" rIns="85725" bIns="42863" rtlCol="0">
              <a:spAutoFit/>
            </a:bodyPr>
            <a:lstStyle/>
            <a:p>
              <a:pPr defTabSz="857250">
                <a:defRPr/>
              </a:pPr>
              <a:r>
                <a:rPr lang="sv-SE" kern="0" dirty="0">
                  <a:solidFill>
                    <a:sysClr val="windowText" lastClr="000000"/>
                  </a:solidFill>
                </a:rPr>
                <a:t>Eye</a:t>
              </a:r>
              <a:endParaRPr lang="en-US" kern="0" baseline="-25000" dirty="0">
                <a:solidFill>
                  <a:sysClr val="windowText" lastClr="000000"/>
                </a:solidFill>
              </a:endParaRPr>
            </a:p>
          </p:txBody>
        </p:sp>
        <p:cxnSp>
          <p:nvCxnSpPr>
            <p:cNvPr id="111" name="Straight Connector 110"/>
            <p:cNvCxnSpPr/>
            <p:nvPr/>
          </p:nvCxnSpPr>
          <p:spPr>
            <a:xfrm rot="16200000" flipH="1">
              <a:off x="5868139" y="2529665"/>
              <a:ext cx="1975970" cy="0"/>
            </a:xfrm>
            <a:prstGeom prst="line">
              <a:avLst/>
            </a:prstGeom>
            <a:noFill/>
            <a:ln w="19050" cap="rnd" cmpd="sng" algn="ctr">
              <a:solidFill>
                <a:srgbClr val="F0AD00">
                  <a:shade val="95000"/>
                  <a:satMod val="105000"/>
                </a:srgbClr>
              </a:solidFill>
              <a:prstDash val="solid"/>
            </a:ln>
            <a:effectLst/>
          </p:spPr>
        </p:cxnSp>
        <p:cxnSp>
          <p:nvCxnSpPr>
            <p:cNvPr id="112" name="Straight Connector 111"/>
            <p:cNvCxnSpPr/>
            <p:nvPr/>
          </p:nvCxnSpPr>
          <p:spPr>
            <a:xfrm rot="16200000" flipH="1">
              <a:off x="4823986" y="2526359"/>
              <a:ext cx="535295" cy="0"/>
            </a:xfrm>
            <a:prstGeom prst="line">
              <a:avLst/>
            </a:prstGeom>
            <a:noFill/>
            <a:ln w="19050" cap="rnd" cmpd="sng" algn="ctr">
              <a:solidFill>
                <a:srgbClr val="F0AD00">
                  <a:shade val="95000"/>
                  <a:satMod val="105000"/>
                </a:srgbClr>
              </a:solidFill>
              <a:prstDash val="solid"/>
            </a:ln>
            <a:effectLst/>
          </p:spPr>
        </p:cxnSp>
        <p:cxnSp>
          <p:nvCxnSpPr>
            <p:cNvPr id="113" name="Straight Connector 112"/>
            <p:cNvCxnSpPr/>
            <p:nvPr/>
          </p:nvCxnSpPr>
          <p:spPr>
            <a:xfrm rot="5400000">
              <a:off x="4908232" y="2528009"/>
              <a:ext cx="644341" cy="3"/>
            </a:xfrm>
            <a:prstGeom prst="line">
              <a:avLst/>
            </a:prstGeom>
            <a:noFill/>
            <a:ln w="19050" cap="rnd" cmpd="sng" algn="ctr">
              <a:solidFill>
                <a:srgbClr val="F0AD00">
                  <a:shade val="95000"/>
                  <a:satMod val="105000"/>
                </a:srgbClr>
              </a:solidFill>
              <a:prstDash val="solid"/>
            </a:ln>
            <a:effectLst/>
          </p:spPr>
        </p:cxnSp>
        <p:cxnSp>
          <p:nvCxnSpPr>
            <p:cNvPr id="114" name="Straight Connector 113"/>
            <p:cNvCxnSpPr/>
            <p:nvPr/>
          </p:nvCxnSpPr>
          <p:spPr>
            <a:xfrm rot="16200000" flipH="1">
              <a:off x="5001044" y="2529383"/>
              <a:ext cx="775950" cy="0"/>
            </a:xfrm>
            <a:prstGeom prst="line">
              <a:avLst/>
            </a:prstGeom>
            <a:noFill/>
            <a:ln w="19050" cap="rnd" cmpd="sng" algn="ctr">
              <a:solidFill>
                <a:srgbClr val="F0AD00">
                  <a:shade val="95000"/>
                  <a:satMod val="105000"/>
                </a:srgbClr>
              </a:solidFill>
              <a:prstDash val="solid"/>
            </a:ln>
            <a:effectLst/>
          </p:spPr>
        </p:cxnSp>
        <p:cxnSp>
          <p:nvCxnSpPr>
            <p:cNvPr id="115" name="Straight Connector 114"/>
            <p:cNvCxnSpPr/>
            <p:nvPr/>
          </p:nvCxnSpPr>
          <p:spPr>
            <a:xfrm rot="16200000" flipH="1">
              <a:off x="5114487" y="2529937"/>
              <a:ext cx="937871" cy="0"/>
            </a:xfrm>
            <a:prstGeom prst="line">
              <a:avLst/>
            </a:prstGeom>
            <a:noFill/>
            <a:ln w="19050" cap="rnd" cmpd="sng" algn="ctr">
              <a:solidFill>
                <a:srgbClr val="F0AD00">
                  <a:shade val="95000"/>
                  <a:satMod val="105000"/>
                </a:srgbClr>
              </a:solidFill>
              <a:prstDash val="solid"/>
            </a:ln>
            <a:effectLst/>
          </p:spPr>
        </p:cxnSp>
        <p:cxnSp>
          <p:nvCxnSpPr>
            <p:cNvPr id="116" name="Straight Connector 115"/>
            <p:cNvCxnSpPr/>
            <p:nvPr/>
          </p:nvCxnSpPr>
          <p:spPr>
            <a:xfrm rot="5400000">
              <a:off x="5255747" y="2528561"/>
              <a:ext cx="1130069" cy="0"/>
            </a:xfrm>
            <a:prstGeom prst="line">
              <a:avLst/>
            </a:prstGeom>
            <a:noFill/>
            <a:ln w="19050" cap="rnd" cmpd="sng" algn="ctr">
              <a:solidFill>
                <a:srgbClr val="F0AD00">
                  <a:shade val="95000"/>
                  <a:satMod val="105000"/>
                </a:srgbClr>
              </a:solidFill>
              <a:prstDash val="solid"/>
            </a:ln>
            <a:effectLst/>
          </p:spPr>
        </p:cxnSp>
        <p:cxnSp>
          <p:nvCxnSpPr>
            <p:cNvPr id="117" name="Straight Connector 116"/>
            <p:cNvCxnSpPr/>
            <p:nvPr/>
          </p:nvCxnSpPr>
          <p:spPr>
            <a:xfrm rot="5400000">
              <a:off x="5428122" y="2531316"/>
              <a:ext cx="1359166" cy="0"/>
            </a:xfrm>
            <a:prstGeom prst="line">
              <a:avLst/>
            </a:prstGeom>
            <a:noFill/>
            <a:ln w="19050" cap="rnd" cmpd="sng" algn="ctr">
              <a:solidFill>
                <a:srgbClr val="F0AD00">
                  <a:shade val="95000"/>
                  <a:satMod val="105000"/>
                </a:srgbClr>
              </a:solidFill>
              <a:prstDash val="solid"/>
            </a:ln>
            <a:effectLst/>
          </p:spPr>
        </p:cxnSp>
        <p:cxnSp>
          <p:nvCxnSpPr>
            <p:cNvPr id="118" name="Straight Connector 117"/>
            <p:cNvCxnSpPr/>
            <p:nvPr/>
          </p:nvCxnSpPr>
          <p:spPr>
            <a:xfrm rot="16200000" flipH="1">
              <a:off x="5627755" y="2529939"/>
              <a:ext cx="1633976" cy="0"/>
            </a:xfrm>
            <a:prstGeom prst="line">
              <a:avLst/>
            </a:prstGeom>
            <a:noFill/>
            <a:ln w="19050" cap="rnd" cmpd="sng" algn="ctr">
              <a:solidFill>
                <a:srgbClr val="F0AD00">
                  <a:shade val="95000"/>
                  <a:satMod val="105000"/>
                </a:srgbClr>
              </a:solidFill>
              <a:prstDash val="solid"/>
            </a:ln>
            <a:effectLst/>
          </p:spPr>
        </p:cxnSp>
        <p:cxnSp>
          <p:nvCxnSpPr>
            <p:cNvPr id="119" name="Straight Connector 118"/>
            <p:cNvCxnSpPr/>
            <p:nvPr/>
          </p:nvCxnSpPr>
          <p:spPr>
            <a:xfrm rot="16200000" flipH="1">
              <a:off x="6162225" y="2526359"/>
              <a:ext cx="2379093" cy="0"/>
            </a:xfrm>
            <a:prstGeom prst="line">
              <a:avLst/>
            </a:prstGeom>
            <a:noFill/>
            <a:ln w="19050" cap="rnd" cmpd="sng" algn="ctr">
              <a:solidFill>
                <a:srgbClr val="F0AD00">
                  <a:shade val="95000"/>
                  <a:satMod val="105000"/>
                </a:srgbClr>
              </a:solidFill>
              <a:prstDash val="solid"/>
            </a:ln>
            <a:effectLst/>
          </p:spPr>
        </p:cxnSp>
        <p:sp>
          <p:nvSpPr>
            <p:cNvPr id="120" name="Oval 119"/>
            <p:cNvSpPr/>
            <p:nvPr/>
          </p:nvSpPr>
          <p:spPr>
            <a:xfrm>
              <a:off x="5095939" y="1950247"/>
              <a:ext cx="286496" cy="1138544"/>
            </a:xfrm>
            <a:prstGeom prst="ellipse">
              <a:avLst/>
            </a:prstGeom>
            <a:gradFill>
              <a:gsLst>
                <a:gs pos="0">
                  <a:srgbClr val="C00000">
                    <a:alpha val="14000"/>
                  </a:srgbClr>
                </a:gs>
                <a:gs pos="100000">
                  <a:srgbClr val="FF0000">
                    <a:alpha val="31000"/>
                  </a:srgbClr>
                </a:gs>
              </a:gsLst>
            </a:gradFill>
            <a:ln>
              <a:solidFill>
                <a:srgbClr val="FF0000"/>
              </a:solidFill>
            </a:ln>
          </p:spPr>
          <p:style>
            <a:lnRef idx="0">
              <a:schemeClr val="accent2"/>
            </a:lnRef>
            <a:fillRef idx="3">
              <a:schemeClr val="accent2"/>
            </a:fillRef>
            <a:effectRef idx="3">
              <a:schemeClr val="accent2"/>
            </a:effectRef>
            <a:fontRef idx="minor">
              <a:schemeClr val="lt1"/>
            </a:fontRef>
          </p:style>
          <p:txBody>
            <a:bodyPr lIns="85725" tIns="42863" rIns="85725" bIns="42863" rtlCol="0" anchor="ctr"/>
            <a:lstStyle/>
            <a:p>
              <a:pPr algn="ctr"/>
              <a:endParaRPr lang="en-US"/>
            </a:p>
          </p:txBody>
        </p:sp>
        <p:sp>
          <p:nvSpPr>
            <p:cNvPr id="121" name="Rectangle 120"/>
            <p:cNvSpPr/>
            <p:nvPr/>
          </p:nvSpPr>
          <p:spPr>
            <a:xfrm>
              <a:off x="7538087" y="1445870"/>
              <a:ext cx="114426" cy="149322"/>
            </a:xfrm>
            <a:prstGeom prst="rect">
              <a:avLst/>
            </a:prstGeom>
            <a:solidFill>
              <a:srgbClr val="C00000"/>
            </a:solidFill>
            <a:ln>
              <a:solidFill>
                <a:srgbClr val="C00000"/>
              </a:solidFill>
            </a:ln>
          </p:spPr>
          <p:style>
            <a:lnRef idx="0">
              <a:schemeClr val="accent2"/>
            </a:lnRef>
            <a:fillRef idx="3">
              <a:schemeClr val="accent2"/>
            </a:fillRef>
            <a:effectRef idx="3">
              <a:schemeClr val="accent2"/>
            </a:effectRef>
            <a:fontRef idx="minor">
              <a:schemeClr val="lt1"/>
            </a:fontRef>
          </p:style>
          <p:txBody>
            <a:bodyPr lIns="85725" tIns="42863" rIns="85725" bIns="42863" rtlCol="0" anchor="ctr"/>
            <a:lstStyle/>
            <a:p>
              <a:pPr algn="ctr" defTabSz="857250">
                <a:defRPr/>
              </a:pPr>
              <a:endParaRPr lang="en-US" kern="0">
                <a:solidFill>
                  <a:sysClr val="window" lastClr="FFFFFF"/>
                </a:solidFill>
                <a:latin typeface="Corbel"/>
              </a:endParaRPr>
            </a:p>
          </p:txBody>
        </p:sp>
      </p:grpSp>
    </p:spTree>
    <p:extLst>
      <p:ext uri="{BB962C8B-B14F-4D97-AF65-F5344CB8AC3E}">
        <p14:creationId xmlns:p14="http://schemas.microsoft.com/office/powerpoint/2010/main" val="1896150841"/>
      </p:ext>
    </p:extLst>
  </p:cSld>
  <p:clrMapOvr>
    <a:masterClrMapping/>
  </p:clrMapOvr>
  <mc:AlternateContent xmlns:mc="http://schemas.openxmlformats.org/markup-compatibility/2006" xmlns:p14="http://schemas.microsoft.com/office/powerpoint/2010/main">
    <mc:Choice Requires="p14">
      <p:transition p14:dur="250" advTm="77">
        <p:fade/>
      </p:transition>
    </mc:Choice>
    <mc:Fallback xmlns="">
      <p:transition advTm="77">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a:t>
            </a:r>
            <a:endParaRPr lang="sv-SE" dirty="0"/>
          </a:p>
        </p:txBody>
      </p:sp>
      <p:sp>
        <p:nvSpPr>
          <p:cNvPr id="3" name="Content Placeholder 2"/>
          <p:cNvSpPr>
            <a:spLocks noGrp="1"/>
          </p:cNvSpPr>
          <p:nvPr>
            <p:ph idx="1"/>
          </p:nvPr>
        </p:nvSpPr>
        <p:spPr/>
        <p:txBody>
          <a:bodyPr/>
          <a:lstStyle/>
          <a:p>
            <a:endParaRPr lang="sv-SE"/>
          </a:p>
        </p:txBody>
      </p:sp>
    </p:spTree>
    <p:extLst>
      <p:ext uri="{BB962C8B-B14F-4D97-AF65-F5344CB8AC3E}">
        <p14:creationId xmlns:p14="http://schemas.microsoft.com/office/powerpoint/2010/main" val="319074664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Technique Comparison</a:t>
            </a:r>
            <a:endParaRPr lang="sv-SE" dirty="0"/>
          </a:p>
        </p:txBody>
      </p:sp>
      <p:sp>
        <p:nvSpPr>
          <p:cNvPr id="3" name="Content Placeholder 2"/>
          <p:cNvSpPr>
            <a:spLocks noGrp="1"/>
          </p:cNvSpPr>
          <p:nvPr>
            <p:ph idx="1"/>
          </p:nvPr>
        </p:nvSpPr>
        <p:spPr/>
        <p:txBody>
          <a:bodyPr/>
          <a:lstStyle/>
          <a:p>
            <a:endParaRPr lang="sv-SE"/>
          </a:p>
        </p:txBody>
      </p:sp>
      <p:graphicFrame>
        <p:nvGraphicFramePr>
          <p:cNvPr id="5" name="Content Placeholder 8"/>
          <p:cNvGraphicFramePr>
            <a:graphicFrameLocks/>
          </p:cNvGraphicFramePr>
          <p:nvPr>
            <p:extLst>
              <p:ext uri="{D42A27DB-BD31-4B8C-83A1-F6EECF244321}">
                <p14:modId xmlns:p14="http://schemas.microsoft.com/office/powerpoint/2010/main" val="4028033903"/>
              </p:ext>
            </p:extLst>
          </p:nvPr>
        </p:nvGraphicFramePr>
        <p:xfrm>
          <a:off x="457201" y="1169662"/>
          <a:ext cx="8229601" cy="3820686"/>
        </p:xfrm>
        <a:graphic>
          <a:graphicData uri="http://schemas.openxmlformats.org/drawingml/2006/table">
            <a:tbl>
              <a:tblPr firstRow="1" bandRow="1"/>
              <a:tblGrid>
                <a:gridCol w="2244465"/>
                <a:gridCol w="1154296"/>
                <a:gridCol w="1249438"/>
                <a:gridCol w="1070975"/>
                <a:gridCol w="1272484"/>
                <a:gridCol w="1237943"/>
              </a:tblGrid>
              <a:tr h="529186">
                <a:tc>
                  <a:txBody>
                    <a:bodyPr/>
                    <a:lstStyle>
                      <a:lvl1pPr marL="0" algn="l" defTabSz="457200" rtl="0" eaLnBrk="1" latinLnBrk="0" hangingPunct="1">
                        <a:defRPr kumimoji="0" sz="1800" b="1" kern="1200">
                          <a:solidFill>
                            <a:schemeClr val="lt1"/>
                          </a:solidFill>
                          <a:latin typeface="Lucida Sans Unicode"/>
                          <a:ea typeface=""/>
                          <a:cs typeface=""/>
                        </a:defRPr>
                      </a:lvl1pPr>
                      <a:lvl2pPr marL="457200" algn="l" defTabSz="457200" rtl="0" eaLnBrk="1" latinLnBrk="0" hangingPunct="1">
                        <a:defRPr kumimoji="0" sz="1800" b="1" kern="1200">
                          <a:solidFill>
                            <a:schemeClr val="lt1"/>
                          </a:solidFill>
                          <a:latin typeface="Lucida Sans Unicode"/>
                          <a:ea typeface=""/>
                          <a:cs typeface=""/>
                        </a:defRPr>
                      </a:lvl2pPr>
                      <a:lvl3pPr marL="914400" algn="l" defTabSz="457200" rtl="0" eaLnBrk="1" latinLnBrk="0" hangingPunct="1">
                        <a:defRPr kumimoji="0" sz="1800" b="1" kern="1200">
                          <a:solidFill>
                            <a:schemeClr val="lt1"/>
                          </a:solidFill>
                          <a:latin typeface="Lucida Sans Unicode"/>
                          <a:ea typeface=""/>
                          <a:cs typeface=""/>
                        </a:defRPr>
                      </a:lvl3pPr>
                      <a:lvl4pPr marL="1371600" algn="l" defTabSz="457200" rtl="0" eaLnBrk="1" latinLnBrk="0" hangingPunct="1">
                        <a:defRPr kumimoji="0" sz="1800" b="1" kern="1200">
                          <a:solidFill>
                            <a:schemeClr val="lt1"/>
                          </a:solidFill>
                          <a:latin typeface="Lucida Sans Unicode"/>
                          <a:ea typeface=""/>
                          <a:cs typeface=""/>
                        </a:defRPr>
                      </a:lvl4pPr>
                      <a:lvl5pPr marL="1828800" algn="l" defTabSz="457200" rtl="0" eaLnBrk="1" latinLnBrk="0" hangingPunct="1">
                        <a:defRPr kumimoji="0" sz="1800" b="1" kern="1200">
                          <a:solidFill>
                            <a:schemeClr val="lt1"/>
                          </a:solidFill>
                          <a:latin typeface="Lucida Sans Unicode"/>
                          <a:ea typeface=""/>
                          <a:cs typeface=""/>
                        </a:defRPr>
                      </a:lvl5pPr>
                      <a:lvl6pPr marL="2286000" algn="l" defTabSz="457200" rtl="0" eaLnBrk="1" latinLnBrk="0" hangingPunct="1">
                        <a:defRPr kumimoji="0" sz="1800" b="1" kern="1200">
                          <a:solidFill>
                            <a:schemeClr val="lt1"/>
                          </a:solidFill>
                          <a:latin typeface="Lucida Sans Unicode"/>
                          <a:ea typeface=""/>
                          <a:cs typeface=""/>
                        </a:defRPr>
                      </a:lvl6pPr>
                      <a:lvl7pPr marL="2743200" algn="l" defTabSz="457200" rtl="0" eaLnBrk="1" latinLnBrk="0" hangingPunct="1">
                        <a:defRPr kumimoji="0" sz="1800" b="1" kern="1200">
                          <a:solidFill>
                            <a:schemeClr val="lt1"/>
                          </a:solidFill>
                          <a:latin typeface="Lucida Sans Unicode"/>
                          <a:ea typeface=""/>
                          <a:cs typeface=""/>
                        </a:defRPr>
                      </a:lvl7pPr>
                      <a:lvl8pPr marL="3200400" algn="l" defTabSz="457200" rtl="0" eaLnBrk="1" latinLnBrk="0" hangingPunct="1">
                        <a:defRPr kumimoji="0" sz="1800" b="1" kern="1200">
                          <a:solidFill>
                            <a:schemeClr val="lt1"/>
                          </a:solidFill>
                          <a:latin typeface="Lucida Sans Unicode"/>
                          <a:ea typeface=""/>
                          <a:cs typeface=""/>
                        </a:defRPr>
                      </a:lvl8pPr>
                      <a:lvl9pPr marL="3657600" algn="l" defTabSz="457200" rtl="0" eaLnBrk="1" latinLnBrk="0" hangingPunct="1">
                        <a:defRPr kumimoji="0" sz="1800" b="1" kern="1200">
                          <a:solidFill>
                            <a:schemeClr val="lt1"/>
                          </a:solidFill>
                          <a:latin typeface="Lucida Sans Unicode"/>
                          <a:ea typeface=""/>
                          <a:cs typeface=""/>
                        </a:defRPr>
                      </a:lvl9pPr>
                    </a:lstStyle>
                    <a:p>
                      <a:endParaRPr lang="en-US" sz="1500" dirty="0"/>
                    </a:p>
                  </a:txBody>
                  <a:tcPr marL="77692" marR="77692" marT="38845" marB="38845">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DA2BF"/>
                    </a:solidFill>
                  </a:tcPr>
                </a:tc>
                <a:tc>
                  <a:txBody>
                    <a:bodyPr/>
                    <a:lstStyle>
                      <a:lvl1pPr marL="0" algn="l" defTabSz="457200" rtl="0" eaLnBrk="1" latinLnBrk="0" hangingPunct="1">
                        <a:defRPr kumimoji="0" sz="1800" b="1" kern="1200">
                          <a:solidFill>
                            <a:schemeClr val="lt1"/>
                          </a:solidFill>
                          <a:latin typeface="Lucida Sans Unicode"/>
                          <a:ea typeface=""/>
                          <a:cs typeface=""/>
                        </a:defRPr>
                      </a:lvl1pPr>
                      <a:lvl2pPr marL="457200" algn="l" defTabSz="457200" rtl="0" eaLnBrk="1" latinLnBrk="0" hangingPunct="1">
                        <a:defRPr kumimoji="0" sz="1800" b="1" kern="1200">
                          <a:solidFill>
                            <a:schemeClr val="lt1"/>
                          </a:solidFill>
                          <a:latin typeface="Lucida Sans Unicode"/>
                          <a:ea typeface=""/>
                          <a:cs typeface=""/>
                        </a:defRPr>
                      </a:lvl2pPr>
                      <a:lvl3pPr marL="914400" algn="l" defTabSz="457200" rtl="0" eaLnBrk="1" latinLnBrk="0" hangingPunct="1">
                        <a:defRPr kumimoji="0" sz="1800" b="1" kern="1200">
                          <a:solidFill>
                            <a:schemeClr val="lt1"/>
                          </a:solidFill>
                          <a:latin typeface="Lucida Sans Unicode"/>
                          <a:ea typeface=""/>
                          <a:cs typeface=""/>
                        </a:defRPr>
                      </a:lvl3pPr>
                      <a:lvl4pPr marL="1371600" algn="l" defTabSz="457200" rtl="0" eaLnBrk="1" latinLnBrk="0" hangingPunct="1">
                        <a:defRPr kumimoji="0" sz="1800" b="1" kern="1200">
                          <a:solidFill>
                            <a:schemeClr val="lt1"/>
                          </a:solidFill>
                          <a:latin typeface="Lucida Sans Unicode"/>
                          <a:ea typeface=""/>
                          <a:cs typeface=""/>
                        </a:defRPr>
                      </a:lvl4pPr>
                      <a:lvl5pPr marL="1828800" algn="l" defTabSz="457200" rtl="0" eaLnBrk="1" latinLnBrk="0" hangingPunct="1">
                        <a:defRPr kumimoji="0" sz="1800" b="1" kern="1200">
                          <a:solidFill>
                            <a:schemeClr val="lt1"/>
                          </a:solidFill>
                          <a:latin typeface="Lucida Sans Unicode"/>
                          <a:ea typeface=""/>
                          <a:cs typeface=""/>
                        </a:defRPr>
                      </a:lvl5pPr>
                      <a:lvl6pPr marL="2286000" algn="l" defTabSz="457200" rtl="0" eaLnBrk="1" latinLnBrk="0" hangingPunct="1">
                        <a:defRPr kumimoji="0" sz="1800" b="1" kern="1200">
                          <a:solidFill>
                            <a:schemeClr val="lt1"/>
                          </a:solidFill>
                          <a:latin typeface="Lucida Sans Unicode"/>
                          <a:ea typeface=""/>
                          <a:cs typeface=""/>
                        </a:defRPr>
                      </a:lvl6pPr>
                      <a:lvl7pPr marL="2743200" algn="l" defTabSz="457200" rtl="0" eaLnBrk="1" latinLnBrk="0" hangingPunct="1">
                        <a:defRPr kumimoji="0" sz="1800" b="1" kern="1200">
                          <a:solidFill>
                            <a:schemeClr val="lt1"/>
                          </a:solidFill>
                          <a:latin typeface="Lucida Sans Unicode"/>
                          <a:ea typeface=""/>
                          <a:cs typeface=""/>
                        </a:defRPr>
                      </a:lvl7pPr>
                      <a:lvl8pPr marL="3200400" algn="l" defTabSz="457200" rtl="0" eaLnBrk="1" latinLnBrk="0" hangingPunct="1">
                        <a:defRPr kumimoji="0" sz="1800" b="1" kern="1200">
                          <a:solidFill>
                            <a:schemeClr val="lt1"/>
                          </a:solidFill>
                          <a:latin typeface="Lucida Sans Unicode"/>
                          <a:ea typeface=""/>
                          <a:cs typeface=""/>
                        </a:defRPr>
                      </a:lvl8pPr>
                      <a:lvl9pPr marL="3657600" algn="l" defTabSz="457200" rtl="0" eaLnBrk="1" latinLnBrk="0" hangingPunct="1">
                        <a:defRPr kumimoji="0" sz="1800" b="1" kern="1200">
                          <a:solidFill>
                            <a:schemeClr val="lt1"/>
                          </a:solidFill>
                          <a:latin typeface="Lucida Sans Unicode"/>
                          <a:ea typeface=""/>
                          <a:cs typeface=""/>
                        </a:defRPr>
                      </a:lvl9pPr>
                    </a:lstStyle>
                    <a:p>
                      <a:r>
                        <a:rPr lang="en-AU" sz="1500" dirty="0" smtClean="0"/>
                        <a:t>Trad. Deferred</a:t>
                      </a:r>
                      <a:endParaRPr lang="en-US" sz="1500" dirty="0"/>
                    </a:p>
                  </a:txBody>
                  <a:tcPr marL="77692" marR="77692" marT="38845" marB="38845">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DA2BF"/>
                    </a:solidFill>
                  </a:tcPr>
                </a:tc>
                <a:tc>
                  <a:txBody>
                    <a:bodyPr/>
                    <a:lstStyle>
                      <a:lvl1pPr marL="0" algn="l" defTabSz="457200" rtl="0" eaLnBrk="1" latinLnBrk="0" hangingPunct="1">
                        <a:defRPr kumimoji="0" sz="1800" b="1" kern="1200">
                          <a:solidFill>
                            <a:schemeClr val="lt1"/>
                          </a:solidFill>
                          <a:latin typeface="Lucida Sans Unicode"/>
                          <a:ea typeface=""/>
                          <a:cs typeface=""/>
                        </a:defRPr>
                      </a:lvl1pPr>
                      <a:lvl2pPr marL="457200" algn="l" defTabSz="457200" rtl="0" eaLnBrk="1" latinLnBrk="0" hangingPunct="1">
                        <a:defRPr kumimoji="0" sz="1800" b="1" kern="1200">
                          <a:solidFill>
                            <a:schemeClr val="lt1"/>
                          </a:solidFill>
                          <a:latin typeface="Lucida Sans Unicode"/>
                          <a:ea typeface=""/>
                          <a:cs typeface=""/>
                        </a:defRPr>
                      </a:lvl2pPr>
                      <a:lvl3pPr marL="914400" algn="l" defTabSz="457200" rtl="0" eaLnBrk="1" latinLnBrk="0" hangingPunct="1">
                        <a:defRPr kumimoji="0" sz="1800" b="1" kern="1200">
                          <a:solidFill>
                            <a:schemeClr val="lt1"/>
                          </a:solidFill>
                          <a:latin typeface="Lucida Sans Unicode"/>
                          <a:ea typeface=""/>
                          <a:cs typeface=""/>
                        </a:defRPr>
                      </a:lvl3pPr>
                      <a:lvl4pPr marL="1371600" algn="l" defTabSz="457200" rtl="0" eaLnBrk="1" latinLnBrk="0" hangingPunct="1">
                        <a:defRPr kumimoji="0" sz="1800" b="1" kern="1200">
                          <a:solidFill>
                            <a:schemeClr val="lt1"/>
                          </a:solidFill>
                          <a:latin typeface="Lucida Sans Unicode"/>
                          <a:ea typeface=""/>
                          <a:cs typeface=""/>
                        </a:defRPr>
                      </a:lvl4pPr>
                      <a:lvl5pPr marL="1828800" algn="l" defTabSz="457200" rtl="0" eaLnBrk="1" latinLnBrk="0" hangingPunct="1">
                        <a:defRPr kumimoji="0" sz="1800" b="1" kern="1200">
                          <a:solidFill>
                            <a:schemeClr val="lt1"/>
                          </a:solidFill>
                          <a:latin typeface="Lucida Sans Unicode"/>
                          <a:ea typeface=""/>
                          <a:cs typeface=""/>
                        </a:defRPr>
                      </a:lvl5pPr>
                      <a:lvl6pPr marL="2286000" algn="l" defTabSz="457200" rtl="0" eaLnBrk="1" latinLnBrk="0" hangingPunct="1">
                        <a:defRPr kumimoji="0" sz="1800" b="1" kern="1200">
                          <a:solidFill>
                            <a:schemeClr val="lt1"/>
                          </a:solidFill>
                          <a:latin typeface="Lucida Sans Unicode"/>
                          <a:ea typeface=""/>
                          <a:cs typeface=""/>
                        </a:defRPr>
                      </a:lvl6pPr>
                      <a:lvl7pPr marL="2743200" algn="l" defTabSz="457200" rtl="0" eaLnBrk="1" latinLnBrk="0" hangingPunct="1">
                        <a:defRPr kumimoji="0" sz="1800" b="1" kern="1200">
                          <a:solidFill>
                            <a:schemeClr val="lt1"/>
                          </a:solidFill>
                          <a:latin typeface="Lucida Sans Unicode"/>
                          <a:ea typeface=""/>
                          <a:cs typeface=""/>
                        </a:defRPr>
                      </a:lvl7pPr>
                      <a:lvl8pPr marL="3200400" algn="l" defTabSz="457200" rtl="0" eaLnBrk="1" latinLnBrk="0" hangingPunct="1">
                        <a:defRPr kumimoji="0" sz="1800" b="1" kern="1200">
                          <a:solidFill>
                            <a:schemeClr val="lt1"/>
                          </a:solidFill>
                          <a:latin typeface="Lucida Sans Unicode"/>
                          <a:ea typeface=""/>
                          <a:cs typeface=""/>
                        </a:defRPr>
                      </a:lvl8pPr>
                      <a:lvl9pPr marL="3657600" algn="l" defTabSz="457200" rtl="0" eaLnBrk="1" latinLnBrk="0" hangingPunct="1">
                        <a:defRPr kumimoji="0" sz="1800" b="1" kern="1200">
                          <a:solidFill>
                            <a:schemeClr val="lt1"/>
                          </a:solidFill>
                          <a:latin typeface="Lucida Sans Unicode"/>
                          <a:ea typeface=""/>
                          <a:cs typeface=""/>
                        </a:defRPr>
                      </a:lvl9pPr>
                    </a:lstStyle>
                    <a:p>
                      <a:r>
                        <a:rPr lang="en-AU" sz="1500" dirty="0" smtClean="0"/>
                        <a:t>Tiled Deferred</a:t>
                      </a:r>
                      <a:endParaRPr lang="en-US" sz="1500" dirty="0"/>
                    </a:p>
                  </a:txBody>
                  <a:tcPr marL="77692" marR="77692" marT="38845" marB="38845">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DA2BF"/>
                    </a:solidFill>
                  </a:tcPr>
                </a:tc>
                <a:tc>
                  <a:txBody>
                    <a:bodyPr/>
                    <a:lstStyle>
                      <a:lvl1pPr marL="0" algn="l" defTabSz="457200" rtl="0" eaLnBrk="1" latinLnBrk="0" hangingPunct="1">
                        <a:defRPr kumimoji="0" sz="1800" b="1" kern="1200">
                          <a:solidFill>
                            <a:schemeClr val="lt1"/>
                          </a:solidFill>
                          <a:latin typeface="Lucida Sans Unicode"/>
                          <a:ea typeface=""/>
                          <a:cs typeface=""/>
                        </a:defRPr>
                      </a:lvl1pPr>
                      <a:lvl2pPr marL="457200" algn="l" defTabSz="457200" rtl="0" eaLnBrk="1" latinLnBrk="0" hangingPunct="1">
                        <a:defRPr kumimoji="0" sz="1800" b="1" kern="1200">
                          <a:solidFill>
                            <a:schemeClr val="lt1"/>
                          </a:solidFill>
                          <a:latin typeface="Lucida Sans Unicode"/>
                          <a:ea typeface=""/>
                          <a:cs typeface=""/>
                        </a:defRPr>
                      </a:lvl2pPr>
                      <a:lvl3pPr marL="914400" algn="l" defTabSz="457200" rtl="0" eaLnBrk="1" latinLnBrk="0" hangingPunct="1">
                        <a:defRPr kumimoji="0" sz="1800" b="1" kern="1200">
                          <a:solidFill>
                            <a:schemeClr val="lt1"/>
                          </a:solidFill>
                          <a:latin typeface="Lucida Sans Unicode"/>
                          <a:ea typeface=""/>
                          <a:cs typeface=""/>
                        </a:defRPr>
                      </a:lvl3pPr>
                      <a:lvl4pPr marL="1371600" algn="l" defTabSz="457200" rtl="0" eaLnBrk="1" latinLnBrk="0" hangingPunct="1">
                        <a:defRPr kumimoji="0" sz="1800" b="1" kern="1200">
                          <a:solidFill>
                            <a:schemeClr val="lt1"/>
                          </a:solidFill>
                          <a:latin typeface="Lucida Sans Unicode"/>
                          <a:ea typeface=""/>
                          <a:cs typeface=""/>
                        </a:defRPr>
                      </a:lvl4pPr>
                      <a:lvl5pPr marL="1828800" algn="l" defTabSz="457200" rtl="0" eaLnBrk="1" latinLnBrk="0" hangingPunct="1">
                        <a:defRPr kumimoji="0" sz="1800" b="1" kern="1200">
                          <a:solidFill>
                            <a:schemeClr val="lt1"/>
                          </a:solidFill>
                          <a:latin typeface="Lucida Sans Unicode"/>
                          <a:ea typeface=""/>
                          <a:cs typeface=""/>
                        </a:defRPr>
                      </a:lvl5pPr>
                      <a:lvl6pPr marL="2286000" algn="l" defTabSz="457200" rtl="0" eaLnBrk="1" latinLnBrk="0" hangingPunct="1">
                        <a:defRPr kumimoji="0" sz="1800" b="1" kern="1200">
                          <a:solidFill>
                            <a:schemeClr val="lt1"/>
                          </a:solidFill>
                          <a:latin typeface="Lucida Sans Unicode"/>
                          <a:ea typeface=""/>
                          <a:cs typeface=""/>
                        </a:defRPr>
                      </a:lvl6pPr>
                      <a:lvl7pPr marL="2743200" algn="l" defTabSz="457200" rtl="0" eaLnBrk="1" latinLnBrk="0" hangingPunct="1">
                        <a:defRPr kumimoji="0" sz="1800" b="1" kern="1200">
                          <a:solidFill>
                            <a:schemeClr val="lt1"/>
                          </a:solidFill>
                          <a:latin typeface="Lucida Sans Unicode"/>
                          <a:ea typeface=""/>
                          <a:cs typeface=""/>
                        </a:defRPr>
                      </a:lvl7pPr>
                      <a:lvl8pPr marL="3200400" algn="l" defTabSz="457200" rtl="0" eaLnBrk="1" latinLnBrk="0" hangingPunct="1">
                        <a:defRPr kumimoji="0" sz="1800" b="1" kern="1200">
                          <a:solidFill>
                            <a:schemeClr val="lt1"/>
                          </a:solidFill>
                          <a:latin typeface="Lucida Sans Unicode"/>
                          <a:ea typeface=""/>
                          <a:cs typeface=""/>
                        </a:defRPr>
                      </a:lvl8pPr>
                      <a:lvl9pPr marL="3657600" algn="l" defTabSz="457200" rtl="0" eaLnBrk="1" latinLnBrk="0" hangingPunct="1">
                        <a:defRPr kumimoji="0" sz="1800" b="1" kern="1200">
                          <a:solidFill>
                            <a:schemeClr val="lt1"/>
                          </a:solidFill>
                          <a:latin typeface="Lucida Sans Unicode"/>
                          <a:ea typeface=""/>
                          <a:cs typeface=""/>
                        </a:defRPr>
                      </a:lvl9pPr>
                    </a:lstStyle>
                    <a:p>
                      <a:r>
                        <a:rPr lang="en-AU" sz="1500" dirty="0" smtClean="0"/>
                        <a:t>Tiled</a:t>
                      </a:r>
                      <a:r>
                        <a:rPr lang="en-AU" sz="1500" baseline="0" dirty="0" smtClean="0"/>
                        <a:t> Forward</a:t>
                      </a:r>
                      <a:endParaRPr lang="en-US" sz="1500" dirty="0"/>
                    </a:p>
                  </a:txBody>
                  <a:tcPr marL="77692" marR="77692" marT="38845" marB="38845">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DA2BF"/>
                    </a:solidFill>
                  </a:tcPr>
                </a:tc>
                <a:tc>
                  <a:txBody>
                    <a:bodyPr/>
                    <a:lstStyle>
                      <a:lvl1pPr marL="0" algn="l" defTabSz="457200" rtl="0" eaLnBrk="1" latinLnBrk="0" hangingPunct="1">
                        <a:defRPr kumimoji="0" sz="1800" b="1" kern="1200">
                          <a:solidFill>
                            <a:schemeClr val="lt1"/>
                          </a:solidFill>
                          <a:latin typeface="Lucida Sans Unicode"/>
                          <a:ea typeface=""/>
                          <a:cs typeface=""/>
                        </a:defRPr>
                      </a:lvl1pPr>
                      <a:lvl2pPr marL="457200" algn="l" defTabSz="457200" rtl="0" eaLnBrk="1" latinLnBrk="0" hangingPunct="1">
                        <a:defRPr kumimoji="0" sz="1800" b="1" kern="1200">
                          <a:solidFill>
                            <a:schemeClr val="lt1"/>
                          </a:solidFill>
                          <a:latin typeface="Lucida Sans Unicode"/>
                          <a:ea typeface=""/>
                          <a:cs typeface=""/>
                        </a:defRPr>
                      </a:lvl2pPr>
                      <a:lvl3pPr marL="914400" algn="l" defTabSz="457200" rtl="0" eaLnBrk="1" latinLnBrk="0" hangingPunct="1">
                        <a:defRPr kumimoji="0" sz="1800" b="1" kern="1200">
                          <a:solidFill>
                            <a:schemeClr val="lt1"/>
                          </a:solidFill>
                          <a:latin typeface="Lucida Sans Unicode"/>
                          <a:ea typeface=""/>
                          <a:cs typeface=""/>
                        </a:defRPr>
                      </a:lvl3pPr>
                      <a:lvl4pPr marL="1371600" algn="l" defTabSz="457200" rtl="0" eaLnBrk="1" latinLnBrk="0" hangingPunct="1">
                        <a:defRPr kumimoji="0" sz="1800" b="1" kern="1200">
                          <a:solidFill>
                            <a:schemeClr val="lt1"/>
                          </a:solidFill>
                          <a:latin typeface="Lucida Sans Unicode"/>
                          <a:ea typeface=""/>
                          <a:cs typeface=""/>
                        </a:defRPr>
                      </a:lvl4pPr>
                      <a:lvl5pPr marL="1828800" algn="l" defTabSz="457200" rtl="0" eaLnBrk="1" latinLnBrk="0" hangingPunct="1">
                        <a:defRPr kumimoji="0" sz="1800" b="1" kern="1200">
                          <a:solidFill>
                            <a:schemeClr val="lt1"/>
                          </a:solidFill>
                          <a:latin typeface="Lucida Sans Unicode"/>
                          <a:ea typeface=""/>
                          <a:cs typeface=""/>
                        </a:defRPr>
                      </a:lvl5pPr>
                      <a:lvl6pPr marL="2286000" algn="l" defTabSz="457200" rtl="0" eaLnBrk="1" latinLnBrk="0" hangingPunct="1">
                        <a:defRPr kumimoji="0" sz="1800" b="1" kern="1200">
                          <a:solidFill>
                            <a:schemeClr val="lt1"/>
                          </a:solidFill>
                          <a:latin typeface="Lucida Sans Unicode"/>
                          <a:ea typeface=""/>
                          <a:cs typeface=""/>
                        </a:defRPr>
                      </a:lvl6pPr>
                      <a:lvl7pPr marL="2743200" algn="l" defTabSz="457200" rtl="0" eaLnBrk="1" latinLnBrk="0" hangingPunct="1">
                        <a:defRPr kumimoji="0" sz="1800" b="1" kern="1200">
                          <a:solidFill>
                            <a:schemeClr val="lt1"/>
                          </a:solidFill>
                          <a:latin typeface="Lucida Sans Unicode"/>
                          <a:ea typeface=""/>
                          <a:cs typeface=""/>
                        </a:defRPr>
                      </a:lvl7pPr>
                      <a:lvl8pPr marL="3200400" algn="l" defTabSz="457200" rtl="0" eaLnBrk="1" latinLnBrk="0" hangingPunct="1">
                        <a:defRPr kumimoji="0" sz="1800" b="1" kern="1200">
                          <a:solidFill>
                            <a:schemeClr val="lt1"/>
                          </a:solidFill>
                          <a:latin typeface="Lucida Sans Unicode"/>
                          <a:ea typeface=""/>
                          <a:cs typeface=""/>
                        </a:defRPr>
                      </a:lvl8pPr>
                      <a:lvl9pPr marL="3657600" algn="l" defTabSz="457200" rtl="0" eaLnBrk="1" latinLnBrk="0" hangingPunct="1">
                        <a:defRPr kumimoji="0" sz="1800" b="1" kern="1200">
                          <a:solidFill>
                            <a:schemeClr val="lt1"/>
                          </a:solidFill>
                          <a:latin typeface="Lucida Sans Unicode"/>
                          <a:ea typeface=""/>
                          <a:cs typeface=""/>
                        </a:defRPr>
                      </a:lvl9pPr>
                    </a:lstStyle>
                    <a:p>
                      <a:r>
                        <a:rPr lang="en-US" sz="1500" dirty="0" smtClean="0"/>
                        <a:t>Clustered</a:t>
                      </a:r>
                      <a:r>
                        <a:rPr lang="en-US" sz="1500" baseline="0" dirty="0" smtClean="0"/>
                        <a:t> Deferred</a:t>
                      </a:r>
                      <a:endParaRPr lang="en-US" sz="1500" dirty="0"/>
                    </a:p>
                  </a:txBody>
                  <a:tcPr marL="77692" marR="77692" marT="38845" marB="38845">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DA2BF"/>
                    </a:solidFill>
                  </a:tcPr>
                </a:tc>
                <a:tc>
                  <a:txBody>
                    <a:bodyPr/>
                    <a:lstStyle>
                      <a:lvl1pPr marL="0" algn="l" defTabSz="457200" rtl="0" eaLnBrk="1" latinLnBrk="0" hangingPunct="1">
                        <a:defRPr kumimoji="0" sz="1800" b="1" kern="1200">
                          <a:solidFill>
                            <a:schemeClr val="lt1"/>
                          </a:solidFill>
                          <a:latin typeface="Lucida Sans Unicode"/>
                          <a:ea typeface=""/>
                          <a:cs typeface=""/>
                        </a:defRPr>
                      </a:lvl1pPr>
                      <a:lvl2pPr marL="457200" algn="l" defTabSz="457200" rtl="0" eaLnBrk="1" latinLnBrk="0" hangingPunct="1">
                        <a:defRPr kumimoji="0" sz="1800" b="1" kern="1200">
                          <a:solidFill>
                            <a:schemeClr val="lt1"/>
                          </a:solidFill>
                          <a:latin typeface="Lucida Sans Unicode"/>
                          <a:ea typeface=""/>
                          <a:cs typeface=""/>
                        </a:defRPr>
                      </a:lvl2pPr>
                      <a:lvl3pPr marL="914400" algn="l" defTabSz="457200" rtl="0" eaLnBrk="1" latinLnBrk="0" hangingPunct="1">
                        <a:defRPr kumimoji="0" sz="1800" b="1" kern="1200">
                          <a:solidFill>
                            <a:schemeClr val="lt1"/>
                          </a:solidFill>
                          <a:latin typeface="Lucida Sans Unicode"/>
                          <a:ea typeface=""/>
                          <a:cs typeface=""/>
                        </a:defRPr>
                      </a:lvl3pPr>
                      <a:lvl4pPr marL="1371600" algn="l" defTabSz="457200" rtl="0" eaLnBrk="1" latinLnBrk="0" hangingPunct="1">
                        <a:defRPr kumimoji="0" sz="1800" b="1" kern="1200">
                          <a:solidFill>
                            <a:schemeClr val="lt1"/>
                          </a:solidFill>
                          <a:latin typeface="Lucida Sans Unicode"/>
                          <a:ea typeface=""/>
                          <a:cs typeface=""/>
                        </a:defRPr>
                      </a:lvl4pPr>
                      <a:lvl5pPr marL="1828800" algn="l" defTabSz="457200" rtl="0" eaLnBrk="1" latinLnBrk="0" hangingPunct="1">
                        <a:defRPr kumimoji="0" sz="1800" b="1" kern="1200">
                          <a:solidFill>
                            <a:schemeClr val="lt1"/>
                          </a:solidFill>
                          <a:latin typeface="Lucida Sans Unicode"/>
                          <a:ea typeface=""/>
                          <a:cs typeface=""/>
                        </a:defRPr>
                      </a:lvl5pPr>
                      <a:lvl6pPr marL="2286000" algn="l" defTabSz="457200" rtl="0" eaLnBrk="1" latinLnBrk="0" hangingPunct="1">
                        <a:defRPr kumimoji="0" sz="1800" b="1" kern="1200">
                          <a:solidFill>
                            <a:schemeClr val="lt1"/>
                          </a:solidFill>
                          <a:latin typeface="Lucida Sans Unicode"/>
                          <a:ea typeface=""/>
                          <a:cs typeface=""/>
                        </a:defRPr>
                      </a:lvl6pPr>
                      <a:lvl7pPr marL="2743200" algn="l" defTabSz="457200" rtl="0" eaLnBrk="1" latinLnBrk="0" hangingPunct="1">
                        <a:defRPr kumimoji="0" sz="1800" b="1" kern="1200">
                          <a:solidFill>
                            <a:schemeClr val="lt1"/>
                          </a:solidFill>
                          <a:latin typeface="Lucida Sans Unicode"/>
                          <a:ea typeface=""/>
                          <a:cs typeface=""/>
                        </a:defRPr>
                      </a:lvl7pPr>
                      <a:lvl8pPr marL="3200400" algn="l" defTabSz="457200" rtl="0" eaLnBrk="1" latinLnBrk="0" hangingPunct="1">
                        <a:defRPr kumimoji="0" sz="1800" b="1" kern="1200">
                          <a:solidFill>
                            <a:schemeClr val="lt1"/>
                          </a:solidFill>
                          <a:latin typeface="Lucida Sans Unicode"/>
                          <a:ea typeface=""/>
                          <a:cs typeface=""/>
                        </a:defRPr>
                      </a:lvl8pPr>
                      <a:lvl9pPr marL="3657600" algn="l" defTabSz="457200" rtl="0" eaLnBrk="1" latinLnBrk="0" hangingPunct="1">
                        <a:defRPr kumimoji="0" sz="1800" b="1" kern="1200">
                          <a:solidFill>
                            <a:schemeClr val="lt1"/>
                          </a:solidFill>
                          <a:latin typeface="Lucida Sans Unicode"/>
                          <a:ea typeface=""/>
                          <a:cs typeface=""/>
                        </a:defRPr>
                      </a:lvl9pPr>
                    </a:lstStyle>
                    <a:p>
                      <a:r>
                        <a:rPr lang="en-AU" sz="1500" dirty="0" smtClean="0"/>
                        <a:t>Clustered</a:t>
                      </a:r>
                    </a:p>
                    <a:p>
                      <a:r>
                        <a:rPr lang="en-AU" sz="1500" dirty="0" smtClean="0"/>
                        <a:t>Forward</a:t>
                      </a:r>
                      <a:endParaRPr lang="en-US" sz="1500" dirty="0"/>
                    </a:p>
                  </a:txBody>
                  <a:tcPr marL="77692" marR="77692" marT="38845" marB="38845">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DA2BF"/>
                    </a:solidFill>
                  </a:tcPr>
                </a:tc>
              </a:tr>
              <a:tr h="303536">
                <a:tc>
                  <a:txBody>
                    <a:bodyPr/>
                    <a:lstStyle>
                      <a:lvl1pPr marL="0" algn="l" defTabSz="457200" rtl="0" eaLnBrk="1" latinLnBrk="0" hangingPunct="1">
                        <a:defRPr kumimoji="0" sz="1800" kern="1200">
                          <a:solidFill>
                            <a:schemeClr val="dk1"/>
                          </a:solidFill>
                          <a:latin typeface="Lucida Sans Unicode"/>
                          <a:ea typeface=""/>
                          <a:cs typeface=""/>
                        </a:defRPr>
                      </a:lvl1pPr>
                      <a:lvl2pPr marL="457200" algn="l" defTabSz="457200" rtl="0" eaLnBrk="1" latinLnBrk="0" hangingPunct="1">
                        <a:defRPr kumimoji="0" sz="1800" kern="1200">
                          <a:solidFill>
                            <a:schemeClr val="dk1"/>
                          </a:solidFill>
                          <a:latin typeface="Lucida Sans Unicode"/>
                          <a:ea typeface=""/>
                          <a:cs typeface=""/>
                        </a:defRPr>
                      </a:lvl2pPr>
                      <a:lvl3pPr marL="914400" algn="l" defTabSz="457200" rtl="0" eaLnBrk="1" latinLnBrk="0" hangingPunct="1">
                        <a:defRPr kumimoji="0" sz="1800" kern="1200">
                          <a:solidFill>
                            <a:schemeClr val="dk1"/>
                          </a:solidFill>
                          <a:latin typeface="Lucida Sans Unicode"/>
                          <a:ea typeface=""/>
                          <a:cs typeface=""/>
                        </a:defRPr>
                      </a:lvl3pPr>
                      <a:lvl4pPr marL="1371600" algn="l" defTabSz="457200" rtl="0" eaLnBrk="1" latinLnBrk="0" hangingPunct="1">
                        <a:defRPr kumimoji="0" sz="1800" kern="1200">
                          <a:solidFill>
                            <a:schemeClr val="dk1"/>
                          </a:solidFill>
                          <a:latin typeface="Lucida Sans Unicode"/>
                          <a:ea typeface=""/>
                          <a:cs typeface=""/>
                        </a:defRPr>
                      </a:lvl4pPr>
                      <a:lvl5pPr marL="1828800" algn="l" defTabSz="457200" rtl="0" eaLnBrk="1" latinLnBrk="0" hangingPunct="1">
                        <a:defRPr kumimoji="0" sz="1800" kern="1200">
                          <a:solidFill>
                            <a:schemeClr val="dk1"/>
                          </a:solidFill>
                          <a:latin typeface="Lucida Sans Unicode"/>
                          <a:ea typeface=""/>
                          <a:cs typeface=""/>
                        </a:defRPr>
                      </a:lvl5pPr>
                      <a:lvl6pPr marL="2286000" algn="l" defTabSz="457200" rtl="0" eaLnBrk="1" latinLnBrk="0" hangingPunct="1">
                        <a:defRPr kumimoji="0" sz="1800" kern="1200">
                          <a:solidFill>
                            <a:schemeClr val="dk1"/>
                          </a:solidFill>
                          <a:latin typeface="Lucida Sans Unicode"/>
                          <a:ea typeface=""/>
                          <a:cs typeface=""/>
                        </a:defRPr>
                      </a:lvl6pPr>
                      <a:lvl7pPr marL="2743200" algn="l" defTabSz="457200" rtl="0" eaLnBrk="1" latinLnBrk="0" hangingPunct="1">
                        <a:defRPr kumimoji="0" sz="1800" kern="1200">
                          <a:solidFill>
                            <a:schemeClr val="dk1"/>
                          </a:solidFill>
                          <a:latin typeface="Lucida Sans Unicode"/>
                          <a:ea typeface=""/>
                          <a:cs typeface=""/>
                        </a:defRPr>
                      </a:lvl7pPr>
                      <a:lvl8pPr marL="3200400" algn="l" defTabSz="457200" rtl="0" eaLnBrk="1" latinLnBrk="0" hangingPunct="1">
                        <a:defRPr kumimoji="0" sz="1800" kern="1200">
                          <a:solidFill>
                            <a:schemeClr val="dk1"/>
                          </a:solidFill>
                          <a:latin typeface="Lucida Sans Unicode"/>
                          <a:ea typeface=""/>
                          <a:cs typeface=""/>
                        </a:defRPr>
                      </a:lvl8pPr>
                      <a:lvl9pPr marL="3657600" algn="l" defTabSz="457200" rtl="0" eaLnBrk="1" latinLnBrk="0" hangingPunct="1">
                        <a:defRPr kumimoji="0" sz="1800" kern="1200">
                          <a:solidFill>
                            <a:schemeClr val="dk1"/>
                          </a:solidFill>
                          <a:latin typeface="Lucida Sans Unicode"/>
                          <a:ea typeface=""/>
                          <a:cs typeface=""/>
                        </a:defRPr>
                      </a:lvl9pPr>
                    </a:lstStyle>
                    <a:p>
                      <a:r>
                        <a:rPr lang="en-AU" sz="1500" dirty="0" smtClean="0"/>
                        <a:t>Bandwidth Use</a:t>
                      </a:r>
                      <a:endParaRPr lang="en-US" sz="1500" dirty="0"/>
                    </a:p>
                  </a:txBody>
                  <a:tcPr marL="77692" marR="77692" marT="38845" marB="38845">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DA2BF">
                        <a:tint val="40000"/>
                      </a:srgbClr>
                    </a:solidFill>
                  </a:tcPr>
                </a:tc>
                <a:tc>
                  <a:txBody>
                    <a:bodyPr/>
                    <a:lstStyle>
                      <a:lvl1pPr marL="0" algn="l" defTabSz="457200" rtl="0" eaLnBrk="1" latinLnBrk="0" hangingPunct="1">
                        <a:defRPr kumimoji="0" sz="1800" kern="1200">
                          <a:solidFill>
                            <a:schemeClr val="dk1"/>
                          </a:solidFill>
                          <a:latin typeface="Lucida Sans Unicode"/>
                          <a:ea typeface=""/>
                          <a:cs typeface=""/>
                        </a:defRPr>
                      </a:lvl1pPr>
                      <a:lvl2pPr marL="457200" algn="l" defTabSz="457200" rtl="0" eaLnBrk="1" latinLnBrk="0" hangingPunct="1">
                        <a:defRPr kumimoji="0" sz="1800" kern="1200">
                          <a:solidFill>
                            <a:schemeClr val="dk1"/>
                          </a:solidFill>
                          <a:latin typeface="Lucida Sans Unicode"/>
                          <a:ea typeface=""/>
                          <a:cs typeface=""/>
                        </a:defRPr>
                      </a:lvl2pPr>
                      <a:lvl3pPr marL="914400" algn="l" defTabSz="457200" rtl="0" eaLnBrk="1" latinLnBrk="0" hangingPunct="1">
                        <a:defRPr kumimoji="0" sz="1800" kern="1200">
                          <a:solidFill>
                            <a:schemeClr val="dk1"/>
                          </a:solidFill>
                          <a:latin typeface="Lucida Sans Unicode"/>
                          <a:ea typeface=""/>
                          <a:cs typeface=""/>
                        </a:defRPr>
                      </a:lvl3pPr>
                      <a:lvl4pPr marL="1371600" algn="l" defTabSz="457200" rtl="0" eaLnBrk="1" latinLnBrk="0" hangingPunct="1">
                        <a:defRPr kumimoji="0" sz="1800" kern="1200">
                          <a:solidFill>
                            <a:schemeClr val="dk1"/>
                          </a:solidFill>
                          <a:latin typeface="Lucida Sans Unicode"/>
                          <a:ea typeface=""/>
                          <a:cs typeface=""/>
                        </a:defRPr>
                      </a:lvl4pPr>
                      <a:lvl5pPr marL="1828800" algn="l" defTabSz="457200" rtl="0" eaLnBrk="1" latinLnBrk="0" hangingPunct="1">
                        <a:defRPr kumimoji="0" sz="1800" kern="1200">
                          <a:solidFill>
                            <a:schemeClr val="dk1"/>
                          </a:solidFill>
                          <a:latin typeface="Lucida Sans Unicode"/>
                          <a:ea typeface=""/>
                          <a:cs typeface=""/>
                        </a:defRPr>
                      </a:lvl5pPr>
                      <a:lvl6pPr marL="2286000" algn="l" defTabSz="457200" rtl="0" eaLnBrk="1" latinLnBrk="0" hangingPunct="1">
                        <a:defRPr kumimoji="0" sz="1800" kern="1200">
                          <a:solidFill>
                            <a:schemeClr val="dk1"/>
                          </a:solidFill>
                          <a:latin typeface="Lucida Sans Unicode"/>
                          <a:ea typeface=""/>
                          <a:cs typeface=""/>
                        </a:defRPr>
                      </a:lvl6pPr>
                      <a:lvl7pPr marL="2743200" algn="l" defTabSz="457200" rtl="0" eaLnBrk="1" latinLnBrk="0" hangingPunct="1">
                        <a:defRPr kumimoji="0" sz="1800" kern="1200">
                          <a:solidFill>
                            <a:schemeClr val="dk1"/>
                          </a:solidFill>
                          <a:latin typeface="Lucida Sans Unicode"/>
                          <a:ea typeface=""/>
                          <a:cs typeface=""/>
                        </a:defRPr>
                      </a:lvl7pPr>
                      <a:lvl8pPr marL="3200400" algn="l" defTabSz="457200" rtl="0" eaLnBrk="1" latinLnBrk="0" hangingPunct="1">
                        <a:defRPr kumimoji="0" sz="1800" kern="1200">
                          <a:solidFill>
                            <a:schemeClr val="dk1"/>
                          </a:solidFill>
                          <a:latin typeface="Lucida Sans Unicode"/>
                          <a:ea typeface=""/>
                          <a:cs typeface=""/>
                        </a:defRPr>
                      </a:lvl8pPr>
                      <a:lvl9pPr marL="3657600" algn="l" defTabSz="457200" rtl="0" eaLnBrk="1" latinLnBrk="0" hangingPunct="1">
                        <a:defRPr kumimoji="0" sz="1800" kern="1200">
                          <a:solidFill>
                            <a:schemeClr val="dk1"/>
                          </a:solidFill>
                          <a:latin typeface="Lucida Sans Unicode"/>
                          <a:ea typeface=""/>
                          <a:cs typeface=""/>
                        </a:defRPr>
                      </a:lvl9pPr>
                    </a:lstStyle>
                    <a:p>
                      <a:r>
                        <a:rPr lang="en-AU" sz="1500" dirty="0" smtClean="0">
                          <a:solidFill>
                            <a:srgbClr val="000000"/>
                          </a:solidFill>
                        </a:rPr>
                        <a:t>High</a:t>
                      </a:r>
                      <a:endParaRPr lang="en-US" sz="1500" dirty="0">
                        <a:solidFill>
                          <a:srgbClr val="000000"/>
                        </a:solidFill>
                      </a:endParaRPr>
                    </a:p>
                  </a:txBody>
                  <a:tcPr marL="77692" marR="77692" marT="38845" marB="38845">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A1F28">
                        <a:lumMod val="60000"/>
                        <a:lumOff val="40000"/>
                      </a:srgbClr>
                    </a:solidFill>
                  </a:tcPr>
                </a:tc>
                <a:tc>
                  <a:txBody>
                    <a:bodyPr/>
                    <a:lstStyle>
                      <a:lvl1pPr marL="0" algn="l" defTabSz="457200" rtl="0" eaLnBrk="1" latinLnBrk="0" hangingPunct="1">
                        <a:defRPr kumimoji="0" sz="1800" kern="1200">
                          <a:solidFill>
                            <a:schemeClr val="dk1"/>
                          </a:solidFill>
                          <a:latin typeface="Lucida Sans Unicode"/>
                          <a:ea typeface=""/>
                          <a:cs typeface=""/>
                        </a:defRPr>
                      </a:lvl1pPr>
                      <a:lvl2pPr marL="457200" algn="l" defTabSz="457200" rtl="0" eaLnBrk="1" latinLnBrk="0" hangingPunct="1">
                        <a:defRPr kumimoji="0" sz="1800" kern="1200">
                          <a:solidFill>
                            <a:schemeClr val="dk1"/>
                          </a:solidFill>
                          <a:latin typeface="Lucida Sans Unicode"/>
                          <a:ea typeface=""/>
                          <a:cs typeface=""/>
                        </a:defRPr>
                      </a:lvl2pPr>
                      <a:lvl3pPr marL="914400" algn="l" defTabSz="457200" rtl="0" eaLnBrk="1" latinLnBrk="0" hangingPunct="1">
                        <a:defRPr kumimoji="0" sz="1800" kern="1200">
                          <a:solidFill>
                            <a:schemeClr val="dk1"/>
                          </a:solidFill>
                          <a:latin typeface="Lucida Sans Unicode"/>
                          <a:ea typeface=""/>
                          <a:cs typeface=""/>
                        </a:defRPr>
                      </a:lvl3pPr>
                      <a:lvl4pPr marL="1371600" algn="l" defTabSz="457200" rtl="0" eaLnBrk="1" latinLnBrk="0" hangingPunct="1">
                        <a:defRPr kumimoji="0" sz="1800" kern="1200">
                          <a:solidFill>
                            <a:schemeClr val="dk1"/>
                          </a:solidFill>
                          <a:latin typeface="Lucida Sans Unicode"/>
                          <a:ea typeface=""/>
                          <a:cs typeface=""/>
                        </a:defRPr>
                      </a:lvl4pPr>
                      <a:lvl5pPr marL="1828800" algn="l" defTabSz="457200" rtl="0" eaLnBrk="1" latinLnBrk="0" hangingPunct="1">
                        <a:defRPr kumimoji="0" sz="1800" kern="1200">
                          <a:solidFill>
                            <a:schemeClr val="dk1"/>
                          </a:solidFill>
                          <a:latin typeface="Lucida Sans Unicode"/>
                          <a:ea typeface=""/>
                          <a:cs typeface=""/>
                        </a:defRPr>
                      </a:lvl5pPr>
                      <a:lvl6pPr marL="2286000" algn="l" defTabSz="457200" rtl="0" eaLnBrk="1" latinLnBrk="0" hangingPunct="1">
                        <a:defRPr kumimoji="0" sz="1800" kern="1200">
                          <a:solidFill>
                            <a:schemeClr val="dk1"/>
                          </a:solidFill>
                          <a:latin typeface="Lucida Sans Unicode"/>
                          <a:ea typeface=""/>
                          <a:cs typeface=""/>
                        </a:defRPr>
                      </a:lvl6pPr>
                      <a:lvl7pPr marL="2743200" algn="l" defTabSz="457200" rtl="0" eaLnBrk="1" latinLnBrk="0" hangingPunct="1">
                        <a:defRPr kumimoji="0" sz="1800" kern="1200">
                          <a:solidFill>
                            <a:schemeClr val="dk1"/>
                          </a:solidFill>
                          <a:latin typeface="Lucida Sans Unicode"/>
                          <a:ea typeface=""/>
                          <a:cs typeface=""/>
                        </a:defRPr>
                      </a:lvl7pPr>
                      <a:lvl8pPr marL="3200400" algn="l" defTabSz="457200" rtl="0" eaLnBrk="1" latinLnBrk="0" hangingPunct="1">
                        <a:defRPr kumimoji="0" sz="1800" kern="1200">
                          <a:solidFill>
                            <a:schemeClr val="dk1"/>
                          </a:solidFill>
                          <a:latin typeface="Lucida Sans Unicode"/>
                          <a:ea typeface=""/>
                          <a:cs typeface=""/>
                        </a:defRPr>
                      </a:lvl8pPr>
                      <a:lvl9pPr marL="3657600" algn="l" defTabSz="457200" rtl="0" eaLnBrk="1" latinLnBrk="0" hangingPunct="1">
                        <a:defRPr kumimoji="0" sz="1800" kern="1200">
                          <a:solidFill>
                            <a:schemeClr val="dk1"/>
                          </a:solidFill>
                          <a:latin typeface="Lucida Sans Unicode"/>
                          <a:ea typeface=""/>
                          <a:cs typeface=""/>
                        </a:defRPr>
                      </a:lvl9pPr>
                    </a:lstStyle>
                    <a:p>
                      <a:r>
                        <a:rPr lang="en-AU" sz="1500" dirty="0" smtClean="0">
                          <a:solidFill>
                            <a:srgbClr val="000000"/>
                          </a:solidFill>
                        </a:rPr>
                        <a:t>Low</a:t>
                      </a:r>
                      <a:endParaRPr lang="en-US" sz="1500" dirty="0">
                        <a:solidFill>
                          <a:srgbClr val="000000"/>
                        </a:solidFill>
                      </a:endParaRPr>
                    </a:p>
                  </a:txBody>
                  <a:tcPr marL="77692" marR="77692" marT="38845" marB="38845">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2D050"/>
                    </a:solidFill>
                  </a:tcPr>
                </a:tc>
                <a:tc>
                  <a:txBody>
                    <a:bodyPr/>
                    <a:lstStyle>
                      <a:lvl1pPr marL="0" algn="l" defTabSz="457200" rtl="0" eaLnBrk="1" latinLnBrk="0" hangingPunct="1">
                        <a:defRPr kumimoji="0" sz="1800" kern="1200">
                          <a:solidFill>
                            <a:schemeClr val="dk1"/>
                          </a:solidFill>
                          <a:latin typeface="Lucida Sans Unicode"/>
                          <a:ea typeface=""/>
                          <a:cs typeface=""/>
                        </a:defRPr>
                      </a:lvl1pPr>
                      <a:lvl2pPr marL="457200" algn="l" defTabSz="457200" rtl="0" eaLnBrk="1" latinLnBrk="0" hangingPunct="1">
                        <a:defRPr kumimoji="0" sz="1800" kern="1200">
                          <a:solidFill>
                            <a:schemeClr val="dk1"/>
                          </a:solidFill>
                          <a:latin typeface="Lucida Sans Unicode"/>
                          <a:ea typeface=""/>
                          <a:cs typeface=""/>
                        </a:defRPr>
                      </a:lvl2pPr>
                      <a:lvl3pPr marL="914400" algn="l" defTabSz="457200" rtl="0" eaLnBrk="1" latinLnBrk="0" hangingPunct="1">
                        <a:defRPr kumimoji="0" sz="1800" kern="1200">
                          <a:solidFill>
                            <a:schemeClr val="dk1"/>
                          </a:solidFill>
                          <a:latin typeface="Lucida Sans Unicode"/>
                          <a:ea typeface=""/>
                          <a:cs typeface=""/>
                        </a:defRPr>
                      </a:lvl3pPr>
                      <a:lvl4pPr marL="1371600" algn="l" defTabSz="457200" rtl="0" eaLnBrk="1" latinLnBrk="0" hangingPunct="1">
                        <a:defRPr kumimoji="0" sz="1800" kern="1200">
                          <a:solidFill>
                            <a:schemeClr val="dk1"/>
                          </a:solidFill>
                          <a:latin typeface="Lucida Sans Unicode"/>
                          <a:ea typeface=""/>
                          <a:cs typeface=""/>
                        </a:defRPr>
                      </a:lvl4pPr>
                      <a:lvl5pPr marL="1828800" algn="l" defTabSz="457200" rtl="0" eaLnBrk="1" latinLnBrk="0" hangingPunct="1">
                        <a:defRPr kumimoji="0" sz="1800" kern="1200">
                          <a:solidFill>
                            <a:schemeClr val="dk1"/>
                          </a:solidFill>
                          <a:latin typeface="Lucida Sans Unicode"/>
                          <a:ea typeface=""/>
                          <a:cs typeface=""/>
                        </a:defRPr>
                      </a:lvl5pPr>
                      <a:lvl6pPr marL="2286000" algn="l" defTabSz="457200" rtl="0" eaLnBrk="1" latinLnBrk="0" hangingPunct="1">
                        <a:defRPr kumimoji="0" sz="1800" kern="1200">
                          <a:solidFill>
                            <a:schemeClr val="dk1"/>
                          </a:solidFill>
                          <a:latin typeface="Lucida Sans Unicode"/>
                          <a:ea typeface=""/>
                          <a:cs typeface=""/>
                        </a:defRPr>
                      </a:lvl6pPr>
                      <a:lvl7pPr marL="2743200" algn="l" defTabSz="457200" rtl="0" eaLnBrk="1" latinLnBrk="0" hangingPunct="1">
                        <a:defRPr kumimoji="0" sz="1800" kern="1200">
                          <a:solidFill>
                            <a:schemeClr val="dk1"/>
                          </a:solidFill>
                          <a:latin typeface="Lucida Sans Unicode"/>
                          <a:ea typeface=""/>
                          <a:cs typeface=""/>
                        </a:defRPr>
                      </a:lvl7pPr>
                      <a:lvl8pPr marL="3200400" algn="l" defTabSz="457200" rtl="0" eaLnBrk="1" latinLnBrk="0" hangingPunct="1">
                        <a:defRPr kumimoji="0" sz="1800" kern="1200">
                          <a:solidFill>
                            <a:schemeClr val="dk1"/>
                          </a:solidFill>
                          <a:latin typeface="Lucida Sans Unicode"/>
                          <a:ea typeface=""/>
                          <a:cs typeface=""/>
                        </a:defRPr>
                      </a:lvl8pPr>
                      <a:lvl9pPr marL="3657600" algn="l" defTabSz="457200" rtl="0" eaLnBrk="1" latinLnBrk="0" hangingPunct="1">
                        <a:defRPr kumimoji="0" sz="1800" kern="1200">
                          <a:solidFill>
                            <a:schemeClr val="dk1"/>
                          </a:solidFill>
                          <a:latin typeface="Lucida Sans Unicode"/>
                          <a:ea typeface=""/>
                          <a:cs typeface=""/>
                        </a:defRPr>
                      </a:lvl9pPr>
                    </a:lstStyle>
                    <a:p>
                      <a:r>
                        <a:rPr lang="en-AU" sz="1500" dirty="0" smtClean="0">
                          <a:solidFill>
                            <a:srgbClr val="000000"/>
                          </a:solidFill>
                        </a:rPr>
                        <a:t>Low</a:t>
                      </a:r>
                      <a:endParaRPr lang="en-US" sz="1500" dirty="0">
                        <a:solidFill>
                          <a:srgbClr val="000000"/>
                        </a:solidFill>
                      </a:endParaRPr>
                    </a:p>
                  </a:txBody>
                  <a:tcPr marL="77692" marR="77692" marT="38845" marB="38845">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2D050"/>
                    </a:solidFill>
                  </a:tcPr>
                </a:tc>
                <a:tc>
                  <a:txBody>
                    <a:bodyPr/>
                    <a:lstStyle>
                      <a:lvl1pPr marL="0" algn="l" defTabSz="457200" rtl="0" eaLnBrk="1" latinLnBrk="0" hangingPunct="1">
                        <a:defRPr kumimoji="0" sz="1800" kern="1200">
                          <a:solidFill>
                            <a:schemeClr val="dk1"/>
                          </a:solidFill>
                          <a:latin typeface="Lucida Sans Unicode"/>
                          <a:ea typeface=""/>
                          <a:cs typeface=""/>
                        </a:defRPr>
                      </a:lvl1pPr>
                      <a:lvl2pPr marL="457200" algn="l" defTabSz="457200" rtl="0" eaLnBrk="1" latinLnBrk="0" hangingPunct="1">
                        <a:defRPr kumimoji="0" sz="1800" kern="1200">
                          <a:solidFill>
                            <a:schemeClr val="dk1"/>
                          </a:solidFill>
                          <a:latin typeface="Lucida Sans Unicode"/>
                          <a:ea typeface=""/>
                          <a:cs typeface=""/>
                        </a:defRPr>
                      </a:lvl2pPr>
                      <a:lvl3pPr marL="914400" algn="l" defTabSz="457200" rtl="0" eaLnBrk="1" latinLnBrk="0" hangingPunct="1">
                        <a:defRPr kumimoji="0" sz="1800" kern="1200">
                          <a:solidFill>
                            <a:schemeClr val="dk1"/>
                          </a:solidFill>
                          <a:latin typeface="Lucida Sans Unicode"/>
                          <a:ea typeface=""/>
                          <a:cs typeface=""/>
                        </a:defRPr>
                      </a:lvl3pPr>
                      <a:lvl4pPr marL="1371600" algn="l" defTabSz="457200" rtl="0" eaLnBrk="1" latinLnBrk="0" hangingPunct="1">
                        <a:defRPr kumimoji="0" sz="1800" kern="1200">
                          <a:solidFill>
                            <a:schemeClr val="dk1"/>
                          </a:solidFill>
                          <a:latin typeface="Lucida Sans Unicode"/>
                          <a:ea typeface=""/>
                          <a:cs typeface=""/>
                        </a:defRPr>
                      </a:lvl4pPr>
                      <a:lvl5pPr marL="1828800" algn="l" defTabSz="457200" rtl="0" eaLnBrk="1" latinLnBrk="0" hangingPunct="1">
                        <a:defRPr kumimoji="0" sz="1800" kern="1200">
                          <a:solidFill>
                            <a:schemeClr val="dk1"/>
                          </a:solidFill>
                          <a:latin typeface="Lucida Sans Unicode"/>
                          <a:ea typeface=""/>
                          <a:cs typeface=""/>
                        </a:defRPr>
                      </a:lvl5pPr>
                      <a:lvl6pPr marL="2286000" algn="l" defTabSz="457200" rtl="0" eaLnBrk="1" latinLnBrk="0" hangingPunct="1">
                        <a:defRPr kumimoji="0" sz="1800" kern="1200">
                          <a:solidFill>
                            <a:schemeClr val="dk1"/>
                          </a:solidFill>
                          <a:latin typeface="Lucida Sans Unicode"/>
                          <a:ea typeface=""/>
                          <a:cs typeface=""/>
                        </a:defRPr>
                      </a:lvl6pPr>
                      <a:lvl7pPr marL="2743200" algn="l" defTabSz="457200" rtl="0" eaLnBrk="1" latinLnBrk="0" hangingPunct="1">
                        <a:defRPr kumimoji="0" sz="1800" kern="1200">
                          <a:solidFill>
                            <a:schemeClr val="dk1"/>
                          </a:solidFill>
                          <a:latin typeface="Lucida Sans Unicode"/>
                          <a:ea typeface=""/>
                          <a:cs typeface=""/>
                        </a:defRPr>
                      </a:lvl7pPr>
                      <a:lvl8pPr marL="3200400" algn="l" defTabSz="457200" rtl="0" eaLnBrk="1" latinLnBrk="0" hangingPunct="1">
                        <a:defRPr kumimoji="0" sz="1800" kern="1200">
                          <a:solidFill>
                            <a:schemeClr val="dk1"/>
                          </a:solidFill>
                          <a:latin typeface="Lucida Sans Unicode"/>
                          <a:ea typeface=""/>
                          <a:cs typeface=""/>
                        </a:defRPr>
                      </a:lvl8pPr>
                      <a:lvl9pPr marL="3657600" algn="l" defTabSz="457200" rtl="0" eaLnBrk="1" latinLnBrk="0" hangingPunct="1">
                        <a:defRPr kumimoji="0" sz="1800" kern="1200">
                          <a:solidFill>
                            <a:schemeClr val="dk1"/>
                          </a:solidFill>
                          <a:latin typeface="Lucida Sans Unicode"/>
                          <a:ea typeface=""/>
                          <a:cs typeface=""/>
                        </a:defRPr>
                      </a:lvl9pPr>
                    </a:lstStyle>
                    <a:p>
                      <a:r>
                        <a:rPr lang="en-AU" sz="1500" dirty="0" smtClean="0">
                          <a:solidFill>
                            <a:srgbClr val="000000"/>
                          </a:solidFill>
                        </a:rPr>
                        <a:t>Low</a:t>
                      </a:r>
                      <a:endParaRPr lang="en-US" sz="1500" dirty="0">
                        <a:solidFill>
                          <a:srgbClr val="000000"/>
                        </a:solidFill>
                      </a:endParaRPr>
                    </a:p>
                  </a:txBody>
                  <a:tcPr marL="77692" marR="77692" marT="38845" marB="38845">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2D050"/>
                    </a:solidFill>
                  </a:tcPr>
                </a:tc>
                <a:tc>
                  <a:txBody>
                    <a:bodyPr/>
                    <a:lstStyle>
                      <a:lvl1pPr marL="0" algn="l" defTabSz="457200" rtl="0" eaLnBrk="1" latinLnBrk="0" hangingPunct="1">
                        <a:defRPr kumimoji="0" sz="1800" kern="1200">
                          <a:solidFill>
                            <a:schemeClr val="dk1"/>
                          </a:solidFill>
                          <a:latin typeface="Lucida Sans Unicode"/>
                          <a:ea typeface=""/>
                          <a:cs typeface=""/>
                        </a:defRPr>
                      </a:lvl1pPr>
                      <a:lvl2pPr marL="457200" algn="l" defTabSz="457200" rtl="0" eaLnBrk="1" latinLnBrk="0" hangingPunct="1">
                        <a:defRPr kumimoji="0" sz="1800" kern="1200">
                          <a:solidFill>
                            <a:schemeClr val="dk1"/>
                          </a:solidFill>
                          <a:latin typeface="Lucida Sans Unicode"/>
                          <a:ea typeface=""/>
                          <a:cs typeface=""/>
                        </a:defRPr>
                      </a:lvl2pPr>
                      <a:lvl3pPr marL="914400" algn="l" defTabSz="457200" rtl="0" eaLnBrk="1" latinLnBrk="0" hangingPunct="1">
                        <a:defRPr kumimoji="0" sz="1800" kern="1200">
                          <a:solidFill>
                            <a:schemeClr val="dk1"/>
                          </a:solidFill>
                          <a:latin typeface="Lucida Sans Unicode"/>
                          <a:ea typeface=""/>
                          <a:cs typeface=""/>
                        </a:defRPr>
                      </a:lvl3pPr>
                      <a:lvl4pPr marL="1371600" algn="l" defTabSz="457200" rtl="0" eaLnBrk="1" latinLnBrk="0" hangingPunct="1">
                        <a:defRPr kumimoji="0" sz="1800" kern="1200">
                          <a:solidFill>
                            <a:schemeClr val="dk1"/>
                          </a:solidFill>
                          <a:latin typeface="Lucida Sans Unicode"/>
                          <a:ea typeface=""/>
                          <a:cs typeface=""/>
                        </a:defRPr>
                      </a:lvl4pPr>
                      <a:lvl5pPr marL="1828800" algn="l" defTabSz="457200" rtl="0" eaLnBrk="1" latinLnBrk="0" hangingPunct="1">
                        <a:defRPr kumimoji="0" sz="1800" kern="1200">
                          <a:solidFill>
                            <a:schemeClr val="dk1"/>
                          </a:solidFill>
                          <a:latin typeface="Lucida Sans Unicode"/>
                          <a:ea typeface=""/>
                          <a:cs typeface=""/>
                        </a:defRPr>
                      </a:lvl5pPr>
                      <a:lvl6pPr marL="2286000" algn="l" defTabSz="457200" rtl="0" eaLnBrk="1" latinLnBrk="0" hangingPunct="1">
                        <a:defRPr kumimoji="0" sz="1800" kern="1200">
                          <a:solidFill>
                            <a:schemeClr val="dk1"/>
                          </a:solidFill>
                          <a:latin typeface="Lucida Sans Unicode"/>
                          <a:ea typeface=""/>
                          <a:cs typeface=""/>
                        </a:defRPr>
                      </a:lvl6pPr>
                      <a:lvl7pPr marL="2743200" algn="l" defTabSz="457200" rtl="0" eaLnBrk="1" latinLnBrk="0" hangingPunct="1">
                        <a:defRPr kumimoji="0" sz="1800" kern="1200">
                          <a:solidFill>
                            <a:schemeClr val="dk1"/>
                          </a:solidFill>
                          <a:latin typeface="Lucida Sans Unicode"/>
                          <a:ea typeface=""/>
                          <a:cs typeface=""/>
                        </a:defRPr>
                      </a:lvl7pPr>
                      <a:lvl8pPr marL="3200400" algn="l" defTabSz="457200" rtl="0" eaLnBrk="1" latinLnBrk="0" hangingPunct="1">
                        <a:defRPr kumimoji="0" sz="1800" kern="1200">
                          <a:solidFill>
                            <a:schemeClr val="dk1"/>
                          </a:solidFill>
                          <a:latin typeface="Lucida Sans Unicode"/>
                          <a:ea typeface=""/>
                          <a:cs typeface=""/>
                        </a:defRPr>
                      </a:lvl8pPr>
                      <a:lvl9pPr marL="3657600" algn="l" defTabSz="457200" rtl="0" eaLnBrk="1" latinLnBrk="0" hangingPunct="1">
                        <a:defRPr kumimoji="0" sz="1800" kern="1200">
                          <a:solidFill>
                            <a:schemeClr val="dk1"/>
                          </a:solidFill>
                          <a:latin typeface="Lucida Sans Unicode"/>
                          <a:ea typeface=""/>
                          <a:cs typeface=""/>
                        </a:defRPr>
                      </a:lvl9pPr>
                    </a:lstStyle>
                    <a:p>
                      <a:r>
                        <a:rPr lang="en-AU" sz="1500" dirty="0" smtClean="0">
                          <a:solidFill>
                            <a:srgbClr val="000000"/>
                          </a:solidFill>
                        </a:rPr>
                        <a:t>Low</a:t>
                      </a:r>
                      <a:endParaRPr lang="en-US" sz="1500" dirty="0">
                        <a:solidFill>
                          <a:srgbClr val="000000"/>
                        </a:solidFill>
                      </a:endParaRPr>
                    </a:p>
                  </a:txBody>
                  <a:tcPr marL="77692" marR="77692" marT="38845" marB="38845">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2D050"/>
                    </a:solidFill>
                  </a:tcPr>
                </a:tc>
              </a:tr>
              <a:tr h="303536">
                <a:tc>
                  <a:txBody>
                    <a:bodyPr/>
                    <a:lstStyle>
                      <a:lvl1pPr marL="0" algn="l" defTabSz="457200" rtl="0" eaLnBrk="1" latinLnBrk="0" hangingPunct="1">
                        <a:defRPr kumimoji="0" sz="1800" kern="1200">
                          <a:solidFill>
                            <a:schemeClr val="dk1"/>
                          </a:solidFill>
                          <a:latin typeface="Lucida Sans Unicode"/>
                          <a:ea typeface=""/>
                          <a:cs typeface=""/>
                        </a:defRPr>
                      </a:lvl1pPr>
                      <a:lvl2pPr marL="457200" algn="l" defTabSz="457200" rtl="0" eaLnBrk="1" latinLnBrk="0" hangingPunct="1">
                        <a:defRPr kumimoji="0" sz="1800" kern="1200">
                          <a:solidFill>
                            <a:schemeClr val="dk1"/>
                          </a:solidFill>
                          <a:latin typeface="Lucida Sans Unicode"/>
                          <a:ea typeface=""/>
                          <a:cs typeface=""/>
                        </a:defRPr>
                      </a:lvl2pPr>
                      <a:lvl3pPr marL="914400" algn="l" defTabSz="457200" rtl="0" eaLnBrk="1" latinLnBrk="0" hangingPunct="1">
                        <a:defRPr kumimoji="0" sz="1800" kern="1200">
                          <a:solidFill>
                            <a:schemeClr val="dk1"/>
                          </a:solidFill>
                          <a:latin typeface="Lucida Sans Unicode"/>
                          <a:ea typeface=""/>
                          <a:cs typeface=""/>
                        </a:defRPr>
                      </a:lvl3pPr>
                      <a:lvl4pPr marL="1371600" algn="l" defTabSz="457200" rtl="0" eaLnBrk="1" latinLnBrk="0" hangingPunct="1">
                        <a:defRPr kumimoji="0" sz="1800" kern="1200">
                          <a:solidFill>
                            <a:schemeClr val="dk1"/>
                          </a:solidFill>
                          <a:latin typeface="Lucida Sans Unicode"/>
                          <a:ea typeface=""/>
                          <a:cs typeface=""/>
                        </a:defRPr>
                      </a:lvl4pPr>
                      <a:lvl5pPr marL="1828800" algn="l" defTabSz="457200" rtl="0" eaLnBrk="1" latinLnBrk="0" hangingPunct="1">
                        <a:defRPr kumimoji="0" sz="1800" kern="1200">
                          <a:solidFill>
                            <a:schemeClr val="dk1"/>
                          </a:solidFill>
                          <a:latin typeface="Lucida Sans Unicode"/>
                          <a:ea typeface=""/>
                          <a:cs typeface=""/>
                        </a:defRPr>
                      </a:lvl5pPr>
                      <a:lvl6pPr marL="2286000" algn="l" defTabSz="457200" rtl="0" eaLnBrk="1" latinLnBrk="0" hangingPunct="1">
                        <a:defRPr kumimoji="0" sz="1800" kern="1200">
                          <a:solidFill>
                            <a:schemeClr val="dk1"/>
                          </a:solidFill>
                          <a:latin typeface="Lucida Sans Unicode"/>
                          <a:ea typeface=""/>
                          <a:cs typeface=""/>
                        </a:defRPr>
                      </a:lvl6pPr>
                      <a:lvl7pPr marL="2743200" algn="l" defTabSz="457200" rtl="0" eaLnBrk="1" latinLnBrk="0" hangingPunct="1">
                        <a:defRPr kumimoji="0" sz="1800" kern="1200">
                          <a:solidFill>
                            <a:schemeClr val="dk1"/>
                          </a:solidFill>
                          <a:latin typeface="Lucida Sans Unicode"/>
                          <a:ea typeface=""/>
                          <a:cs typeface=""/>
                        </a:defRPr>
                      </a:lvl7pPr>
                      <a:lvl8pPr marL="3200400" algn="l" defTabSz="457200" rtl="0" eaLnBrk="1" latinLnBrk="0" hangingPunct="1">
                        <a:defRPr kumimoji="0" sz="1800" kern="1200">
                          <a:solidFill>
                            <a:schemeClr val="dk1"/>
                          </a:solidFill>
                          <a:latin typeface="Lucida Sans Unicode"/>
                          <a:ea typeface=""/>
                          <a:cs typeface=""/>
                        </a:defRPr>
                      </a:lvl8pPr>
                      <a:lvl9pPr marL="3657600" algn="l" defTabSz="457200" rtl="0" eaLnBrk="1" latinLnBrk="0" hangingPunct="1">
                        <a:defRPr kumimoji="0" sz="1800" kern="1200">
                          <a:solidFill>
                            <a:schemeClr val="dk1"/>
                          </a:solidFill>
                          <a:latin typeface="Lucida Sans Unicode"/>
                          <a:ea typeface=""/>
                          <a:cs typeface=""/>
                        </a:defRPr>
                      </a:lvl9pPr>
                    </a:lstStyle>
                    <a:p>
                      <a:r>
                        <a:rPr lang="en-AU" sz="1500" dirty="0" smtClean="0"/>
                        <a:t>Transparency</a:t>
                      </a:r>
                      <a:endParaRPr lang="en-US" sz="1500" dirty="0"/>
                    </a:p>
                  </a:txBody>
                  <a:tcPr marL="77692" marR="77692" marT="38845" marB="3884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DA2BF">
                        <a:tint val="20000"/>
                      </a:srgbClr>
                    </a:solidFill>
                  </a:tcPr>
                </a:tc>
                <a:tc>
                  <a:txBody>
                    <a:bodyPr/>
                    <a:lstStyle>
                      <a:lvl1pPr marL="0" algn="l" defTabSz="457200" rtl="0" eaLnBrk="1" latinLnBrk="0" hangingPunct="1">
                        <a:defRPr kumimoji="0" sz="1800" kern="1200">
                          <a:solidFill>
                            <a:schemeClr val="dk1"/>
                          </a:solidFill>
                          <a:latin typeface="Lucida Sans Unicode"/>
                          <a:ea typeface=""/>
                          <a:cs typeface=""/>
                        </a:defRPr>
                      </a:lvl1pPr>
                      <a:lvl2pPr marL="457200" algn="l" defTabSz="457200" rtl="0" eaLnBrk="1" latinLnBrk="0" hangingPunct="1">
                        <a:defRPr kumimoji="0" sz="1800" kern="1200">
                          <a:solidFill>
                            <a:schemeClr val="dk1"/>
                          </a:solidFill>
                          <a:latin typeface="Lucida Sans Unicode"/>
                          <a:ea typeface=""/>
                          <a:cs typeface=""/>
                        </a:defRPr>
                      </a:lvl2pPr>
                      <a:lvl3pPr marL="914400" algn="l" defTabSz="457200" rtl="0" eaLnBrk="1" latinLnBrk="0" hangingPunct="1">
                        <a:defRPr kumimoji="0" sz="1800" kern="1200">
                          <a:solidFill>
                            <a:schemeClr val="dk1"/>
                          </a:solidFill>
                          <a:latin typeface="Lucida Sans Unicode"/>
                          <a:ea typeface=""/>
                          <a:cs typeface=""/>
                        </a:defRPr>
                      </a:lvl3pPr>
                      <a:lvl4pPr marL="1371600" algn="l" defTabSz="457200" rtl="0" eaLnBrk="1" latinLnBrk="0" hangingPunct="1">
                        <a:defRPr kumimoji="0" sz="1800" kern="1200">
                          <a:solidFill>
                            <a:schemeClr val="dk1"/>
                          </a:solidFill>
                          <a:latin typeface="Lucida Sans Unicode"/>
                          <a:ea typeface=""/>
                          <a:cs typeface=""/>
                        </a:defRPr>
                      </a:lvl4pPr>
                      <a:lvl5pPr marL="1828800" algn="l" defTabSz="457200" rtl="0" eaLnBrk="1" latinLnBrk="0" hangingPunct="1">
                        <a:defRPr kumimoji="0" sz="1800" kern="1200">
                          <a:solidFill>
                            <a:schemeClr val="dk1"/>
                          </a:solidFill>
                          <a:latin typeface="Lucida Sans Unicode"/>
                          <a:ea typeface=""/>
                          <a:cs typeface=""/>
                        </a:defRPr>
                      </a:lvl5pPr>
                      <a:lvl6pPr marL="2286000" algn="l" defTabSz="457200" rtl="0" eaLnBrk="1" latinLnBrk="0" hangingPunct="1">
                        <a:defRPr kumimoji="0" sz="1800" kern="1200">
                          <a:solidFill>
                            <a:schemeClr val="dk1"/>
                          </a:solidFill>
                          <a:latin typeface="Lucida Sans Unicode"/>
                          <a:ea typeface=""/>
                          <a:cs typeface=""/>
                        </a:defRPr>
                      </a:lvl6pPr>
                      <a:lvl7pPr marL="2743200" algn="l" defTabSz="457200" rtl="0" eaLnBrk="1" latinLnBrk="0" hangingPunct="1">
                        <a:defRPr kumimoji="0" sz="1800" kern="1200">
                          <a:solidFill>
                            <a:schemeClr val="dk1"/>
                          </a:solidFill>
                          <a:latin typeface="Lucida Sans Unicode"/>
                          <a:ea typeface=""/>
                          <a:cs typeface=""/>
                        </a:defRPr>
                      </a:lvl7pPr>
                      <a:lvl8pPr marL="3200400" algn="l" defTabSz="457200" rtl="0" eaLnBrk="1" latinLnBrk="0" hangingPunct="1">
                        <a:defRPr kumimoji="0" sz="1800" kern="1200">
                          <a:solidFill>
                            <a:schemeClr val="dk1"/>
                          </a:solidFill>
                          <a:latin typeface="Lucida Sans Unicode"/>
                          <a:ea typeface=""/>
                          <a:cs typeface=""/>
                        </a:defRPr>
                      </a:lvl8pPr>
                      <a:lvl9pPr marL="3657600" algn="l" defTabSz="457200" rtl="0" eaLnBrk="1" latinLnBrk="0" hangingPunct="1">
                        <a:defRPr kumimoji="0" sz="1800" kern="1200">
                          <a:solidFill>
                            <a:schemeClr val="dk1"/>
                          </a:solidFill>
                          <a:latin typeface="Lucida Sans Unicode"/>
                          <a:ea typeface=""/>
                          <a:cs typeface=""/>
                        </a:defRPr>
                      </a:lvl9pPr>
                    </a:lstStyle>
                    <a:p>
                      <a:r>
                        <a:rPr lang="en-AU" sz="1500" dirty="0" smtClean="0">
                          <a:solidFill>
                            <a:srgbClr val="000000"/>
                          </a:solidFill>
                        </a:rPr>
                        <a:t>No</a:t>
                      </a:r>
                      <a:endParaRPr lang="en-US" sz="1500" dirty="0">
                        <a:solidFill>
                          <a:srgbClr val="000000"/>
                        </a:solidFill>
                      </a:endParaRPr>
                    </a:p>
                  </a:txBody>
                  <a:tcPr marL="77692" marR="77692" marT="38845" marB="3884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A1F28">
                        <a:lumMod val="60000"/>
                        <a:lumOff val="40000"/>
                      </a:srgbClr>
                    </a:solidFill>
                  </a:tcPr>
                </a:tc>
                <a:tc>
                  <a:txBody>
                    <a:bodyPr/>
                    <a:lstStyle>
                      <a:lvl1pPr marL="0" algn="l" defTabSz="457200" rtl="0" eaLnBrk="1" latinLnBrk="0" hangingPunct="1">
                        <a:defRPr kumimoji="0" sz="1800" kern="1200">
                          <a:solidFill>
                            <a:schemeClr val="dk1"/>
                          </a:solidFill>
                          <a:latin typeface="Lucida Sans Unicode"/>
                          <a:ea typeface=""/>
                          <a:cs typeface=""/>
                        </a:defRPr>
                      </a:lvl1pPr>
                      <a:lvl2pPr marL="457200" algn="l" defTabSz="457200" rtl="0" eaLnBrk="1" latinLnBrk="0" hangingPunct="1">
                        <a:defRPr kumimoji="0" sz="1800" kern="1200">
                          <a:solidFill>
                            <a:schemeClr val="dk1"/>
                          </a:solidFill>
                          <a:latin typeface="Lucida Sans Unicode"/>
                          <a:ea typeface=""/>
                          <a:cs typeface=""/>
                        </a:defRPr>
                      </a:lvl2pPr>
                      <a:lvl3pPr marL="914400" algn="l" defTabSz="457200" rtl="0" eaLnBrk="1" latinLnBrk="0" hangingPunct="1">
                        <a:defRPr kumimoji="0" sz="1800" kern="1200">
                          <a:solidFill>
                            <a:schemeClr val="dk1"/>
                          </a:solidFill>
                          <a:latin typeface="Lucida Sans Unicode"/>
                          <a:ea typeface=""/>
                          <a:cs typeface=""/>
                        </a:defRPr>
                      </a:lvl3pPr>
                      <a:lvl4pPr marL="1371600" algn="l" defTabSz="457200" rtl="0" eaLnBrk="1" latinLnBrk="0" hangingPunct="1">
                        <a:defRPr kumimoji="0" sz="1800" kern="1200">
                          <a:solidFill>
                            <a:schemeClr val="dk1"/>
                          </a:solidFill>
                          <a:latin typeface="Lucida Sans Unicode"/>
                          <a:ea typeface=""/>
                          <a:cs typeface=""/>
                        </a:defRPr>
                      </a:lvl4pPr>
                      <a:lvl5pPr marL="1828800" algn="l" defTabSz="457200" rtl="0" eaLnBrk="1" latinLnBrk="0" hangingPunct="1">
                        <a:defRPr kumimoji="0" sz="1800" kern="1200">
                          <a:solidFill>
                            <a:schemeClr val="dk1"/>
                          </a:solidFill>
                          <a:latin typeface="Lucida Sans Unicode"/>
                          <a:ea typeface=""/>
                          <a:cs typeface=""/>
                        </a:defRPr>
                      </a:lvl5pPr>
                      <a:lvl6pPr marL="2286000" algn="l" defTabSz="457200" rtl="0" eaLnBrk="1" latinLnBrk="0" hangingPunct="1">
                        <a:defRPr kumimoji="0" sz="1800" kern="1200">
                          <a:solidFill>
                            <a:schemeClr val="dk1"/>
                          </a:solidFill>
                          <a:latin typeface="Lucida Sans Unicode"/>
                          <a:ea typeface=""/>
                          <a:cs typeface=""/>
                        </a:defRPr>
                      </a:lvl6pPr>
                      <a:lvl7pPr marL="2743200" algn="l" defTabSz="457200" rtl="0" eaLnBrk="1" latinLnBrk="0" hangingPunct="1">
                        <a:defRPr kumimoji="0" sz="1800" kern="1200">
                          <a:solidFill>
                            <a:schemeClr val="dk1"/>
                          </a:solidFill>
                          <a:latin typeface="Lucida Sans Unicode"/>
                          <a:ea typeface=""/>
                          <a:cs typeface=""/>
                        </a:defRPr>
                      </a:lvl7pPr>
                      <a:lvl8pPr marL="3200400" algn="l" defTabSz="457200" rtl="0" eaLnBrk="1" latinLnBrk="0" hangingPunct="1">
                        <a:defRPr kumimoji="0" sz="1800" kern="1200">
                          <a:solidFill>
                            <a:schemeClr val="dk1"/>
                          </a:solidFill>
                          <a:latin typeface="Lucida Sans Unicode"/>
                          <a:ea typeface=""/>
                          <a:cs typeface=""/>
                        </a:defRPr>
                      </a:lvl8pPr>
                      <a:lvl9pPr marL="3657600" algn="l" defTabSz="457200" rtl="0" eaLnBrk="1" latinLnBrk="0" hangingPunct="1">
                        <a:defRPr kumimoji="0" sz="1800" kern="1200">
                          <a:solidFill>
                            <a:schemeClr val="dk1"/>
                          </a:solidFill>
                          <a:latin typeface="Lucida Sans Unicode"/>
                          <a:ea typeface=""/>
                          <a:cs typeface=""/>
                        </a:defRPr>
                      </a:lvl9pPr>
                    </a:lstStyle>
                    <a:p>
                      <a:r>
                        <a:rPr lang="en-AU" sz="1500" dirty="0" smtClean="0">
                          <a:solidFill>
                            <a:srgbClr val="000000"/>
                          </a:solidFill>
                          <a:sym typeface="Wingdings" panose="05000000000000000000" pitchFamily="2" charset="2"/>
                        </a:rPr>
                        <a:t>With </a:t>
                      </a:r>
                      <a:r>
                        <a:rPr lang="en-AU" sz="1500" dirty="0" err="1" smtClean="0">
                          <a:solidFill>
                            <a:srgbClr val="000000"/>
                          </a:solidFill>
                          <a:sym typeface="Wingdings" panose="05000000000000000000" pitchFamily="2" charset="2"/>
                        </a:rPr>
                        <a:t>Fwd</a:t>
                      </a:r>
                      <a:r>
                        <a:rPr lang="en-AU" sz="1500" dirty="0" smtClean="0">
                          <a:solidFill>
                            <a:srgbClr val="000000"/>
                          </a:solidFill>
                          <a:sym typeface="Wingdings" panose="05000000000000000000" pitchFamily="2" charset="2"/>
                        </a:rPr>
                        <a:t> </a:t>
                      </a:r>
                      <a:endParaRPr lang="en-US" sz="1500" dirty="0">
                        <a:solidFill>
                          <a:srgbClr val="000000"/>
                        </a:solidFill>
                      </a:endParaRPr>
                    </a:p>
                  </a:txBody>
                  <a:tcPr marL="77692" marR="77692" marT="38845" marB="3884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DA2BF">
                        <a:tint val="20000"/>
                      </a:srgbClr>
                    </a:solidFill>
                  </a:tcPr>
                </a:tc>
                <a:tc>
                  <a:txBody>
                    <a:bodyPr/>
                    <a:lstStyle>
                      <a:lvl1pPr marL="0" algn="l" defTabSz="457200" rtl="0" eaLnBrk="1" latinLnBrk="0" hangingPunct="1">
                        <a:defRPr kumimoji="0" sz="1800" kern="1200">
                          <a:solidFill>
                            <a:schemeClr val="dk1"/>
                          </a:solidFill>
                          <a:latin typeface="Lucida Sans Unicode"/>
                          <a:ea typeface=""/>
                          <a:cs typeface=""/>
                        </a:defRPr>
                      </a:lvl1pPr>
                      <a:lvl2pPr marL="457200" algn="l" defTabSz="457200" rtl="0" eaLnBrk="1" latinLnBrk="0" hangingPunct="1">
                        <a:defRPr kumimoji="0" sz="1800" kern="1200">
                          <a:solidFill>
                            <a:schemeClr val="dk1"/>
                          </a:solidFill>
                          <a:latin typeface="Lucida Sans Unicode"/>
                          <a:ea typeface=""/>
                          <a:cs typeface=""/>
                        </a:defRPr>
                      </a:lvl2pPr>
                      <a:lvl3pPr marL="914400" algn="l" defTabSz="457200" rtl="0" eaLnBrk="1" latinLnBrk="0" hangingPunct="1">
                        <a:defRPr kumimoji="0" sz="1800" kern="1200">
                          <a:solidFill>
                            <a:schemeClr val="dk1"/>
                          </a:solidFill>
                          <a:latin typeface="Lucida Sans Unicode"/>
                          <a:ea typeface=""/>
                          <a:cs typeface=""/>
                        </a:defRPr>
                      </a:lvl3pPr>
                      <a:lvl4pPr marL="1371600" algn="l" defTabSz="457200" rtl="0" eaLnBrk="1" latinLnBrk="0" hangingPunct="1">
                        <a:defRPr kumimoji="0" sz="1800" kern="1200">
                          <a:solidFill>
                            <a:schemeClr val="dk1"/>
                          </a:solidFill>
                          <a:latin typeface="Lucida Sans Unicode"/>
                          <a:ea typeface=""/>
                          <a:cs typeface=""/>
                        </a:defRPr>
                      </a:lvl4pPr>
                      <a:lvl5pPr marL="1828800" algn="l" defTabSz="457200" rtl="0" eaLnBrk="1" latinLnBrk="0" hangingPunct="1">
                        <a:defRPr kumimoji="0" sz="1800" kern="1200">
                          <a:solidFill>
                            <a:schemeClr val="dk1"/>
                          </a:solidFill>
                          <a:latin typeface="Lucida Sans Unicode"/>
                          <a:ea typeface=""/>
                          <a:cs typeface=""/>
                        </a:defRPr>
                      </a:lvl5pPr>
                      <a:lvl6pPr marL="2286000" algn="l" defTabSz="457200" rtl="0" eaLnBrk="1" latinLnBrk="0" hangingPunct="1">
                        <a:defRPr kumimoji="0" sz="1800" kern="1200">
                          <a:solidFill>
                            <a:schemeClr val="dk1"/>
                          </a:solidFill>
                          <a:latin typeface="Lucida Sans Unicode"/>
                          <a:ea typeface=""/>
                          <a:cs typeface=""/>
                        </a:defRPr>
                      </a:lvl6pPr>
                      <a:lvl7pPr marL="2743200" algn="l" defTabSz="457200" rtl="0" eaLnBrk="1" latinLnBrk="0" hangingPunct="1">
                        <a:defRPr kumimoji="0" sz="1800" kern="1200">
                          <a:solidFill>
                            <a:schemeClr val="dk1"/>
                          </a:solidFill>
                          <a:latin typeface="Lucida Sans Unicode"/>
                          <a:ea typeface=""/>
                          <a:cs typeface=""/>
                        </a:defRPr>
                      </a:lvl7pPr>
                      <a:lvl8pPr marL="3200400" algn="l" defTabSz="457200" rtl="0" eaLnBrk="1" latinLnBrk="0" hangingPunct="1">
                        <a:defRPr kumimoji="0" sz="1800" kern="1200">
                          <a:solidFill>
                            <a:schemeClr val="dk1"/>
                          </a:solidFill>
                          <a:latin typeface="Lucida Sans Unicode"/>
                          <a:ea typeface=""/>
                          <a:cs typeface=""/>
                        </a:defRPr>
                      </a:lvl8pPr>
                      <a:lvl9pPr marL="3657600" algn="l" defTabSz="457200" rtl="0" eaLnBrk="1" latinLnBrk="0" hangingPunct="1">
                        <a:defRPr kumimoji="0" sz="1800" kern="1200">
                          <a:solidFill>
                            <a:schemeClr val="dk1"/>
                          </a:solidFill>
                          <a:latin typeface="Lucida Sans Unicode"/>
                          <a:ea typeface=""/>
                          <a:cs typeface=""/>
                        </a:defRPr>
                      </a:lvl9pPr>
                    </a:lstStyle>
                    <a:p>
                      <a:r>
                        <a:rPr lang="en-AU" sz="1500" dirty="0" smtClean="0">
                          <a:solidFill>
                            <a:srgbClr val="000000"/>
                          </a:solidFill>
                        </a:rPr>
                        <a:t>Yes</a:t>
                      </a:r>
                      <a:endParaRPr lang="en-US" sz="1500" dirty="0">
                        <a:solidFill>
                          <a:srgbClr val="000000"/>
                        </a:solidFill>
                      </a:endParaRPr>
                    </a:p>
                  </a:txBody>
                  <a:tcPr marL="77692" marR="77692" marT="38845" marB="3884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2D050"/>
                    </a:solidFill>
                  </a:tcPr>
                </a:tc>
                <a:tc>
                  <a:txBody>
                    <a:bodyPr/>
                    <a:lstStyle>
                      <a:lvl1pPr marL="0" algn="l" defTabSz="457200" rtl="0" eaLnBrk="1" latinLnBrk="0" hangingPunct="1">
                        <a:defRPr kumimoji="0" sz="1800" kern="1200">
                          <a:solidFill>
                            <a:schemeClr val="dk1"/>
                          </a:solidFill>
                          <a:latin typeface="Lucida Sans Unicode"/>
                          <a:ea typeface=""/>
                          <a:cs typeface=""/>
                        </a:defRPr>
                      </a:lvl1pPr>
                      <a:lvl2pPr marL="457200" algn="l" defTabSz="457200" rtl="0" eaLnBrk="1" latinLnBrk="0" hangingPunct="1">
                        <a:defRPr kumimoji="0" sz="1800" kern="1200">
                          <a:solidFill>
                            <a:schemeClr val="dk1"/>
                          </a:solidFill>
                          <a:latin typeface="Lucida Sans Unicode"/>
                          <a:ea typeface=""/>
                          <a:cs typeface=""/>
                        </a:defRPr>
                      </a:lvl2pPr>
                      <a:lvl3pPr marL="914400" algn="l" defTabSz="457200" rtl="0" eaLnBrk="1" latinLnBrk="0" hangingPunct="1">
                        <a:defRPr kumimoji="0" sz="1800" kern="1200">
                          <a:solidFill>
                            <a:schemeClr val="dk1"/>
                          </a:solidFill>
                          <a:latin typeface="Lucida Sans Unicode"/>
                          <a:ea typeface=""/>
                          <a:cs typeface=""/>
                        </a:defRPr>
                      </a:lvl3pPr>
                      <a:lvl4pPr marL="1371600" algn="l" defTabSz="457200" rtl="0" eaLnBrk="1" latinLnBrk="0" hangingPunct="1">
                        <a:defRPr kumimoji="0" sz="1800" kern="1200">
                          <a:solidFill>
                            <a:schemeClr val="dk1"/>
                          </a:solidFill>
                          <a:latin typeface="Lucida Sans Unicode"/>
                          <a:ea typeface=""/>
                          <a:cs typeface=""/>
                        </a:defRPr>
                      </a:lvl4pPr>
                      <a:lvl5pPr marL="1828800" algn="l" defTabSz="457200" rtl="0" eaLnBrk="1" latinLnBrk="0" hangingPunct="1">
                        <a:defRPr kumimoji="0" sz="1800" kern="1200">
                          <a:solidFill>
                            <a:schemeClr val="dk1"/>
                          </a:solidFill>
                          <a:latin typeface="Lucida Sans Unicode"/>
                          <a:ea typeface=""/>
                          <a:cs typeface=""/>
                        </a:defRPr>
                      </a:lvl5pPr>
                      <a:lvl6pPr marL="2286000" algn="l" defTabSz="457200" rtl="0" eaLnBrk="1" latinLnBrk="0" hangingPunct="1">
                        <a:defRPr kumimoji="0" sz="1800" kern="1200">
                          <a:solidFill>
                            <a:schemeClr val="dk1"/>
                          </a:solidFill>
                          <a:latin typeface="Lucida Sans Unicode"/>
                          <a:ea typeface=""/>
                          <a:cs typeface=""/>
                        </a:defRPr>
                      </a:lvl6pPr>
                      <a:lvl7pPr marL="2743200" algn="l" defTabSz="457200" rtl="0" eaLnBrk="1" latinLnBrk="0" hangingPunct="1">
                        <a:defRPr kumimoji="0" sz="1800" kern="1200">
                          <a:solidFill>
                            <a:schemeClr val="dk1"/>
                          </a:solidFill>
                          <a:latin typeface="Lucida Sans Unicode"/>
                          <a:ea typeface=""/>
                          <a:cs typeface=""/>
                        </a:defRPr>
                      </a:lvl7pPr>
                      <a:lvl8pPr marL="3200400" algn="l" defTabSz="457200" rtl="0" eaLnBrk="1" latinLnBrk="0" hangingPunct="1">
                        <a:defRPr kumimoji="0" sz="1800" kern="1200">
                          <a:solidFill>
                            <a:schemeClr val="dk1"/>
                          </a:solidFill>
                          <a:latin typeface="Lucida Sans Unicode"/>
                          <a:ea typeface=""/>
                          <a:cs typeface=""/>
                        </a:defRPr>
                      </a:lvl8pPr>
                      <a:lvl9pPr marL="3657600" algn="l" defTabSz="457200" rtl="0" eaLnBrk="1" latinLnBrk="0" hangingPunct="1">
                        <a:defRPr kumimoji="0" sz="1800" kern="1200">
                          <a:solidFill>
                            <a:schemeClr val="dk1"/>
                          </a:solidFill>
                          <a:latin typeface="Lucida Sans Unicode"/>
                          <a:ea typeface=""/>
                          <a:cs typeface=""/>
                        </a:defRPr>
                      </a:lvl9pPr>
                    </a:lstStyle>
                    <a:p>
                      <a:r>
                        <a:rPr lang="en-AU" sz="1500" dirty="0" smtClean="0">
                          <a:solidFill>
                            <a:srgbClr val="000000"/>
                          </a:solidFill>
                          <a:sym typeface="Wingdings" panose="05000000000000000000" pitchFamily="2" charset="2"/>
                        </a:rPr>
                        <a:t>With </a:t>
                      </a:r>
                      <a:r>
                        <a:rPr lang="en-AU" sz="1500" dirty="0" err="1" smtClean="0">
                          <a:solidFill>
                            <a:srgbClr val="000000"/>
                          </a:solidFill>
                          <a:sym typeface="Wingdings" panose="05000000000000000000" pitchFamily="2" charset="2"/>
                        </a:rPr>
                        <a:t>Fwd</a:t>
                      </a:r>
                      <a:r>
                        <a:rPr lang="en-AU" sz="1500" baseline="0" dirty="0" smtClean="0">
                          <a:solidFill>
                            <a:srgbClr val="000000"/>
                          </a:solidFill>
                          <a:sym typeface="Wingdings" panose="05000000000000000000" pitchFamily="2" charset="2"/>
                        </a:rPr>
                        <a:t> </a:t>
                      </a:r>
                      <a:r>
                        <a:rPr lang="en-AU" sz="1500" dirty="0" smtClean="0">
                          <a:solidFill>
                            <a:srgbClr val="000000"/>
                          </a:solidFill>
                          <a:sym typeface="Wingdings" panose="05000000000000000000" pitchFamily="2" charset="2"/>
                        </a:rPr>
                        <a:t></a:t>
                      </a:r>
                      <a:endParaRPr lang="en-US" sz="1500" dirty="0">
                        <a:solidFill>
                          <a:srgbClr val="000000"/>
                        </a:solidFill>
                      </a:endParaRPr>
                    </a:p>
                  </a:txBody>
                  <a:tcPr marL="77692" marR="77692" marT="38845" marB="3884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DA2BF">
                        <a:tint val="20000"/>
                      </a:srgbClr>
                    </a:solidFill>
                  </a:tcPr>
                </a:tc>
                <a:tc>
                  <a:txBody>
                    <a:bodyPr/>
                    <a:lstStyle>
                      <a:lvl1pPr marL="0" algn="l" defTabSz="457200" rtl="0" eaLnBrk="1" latinLnBrk="0" hangingPunct="1">
                        <a:defRPr kumimoji="0" sz="1800" kern="1200">
                          <a:solidFill>
                            <a:schemeClr val="dk1"/>
                          </a:solidFill>
                          <a:latin typeface="Lucida Sans Unicode"/>
                          <a:ea typeface=""/>
                          <a:cs typeface=""/>
                        </a:defRPr>
                      </a:lvl1pPr>
                      <a:lvl2pPr marL="457200" algn="l" defTabSz="457200" rtl="0" eaLnBrk="1" latinLnBrk="0" hangingPunct="1">
                        <a:defRPr kumimoji="0" sz="1800" kern="1200">
                          <a:solidFill>
                            <a:schemeClr val="dk1"/>
                          </a:solidFill>
                          <a:latin typeface="Lucida Sans Unicode"/>
                          <a:ea typeface=""/>
                          <a:cs typeface=""/>
                        </a:defRPr>
                      </a:lvl2pPr>
                      <a:lvl3pPr marL="914400" algn="l" defTabSz="457200" rtl="0" eaLnBrk="1" latinLnBrk="0" hangingPunct="1">
                        <a:defRPr kumimoji="0" sz="1800" kern="1200">
                          <a:solidFill>
                            <a:schemeClr val="dk1"/>
                          </a:solidFill>
                          <a:latin typeface="Lucida Sans Unicode"/>
                          <a:ea typeface=""/>
                          <a:cs typeface=""/>
                        </a:defRPr>
                      </a:lvl3pPr>
                      <a:lvl4pPr marL="1371600" algn="l" defTabSz="457200" rtl="0" eaLnBrk="1" latinLnBrk="0" hangingPunct="1">
                        <a:defRPr kumimoji="0" sz="1800" kern="1200">
                          <a:solidFill>
                            <a:schemeClr val="dk1"/>
                          </a:solidFill>
                          <a:latin typeface="Lucida Sans Unicode"/>
                          <a:ea typeface=""/>
                          <a:cs typeface=""/>
                        </a:defRPr>
                      </a:lvl4pPr>
                      <a:lvl5pPr marL="1828800" algn="l" defTabSz="457200" rtl="0" eaLnBrk="1" latinLnBrk="0" hangingPunct="1">
                        <a:defRPr kumimoji="0" sz="1800" kern="1200">
                          <a:solidFill>
                            <a:schemeClr val="dk1"/>
                          </a:solidFill>
                          <a:latin typeface="Lucida Sans Unicode"/>
                          <a:ea typeface=""/>
                          <a:cs typeface=""/>
                        </a:defRPr>
                      </a:lvl5pPr>
                      <a:lvl6pPr marL="2286000" algn="l" defTabSz="457200" rtl="0" eaLnBrk="1" latinLnBrk="0" hangingPunct="1">
                        <a:defRPr kumimoji="0" sz="1800" kern="1200">
                          <a:solidFill>
                            <a:schemeClr val="dk1"/>
                          </a:solidFill>
                          <a:latin typeface="Lucida Sans Unicode"/>
                          <a:ea typeface=""/>
                          <a:cs typeface=""/>
                        </a:defRPr>
                      </a:lvl6pPr>
                      <a:lvl7pPr marL="2743200" algn="l" defTabSz="457200" rtl="0" eaLnBrk="1" latinLnBrk="0" hangingPunct="1">
                        <a:defRPr kumimoji="0" sz="1800" kern="1200">
                          <a:solidFill>
                            <a:schemeClr val="dk1"/>
                          </a:solidFill>
                          <a:latin typeface="Lucida Sans Unicode"/>
                          <a:ea typeface=""/>
                          <a:cs typeface=""/>
                        </a:defRPr>
                      </a:lvl7pPr>
                      <a:lvl8pPr marL="3200400" algn="l" defTabSz="457200" rtl="0" eaLnBrk="1" latinLnBrk="0" hangingPunct="1">
                        <a:defRPr kumimoji="0" sz="1800" kern="1200">
                          <a:solidFill>
                            <a:schemeClr val="dk1"/>
                          </a:solidFill>
                          <a:latin typeface="Lucida Sans Unicode"/>
                          <a:ea typeface=""/>
                          <a:cs typeface=""/>
                        </a:defRPr>
                      </a:lvl8pPr>
                      <a:lvl9pPr marL="3657600" algn="l" defTabSz="457200" rtl="0" eaLnBrk="1" latinLnBrk="0" hangingPunct="1">
                        <a:defRPr kumimoji="0" sz="1800" kern="1200">
                          <a:solidFill>
                            <a:schemeClr val="dk1"/>
                          </a:solidFill>
                          <a:latin typeface="Lucida Sans Unicode"/>
                          <a:ea typeface=""/>
                          <a:cs typeface=""/>
                        </a:defRPr>
                      </a:lvl9pPr>
                    </a:lstStyle>
                    <a:p>
                      <a:r>
                        <a:rPr lang="en-AU" sz="1500" dirty="0" smtClean="0">
                          <a:solidFill>
                            <a:srgbClr val="000000"/>
                          </a:solidFill>
                        </a:rPr>
                        <a:t>Yes</a:t>
                      </a:r>
                      <a:endParaRPr lang="en-US" sz="1500" dirty="0">
                        <a:solidFill>
                          <a:srgbClr val="000000"/>
                        </a:solidFill>
                      </a:endParaRPr>
                    </a:p>
                  </a:txBody>
                  <a:tcPr marL="77692" marR="77692" marT="38845" marB="3884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2D050"/>
                    </a:solidFill>
                  </a:tcPr>
                </a:tc>
              </a:tr>
              <a:tr h="303536">
                <a:tc>
                  <a:txBody>
                    <a:bodyPr/>
                    <a:lstStyle>
                      <a:lvl1pPr marL="0" algn="l" defTabSz="457200" rtl="0" eaLnBrk="1" latinLnBrk="0" hangingPunct="1">
                        <a:defRPr kumimoji="0" sz="1800" kern="1200">
                          <a:solidFill>
                            <a:schemeClr val="dk1"/>
                          </a:solidFill>
                          <a:latin typeface="Lucida Sans Unicode"/>
                          <a:ea typeface=""/>
                          <a:cs typeface=""/>
                        </a:defRPr>
                      </a:lvl1pPr>
                      <a:lvl2pPr marL="457200" algn="l" defTabSz="457200" rtl="0" eaLnBrk="1" latinLnBrk="0" hangingPunct="1">
                        <a:defRPr kumimoji="0" sz="1800" kern="1200">
                          <a:solidFill>
                            <a:schemeClr val="dk1"/>
                          </a:solidFill>
                          <a:latin typeface="Lucida Sans Unicode"/>
                          <a:ea typeface=""/>
                          <a:cs typeface=""/>
                        </a:defRPr>
                      </a:lvl2pPr>
                      <a:lvl3pPr marL="914400" algn="l" defTabSz="457200" rtl="0" eaLnBrk="1" latinLnBrk="0" hangingPunct="1">
                        <a:defRPr kumimoji="0" sz="1800" kern="1200">
                          <a:solidFill>
                            <a:schemeClr val="dk1"/>
                          </a:solidFill>
                          <a:latin typeface="Lucida Sans Unicode"/>
                          <a:ea typeface=""/>
                          <a:cs typeface=""/>
                        </a:defRPr>
                      </a:lvl3pPr>
                      <a:lvl4pPr marL="1371600" algn="l" defTabSz="457200" rtl="0" eaLnBrk="1" latinLnBrk="0" hangingPunct="1">
                        <a:defRPr kumimoji="0" sz="1800" kern="1200">
                          <a:solidFill>
                            <a:schemeClr val="dk1"/>
                          </a:solidFill>
                          <a:latin typeface="Lucida Sans Unicode"/>
                          <a:ea typeface=""/>
                          <a:cs typeface=""/>
                        </a:defRPr>
                      </a:lvl4pPr>
                      <a:lvl5pPr marL="1828800" algn="l" defTabSz="457200" rtl="0" eaLnBrk="1" latinLnBrk="0" hangingPunct="1">
                        <a:defRPr kumimoji="0" sz="1800" kern="1200">
                          <a:solidFill>
                            <a:schemeClr val="dk1"/>
                          </a:solidFill>
                          <a:latin typeface="Lucida Sans Unicode"/>
                          <a:ea typeface=""/>
                          <a:cs typeface=""/>
                        </a:defRPr>
                      </a:lvl5pPr>
                      <a:lvl6pPr marL="2286000" algn="l" defTabSz="457200" rtl="0" eaLnBrk="1" latinLnBrk="0" hangingPunct="1">
                        <a:defRPr kumimoji="0" sz="1800" kern="1200">
                          <a:solidFill>
                            <a:schemeClr val="dk1"/>
                          </a:solidFill>
                          <a:latin typeface="Lucida Sans Unicode"/>
                          <a:ea typeface=""/>
                          <a:cs typeface=""/>
                        </a:defRPr>
                      </a:lvl6pPr>
                      <a:lvl7pPr marL="2743200" algn="l" defTabSz="457200" rtl="0" eaLnBrk="1" latinLnBrk="0" hangingPunct="1">
                        <a:defRPr kumimoji="0" sz="1800" kern="1200">
                          <a:solidFill>
                            <a:schemeClr val="dk1"/>
                          </a:solidFill>
                          <a:latin typeface="Lucida Sans Unicode"/>
                          <a:ea typeface=""/>
                          <a:cs typeface=""/>
                        </a:defRPr>
                      </a:lvl7pPr>
                      <a:lvl8pPr marL="3200400" algn="l" defTabSz="457200" rtl="0" eaLnBrk="1" latinLnBrk="0" hangingPunct="1">
                        <a:defRPr kumimoji="0" sz="1800" kern="1200">
                          <a:solidFill>
                            <a:schemeClr val="dk1"/>
                          </a:solidFill>
                          <a:latin typeface="Lucida Sans Unicode"/>
                          <a:ea typeface=""/>
                          <a:cs typeface=""/>
                        </a:defRPr>
                      </a:lvl8pPr>
                      <a:lvl9pPr marL="3657600" algn="l" defTabSz="457200" rtl="0" eaLnBrk="1" latinLnBrk="0" hangingPunct="1">
                        <a:defRPr kumimoji="0" sz="1800" kern="1200">
                          <a:solidFill>
                            <a:schemeClr val="dk1"/>
                          </a:solidFill>
                          <a:latin typeface="Lucida Sans Unicode"/>
                          <a:ea typeface=""/>
                          <a:cs typeface=""/>
                        </a:defRPr>
                      </a:lvl9pPr>
                    </a:lstStyle>
                    <a:p>
                      <a:r>
                        <a:rPr lang="en-AU" sz="1500" dirty="0" smtClean="0"/>
                        <a:t>MSAA</a:t>
                      </a:r>
                      <a:endParaRPr lang="en-US" sz="1500" dirty="0"/>
                    </a:p>
                  </a:txBody>
                  <a:tcPr marL="77692" marR="77692" marT="38845" marB="3884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E0E8"/>
                    </a:solidFill>
                  </a:tcPr>
                </a:tc>
                <a:tc>
                  <a:txBody>
                    <a:bodyPr/>
                    <a:lstStyle>
                      <a:lvl1pPr marL="0" algn="l" defTabSz="457200" rtl="0" eaLnBrk="1" latinLnBrk="0" hangingPunct="1">
                        <a:defRPr kumimoji="0" sz="1800" kern="1200">
                          <a:solidFill>
                            <a:schemeClr val="dk1"/>
                          </a:solidFill>
                          <a:latin typeface="Lucida Sans Unicode"/>
                          <a:ea typeface=""/>
                          <a:cs typeface=""/>
                        </a:defRPr>
                      </a:lvl1pPr>
                      <a:lvl2pPr marL="457200" algn="l" defTabSz="457200" rtl="0" eaLnBrk="1" latinLnBrk="0" hangingPunct="1">
                        <a:defRPr kumimoji="0" sz="1800" kern="1200">
                          <a:solidFill>
                            <a:schemeClr val="dk1"/>
                          </a:solidFill>
                          <a:latin typeface="Lucida Sans Unicode"/>
                          <a:ea typeface=""/>
                          <a:cs typeface=""/>
                        </a:defRPr>
                      </a:lvl2pPr>
                      <a:lvl3pPr marL="914400" algn="l" defTabSz="457200" rtl="0" eaLnBrk="1" latinLnBrk="0" hangingPunct="1">
                        <a:defRPr kumimoji="0" sz="1800" kern="1200">
                          <a:solidFill>
                            <a:schemeClr val="dk1"/>
                          </a:solidFill>
                          <a:latin typeface="Lucida Sans Unicode"/>
                          <a:ea typeface=""/>
                          <a:cs typeface=""/>
                        </a:defRPr>
                      </a:lvl3pPr>
                      <a:lvl4pPr marL="1371600" algn="l" defTabSz="457200" rtl="0" eaLnBrk="1" latinLnBrk="0" hangingPunct="1">
                        <a:defRPr kumimoji="0" sz="1800" kern="1200">
                          <a:solidFill>
                            <a:schemeClr val="dk1"/>
                          </a:solidFill>
                          <a:latin typeface="Lucida Sans Unicode"/>
                          <a:ea typeface=""/>
                          <a:cs typeface=""/>
                        </a:defRPr>
                      </a:lvl4pPr>
                      <a:lvl5pPr marL="1828800" algn="l" defTabSz="457200" rtl="0" eaLnBrk="1" latinLnBrk="0" hangingPunct="1">
                        <a:defRPr kumimoji="0" sz="1800" kern="1200">
                          <a:solidFill>
                            <a:schemeClr val="dk1"/>
                          </a:solidFill>
                          <a:latin typeface="Lucida Sans Unicode"/>
                          <a:ea typeface=""/>
                          <a:cs typeface=""/>
                        </a:defRPr>
                      </a:lvl5pPr>
                      <a:lvl6pPr marL="2286000" algn="l" defTabSz="457200" rtl="0" eaLnBrk="1" latinLnBrk="0" hangingPunct="1">
                        <a:defRPr kumimoji="0" sz="1800" kern="1200">
                          <a:solidFill>
                            <a:schemeClr val="dk1"/>
                          </a:solidFill>
                          <a:latin typeface="Lucida Sans Unicode"/>
                          <a:ea typeface=""/>
                          <a:cs typeface=""/>
                        </a:defRPr>
                      </a:lvl6pPr>
                      <a:lvl7pPr marL="2743200" algn="l" defTabSz="457200" rtl="0" eaLnBrk="1" latinLnBrk="0" hangingPunct="1">
                        <a:defRPr kumimoji="0" sz="1800" kern="1200">
                          <a:solidFill>
                            <a:schemeClr val="dk1"/>
                          </a:solidFill>
                          <a:latin typeface="Lucida Sans Unicode"/>
                          <a:ea typeface=""/>
                          <a:cs typeface=""/>
                        </a:defRPr>
                      </a:lvl7pPr>
                      <a:lvl8pPr marL="3200400" algn="l" defTabSz="457200" rtl="0" eaLnBrk="1" latinLnBrk="0" hangingPunct="1">
                        <a:defRPr kumimoji="0" sz="1800" kern="1200">
                          <a:solidFill>
                            <a:schemeClr val="dk1"/>
                          </a:solidFill>
                          <a:latin typeface="Lucida Sans Unicode"/>
                          <a:ea typeface=""/>
                          <a:cs typeface=""/>
                        </a:defRPr>
                      </a:lvl8pPr>
                      <a:lvl9pPr marL="3657600" algn="l" defTabSz="457200" rtl="0" eaLnBrk="1" latinLnBrk="0" hangingPunct="1">
                        <a:defRPr kumimoji="0" sz="1800" kern="1200">
                          <a:solidFill>
                            <a:schemeClr val="dk1"/>
                          </a:solidFill>
                          <a:latin typeface="Lucida Sans Unicode"/>
                          <a:ea typeface=""/>
                          <a:cs typeface=""/>
                        </a:defRPr>
                      </a:lvl9pPr>
                    </a:lstStyle>
                    <a:p>
                      <a:r>
                        <a:rPr lang="en-AU" sz="1500" dirty="0" smtClean="0">
                          <a:solidFill>
                            <a:srgbClr val="000000"/>
                          </a:solidFill>
                        </a:rPr>
                        <a:t>Maybe</a:t>
                      </a:r>
                      <a:endParaRPr lang="en-US" sz="1500" dirty="0">
                        <a:solidFill>
                          <a:srgbClr val="000000"/>
                        </a:solidFill>
                      </a:endParaRPr>
                    </a:p>
                  </a:txBody>
                  <a:tcPr marL="77692" marR="77692" marT="38845" marB="3884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E0E8"/>
                    </a:solidFill>
                  </a:tcPr>
                </a:tc>
                <a:tc>
                  <a:txBody>
                    <a:bodyPr/>
                    <a:lstStyle>
                      <a:lvl1pPr marL="0" algn="l" defTabSz="457200" rtl="0" eaLnBrk="1" latinLnBrk="0" hangingPunct="1">
                        <a:defRPr kumimoji="0" sz="1800" kern="1200">
                          <a:solidFill>
                            <a:schemeClr val="dk1"/>
                          </a:solidFill>
                          <a:latin typeface="Lucida Sans Unicode"/>
                          <a:ea typeface=""/>
                          <a:cs typeface=""/>
                        </a:defRPr>
                      </a:lvl1pPr>
                      <a:lvl2pPr marL="457200" algn="l" defTabSz="457200" rtl="0" eaLnBrk="1" latinLnBrk="0" hangingPunct="1">
                        <a:defRPr kumimoji="0" sz="1800" kern="1200">
                          <a:solidFill>
                            <a:schemeClr val="dk1"/>
                          </a:solidFill>
                          <a:latin typeface="Lucida Sans Unicode"/>
                          <a:ea typeface=""/>
                          <a:cs typeface=""/>
                        </a:defRPr>
                      </a:lvl2pPr>
                      <a:lvl3pPr marL="914400" algn="l" defTabSz="457200" rtl="0" eaLnBrk="1" latinLnBrk="0" hangingPunct="1">
                        <a:defRPr kumimoji="0" sz="1800" kern="1200">
                          <a:solidFill>
                            <a:schemeClr val="dk1"/>
                          </a:solidFill>
                          <a:latin typeface="Lucida Sans Unicode"/>
                          <a:ea typeface=""/>
                          <a:cs typeface=""/>
                        </a:defRPr>
                      </a:lvl3pPr>
                      <a:lvl4pPr marL="1371600" algn="l" defTabSz="457200" rtl="0" eaLnBrk="1" latinLnBrk="0" hangingPunct="1">
                        <a:defRPr kumimoji="0" sz="1800" kern="1200">
                          <a:solidFill>
                            <a:schemeClr val="dk1"/>
                          </a:solidFill>
                          <a:latin typeface="Lucida Sans Unicode"/>
                          <a:ea typeface=""/>
                          <a:cs typeface=""/>
                        </a:defRPr>
                      </a:lvl4pPr>
                      <a:lvl5pPr marL="1828800" algn="l" defTabSz="457200" rtl="0" eaLnBrk="1" latinLnBrk="0" hangingPunct="1">
                        <a:defRPr kumimoji="0" sz="1800" kern="1200">
                          <a:solidFill>
                            <a:schemeClr val="dk1"/>
                          </a:solidFill>
                          <a:latin typeface="Lucida Sans Unicode"/>
                          <a:ea typeface=""/>
                          <a:cs typeface=""/>
                        </a:defRPr>
                      </a:lvl5pPr>
                      <a:lvl6pPr marL="2286000" algn="l" defTabSz="457200" rtl="0" eaLnBrk="1" latinLnBrk="0" hangingPunct="1">
                        <a:defRPr kumimoji="0" sz="1800" kern="1200">
                          <a:solidFill>
                            <a:schemeClr val="dk1"/>
                          </a:solidFill>
                          <a:latin typeface="Lucida Sans Unicode"/>
                          <a:ea typeface=""/>
                          <a:cs typeface=""/>
                        </a:defRPr>
                      </a:lvl6pPr>
                      <a:lvl7pPr marL="2743200" algn="l" defTabSz="457200" rtl="0" eaLnBrk="1" latinLnBrk="0" hangingPunct="1">
                        <a:defRPr kumimoji="0" sz="1800" kern="1200">
                          <a:solidFill>
                            <a:schemeClr val="dk1"/>
                          </a:solidFill>
                          <a:latin typeface="Lucida Sans Unicode"/>
                          <a:ea typeface=""/>
                          <a:cs typeface=""/>
                        </a:defRPr>
                      </a:lvl7pPr>
                      <a:lvl8pPr marL="3200400" algn="l" defTabSz="457200" rtl="0" eaLnBrk="1" latinLnBrk="0" hangingPunct="1">
                        <a:defRPr kumimoji="0" sz="1800" kern="1200">
                          <a:solidFill>
                            <a:schemeClr val="dk1"/>
                          </a:solidFill>
                          <a:latin typeface="Lucida Sans Unicode"/>
                          <a:ea typeface=""/>
                          <a:cs typeface=""/>
                        </a:defRPr>
                      </a:lvl8pPr>
                      <a:lvl9pPr marL="3657600" algn="l" defTabSz="457200" rtl="0" eaLnBrk="1" latinLnBrk="0" hangingPunct="1">
                        <a:defRPr kumimoji="0" sz="1800" kern="1200">
                          <a:solidFill>
                            <a:schemeClr val="dk1"/>
                          </a:solidFill>
                          <a:latin typeface="Lucida Sans Unicode"/>
                          <a:ea typeface=""/>
                          <a:cs typeface=""/>
                        </a:defRPr>
                      </a:lvl9pPr>
                    </a:lstStyle>
                    <a:p>
                      <a:r>
                        <a:rPr lang="en-AU" sz="1500" dirty="0" smtClean="0">
                          <a:solidFill>
                            <a:srgbClr val="000000"/>
                          </a:solidFill>
                        </a:rPr>
                        <a:t>Maybe</a:t>
                      </a:r>
                      <a:endParaRPr lang="en-US" sz="1500" dirty="0">
                        <a:solidFill>
                          <a:srgbClr val="000000"/>
                        </a:solidFill>
                      </a:endParaRPr>
                    </a:p>
                  </a:txBody>
                  <a:tcPr marL="77692" marR="77692" marT="38845" marB="3884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E0E8"/>
                    </a:solidFill>
                  </a:tcPr>
                </a:tc>
                <a:tc>
                  <a:txBody>
                    <a:bodyPr/>
                    <a:lstStyle>
                      <a:lvl1pPr marL="0" algn="l" defTabSz="457200" rtl="0" eaLnBrk="1" latinLnBrk="0" hangingPunct="1">
                        <a:defRPr kumimoji="0" sz="1800" kern="1200">
                          <a:solidFill>
                            <a:schemeClr val="dk1"/>
                          </a:solidFill>
                          <a:latin typeface="Lucida Sans Unicode"/>
                          <a:ea typeface=""/>
                          <a:cs typeface=""/>
                        </a:defRPr>
                      </a:lvl1pPr>
                      <a:lvl2pPr marL="457200" algn="l" defTabSz="457200" rtl="0" eaLnBrk="1" latinLnBrk="0" hangingPunct="1">
                        <a:defRPr kumimoji="0" sz="1800" kern="1200">
                          <a:solidFill>
                            <a:schemeClr val="dk1"/>
                          </a:solidFill>
                          <a:latin typeface="Lucida Sans Unicode"/>
                          <a:ea typeface=""/>
                          <a:cs typeface=""/>
                        </a:defRPr>
                      </a:lvl2pPr>
                      <a:lvl3pPr marL="914400" algn="l" defTabSz="457200" rtl="0" eaLnBrk="1" latinLnBrk="0" hangingPunct="1">
                        <a:defRPr kumimoji="0" sz="1800" kern="1200">
                          <a:solidFill>
                            <a:schemeClr val="dk1"/>
                          </a:solidFill>
                          <a:latin typeface="Lucida Sans Unicode"/>
                          <a:ea typeface=""/>
                          <a:cs typeface=""/>
                        </a:defRPr>
                      </a:lvl3pPr>
                      <a:lvl4pPr marL="1371600" algn="l" defTabSz="457200" rtl="0" eaLnBrk="1" latinLnBrk="0" hangingPunct="1">
                        <a:defRPr kumimoji="0" sz="1800" kern="1200">
                          <a:solidFill>
                            <a:schemeClr val="dk1"/>
                          </a:solidFill>
                          <a:latin typeface="Lucida Sans Unicode"/>
                          <a:ea typeface=""/>
                          <a:cs typeface=""/>
                        </a:defRPr>
                      </a:lvl4pPr>
                      <a:lvl5pPr marL="1828800" algn="l" defTabSz="457200" rtl="0" eaLnBrk="1" latinLnBrk="0" hangingPunct="1">
                        <a:defRPr kumimoji="0" sz="1800" kern="1200">
                          <a:solidFill>
                            <a:schemeClr val="dk1"/>
                          </a:solidFill>
                          <a:latin typeface="Lucida Sans Unicode"/>
                          <a:ea typeface=""/>
                          <a:cs typeface=""/>
                        </a:defRPr>
                      </a:lvl5pPr>
                      <a:lvl6pPr marL="2286000" algn="l" defTabSz="457200" rtl="0" eaLnBrk="1" latinLnBrk="0" hangingPunct="1">
                        <a:defRPr kumimoji="0" sz="1800" kern="1200">
                          <a:solidFill>
                            <a:schemeClr val="dk1"/>
                          </a:solidFill>
                          <a:latin typeface="Lucida Sans Unicode"/>
                          <a:ea typeface=""/>
                          <a:cs typeface=""/>
                        </a:defRPr>
                      </a:lvl6pPr>
                      <a:lvl7pPr marL="2743200" algn="l" defTabSz="457200" rtl="0" eaLnBrk="1" latinLnBrk="0" hangingPunct="1">
                        <a:defRPr kumimoji="0" sz="1800" kern="1200">
                          <a:solidFill>
                            <a:schemeClr val="dk1"/>
                          </a:solidFill>
                          <a:latin typeface="Lucida Sans Unicode"/>
                          <a:ea typeface=""/>
                          <a:cs typeface=""/>
                        </a:defRPr>
                      </a:lvl7pPr>
                      <a:lvl8pPr marL="3200400" algn="l" defTabSz="457200" rtl="0" eaLnBrk="1" latinLnBrk="0" hangingPunct="1">
                        <a:defRPr kumimoji="0" sz="1800" kern="1200">
                          <a:solidFill>
                            <a:schemeClr val="dk1"/>
                          </a:solidFill>
                          <a:latin typeface="Lucida Sans Unicode"/>
                          <a:ea typeface=""/>
                          <a:cs typeface=""/>
                        </a:defRPr>
                      </a:lvl8pPr>
                      <a:lvl9pPr marL="3657600" algn="l" defTabSz="457200" rtl="0" eaLnBrk="1" latinLnBrk="0" hangingPunct="1">
                        <a:defRPr kumimoji="0" sz="1800" kern="1200">
                          <a:solidFill>
                            <a:schemeClr val="dk1"/>
                          </a:solidFill>
                          <a:latin typeface="Lucida Sans Unicode"/>
                          <a:ea typeface=""/>
                          <a:cs typeface=""/>
                        </a:defRPr>
                      </a:lvl9pPr>
                    </a:lstStyle>
                    <a:p>
                      <a:r>
                        <a:rPr lang="en-AU" sz="1500" dirty="0" smtClean="0">
                          <a:solidFill>
                            <a:srgbClr val="000000"/>
                          </a:solidFill>
                        </a:rPr>
                        <a:t>Yes</a:t>
                      </a:r>
                      <a:endParaRPr lang="en-US" sz="1500" dirty="0">
                        <a:solidFill>
                          <a:srgbClr val="000000"/>
                        </a:solidFill>
                      </a:endParaRPr>
                    </a:p>
                  </a:txBody>
                  <a:tcPr marL="77692" marR="77692" marT="38845" marB="3884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2D050"/>
                    </a:solidFill>
                  </a:tcPr>
                </a:tc>
                <a:tc>
                  <a:txBody>
                    <a:bodyPr/>
                    <a:lstStyle>
                      <a:lvl1pPr marL="0" algn="l" defTabSz="457200" rtl="0" eaLnBrk="1" latinLnBrk="0" hangingPunct="1">
                        <a:defRPr kumimoji="0" sz="1800" kern="1200">
                          <a:solidFill>
                            <a:schemeClr val="dk1"/>
                          </a:solidFill>
                          <a:latin typeface="Lucida Sans Unicode"/>
                          <a:ea typeface=""/>
                          <a:cs typeface=""/>
                        </a:defRPr>
                      </a:lvl1pPr>
                      <a:lvl2pPr marL="457200" algn="l" defTabSz="457200" rtl="0" eaLnBrk="1" latinLnBrk="0" hangingPunct="1">
                        <a:defRPr kumimoji="0" sz="1800" kern="1200">
                          <a:solidFill>
                            <a:schemeClr val="dk1"/>
                          </a:solidFill>
                          <a:latin typeface="Lucida Sans Unicode"/>
                          <a:ea typeface=""/>
                          <a:cs typeface=""/>
                        </a:defRPr>
                      </a:lvl2pPr>
                      <a:lvl3pPr marL="914400" algn="l" defTabSz="457200" rtl="0" eaLnBrk="1" latinLnBrk="0" hangingPunct="1">
                        <a:defRPr kumimoji="0" sz="1800" kern="1200">
                          <a:solidFill>
                            <a:schemeClr val="dk1"/>
                          </a:solidFill>
                          <a:latin typeface="Lucida Sans Unicode"/>
                          <a:ea typeface=""/>
                          <a:cs typeface=""/>
                        </a:defRPr>
                      </a:lvl3pPr>
                      <a:lvl4pPr marL="1371600" algn="l" defTabSz="457200" rtl="0" eaLnBrk="1" latinLnBrk="0" hangingPunct="1">
                        <a:defRPr kumimoji="0" sz="1800" kern="1200">
                          <a:solidFill>
                            <a:schemeClr val="dk1"/>
                          </a:solidFill>
                          <a:latin typeface="Lucida Sans Unicode"/>
                          <a:ea typeface=""/>
                          <a:cs typeface=""/>
                        </a:defRPr>
                      </a:lvl4pPr>
                      <a:lvl5pPr marL="1828800" algn="l" defTabSz="457200" rtl="0" eaLnBrk="1" latinLnBrk="0" hangingPunct="1">
                        <a:defRPr kumimoji="0" sz="1800" kern="1200">
                          <a:solidFill>
                            <a:schemeClr val="dk1"/>
                          </a:solidFill>
                          <a:latin typeface="Lucida Sans Unicode"/>
                          <a:ea typeface=""/>
                          <a:cs typeface=""/>
                        </a:defRPr>
                      </a:lvl5pPr>
                      <a:lvl6pPr marL="2286000" algn="l" defTabSz="457200" rtl="0" eaLnBrk="1" latinLnBrk="0" hangingPunct="1">
                        <a:defRPr kumimoji="0" sz="1800" kern="1200">
                          <a:solidFill>
                            <a:schemeClr val="dk1"/>
                          </a:solidFill>
                          <a:latin typeface="Lucida Sans Unicode"/>
                          <a:ea typeface=""/>
                          <a:cs typeface=""/>
                        </a:defRPr>
                      </a:lvl6pPr>
                      <a:lvl7pPr marL="2743200" algn="l" defTabSz="457200" rtl="0" eaLnBrk="1" latinLnBrk="0" hangingPunct="1">
                        <a:defRPr kumimoji="0" sz="1800" kern="1200">
                          <a:solidFill>
                            <a:schemeClr val="dk1"/>
                          </a:solidFill>
                          <a:latin typeface="Lucida Sans Unicode"/>
                          <a:ea typeface=""/>
                          <a:cs typeface=""/>
                        </a:defRPr>
                      </a:lvl7pPr>
                      <a:lvl8pPr marL="3200400" algn="l" defTabSz="457200" rtl="0" eaLnBrk="1" latinLnBrk="0" hangingPunct="1">
                        <a:defRPr kumimoji="0" sz="1800" kern="1200">
                          <a:solidFill>
                            <a:schemeClr val="dk1"/>
                          </a:solidFill>
                          <a:latin typeface="Lucida Sans Unicode"/>
                          <a:ea typeface=""/>
                          <a:cs typeface=""/>
                        </a:defRPr>
                      </a:lvl8pPr>
                      <a:lvl9pPr marL="3657600" algn="l" defTabSz="457200" rtl="0" eaLnBrk="1" latinLnBrk="0" hangingPunct="1">
                        <a:defRPr kumimoji="0" sz="1800" kern="1200">
                          <a:solidFill>
                            <a:schemeClr val="dk1"/>
                          </a:solidFill>
                          <a:latin typeface="Lucida Sans Unicode"/>
                          <a:ea typeface=""/>
                          <a:cs typeface=""/>
                        </a:defRPr>
                      </a:lvl9pPr>
                    </a:lstStyle>
                    <a:p>
                      <a:r>
                        <a:rPr lang="en-AU" sz="1500" dirty="0" smtClean="0">
                          <a:solidFill>
                            <a:srgbClr val="000000"/>
                          </a:solidFill>
                        </a:rPr>
                        <a:t>Maybe</a:t>
                      </a:r>
                      <a:endParaRPr lang="en-US" sz="1500" dirty="0">
                        <a:solidFill>
                          <a:srgbClr val="000000"/>
                        </a:solidFill>
                      </a:endParaRPr>
                    </a:p>
                  </a:txBody>
                  <a:tcPr marL="77692" marR="77692" marT="38845" marB="3884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E0E8"/>
                    </a:solidFill>
                  </a:tcPr>
                </a:tc>
                <a:tc>
                  <a:txBody>
                    <a:bodyPr/>
                    <a:lstStyle>
                      <a:lvl1pPr marL="0" algn="l" defTabSz="457200" rtl="0" eaLnBrk="1" latinLnBrk="0" hangingPunct="1">
                        <a:defRPr kumimoji="0" sz="1800" kern="1200">
                          <a:solidFill>
                            <a:schemeClr val="dk1"/>
                          </a:solidFill>
                          <a:latin typeface="Lucida Sans Unicode"/>
                          <a:ea typeface=""/>
                          <a:cs typeface=""/>
                        </a:defRPr>
                      </a:lvl1pPr>
                      <a:lvl2pPr marL="457200" algn="l" defTabSz="457200" rtl="0" eaLnBrk="1" latinLnBrk="0" hangingPunct="1">
                        <a:defRPr kumimoji="0" sz="1800" kern="1200">
                          <a:solidFill>
                            <a:schemeClr val="dk1"/>
                          </a:solidFill>
                          <a:latin typeface="Lucida Sans Unicode"/>
                          <a:ea typeface=""/>
                          <a:cs typeface=""/>
                        </a:defRPr>
                      </a:lvl2pPr>
                      <a:lvl3pPr marL="914400" algn="l" defTabSz="457200" rtl="0" eaLnBrk="1" latinLnBrk="0" hangingPunct="1">
                        <a:defRPr kumimoji="0" sz="1800" kern="1200">
                          <a:solidFill>
                            <a:schemeClr val="dk1"/>
                          </a:solidFill>
                          <a:latin typeface="Lucida Sans Unicode"/>
                          <a:ea typeface=""/>
                          <a:cs typeface=""/>
                        </a:defRPr>
                      </a:lvl3pPr>
                      <a:lvl4pPr marL="1371600" algn="l" defTabSz="457200" rtl="0" eaLnBrk="1" latinLnBrk="0" hangingPunct="1">
                        <a:defRPr kumimoji="0" sz="1800" kern="1200">
                          <a:solidFill>
                            <a:schemeClr val="dk1"/>
                          </a:solidFill>
                          <a:latin typeface="Lucida Sans Unicode"/>
                          <a:ea typeface=""/>
                          <a:cs typeface=""/>
                        </a:defRPr>
                      </a:lvl4pPr>
                      <a:lvl5pPr marL="1828800" algn="l" defTabSz="457200" rtl="0" eaLnBrk="1" latinLnBrk="0" hangingPunct="1">
                        <a:defRPr kumimoji="0" sz="1800" kern="1200">
                          <a:solidFill>
                            <a:schemeClr val="dk1"/>
                          </a:solidFill>
                          <a:latin typeface="Lucida Sans Unicode"/>
                          <a:ea typeface=""/>
                          <a:cs typeface=""/>
                        </a:defRPr>
                      </a:lvl5pPr>
                      <a:lvl6pPr marL="2286000" algn="l" defTabSz="457200" rtl="0" eaLnBrk="1" latinLnBrk="0" hangingPunct="1">
                        <a:defRPr kumimoji="0" sz="1800" kern="1200">
                          <a:solidFill>
                            <a:schemeClr val="dk1"/>
                          </a:solidFill>
                          <a:latin typeface="Lucida Sans Unicode"/>
                          <a:ea typeface=""/>
                          <a:cs typeface=""/>
                        </a:defRPr>
                      </a:lvl6pPr>
                      <a:lvl7pPr marL="2743200" algn="l" defTabSz="457200" rtl="0" eaLnBrk="1" latinLnBrk="0" hangingPunct="1">
                        <a:defRPr kumimoji="0" sz="1800" kern="1200">
                          <a:solidFill>
                            <a:schemeClr val="dk1"/>
                          </a:solidFill>
                          <a:latin typeface="Lucida Sans Unicode"/>
                          <a:ea typeface=""/>
                          <a:cs typeface=""/>
                        </a:defRPr>
                      </a:lvl7pPr>
                      <a:lvl8pPr marL="3200400" algn="l" defTabSz="457200" rtl="0" eaLnBrk="1" latinLnBrk="0" hangingPunct="1">
                        <a:defRPr kumimoji="0" sz="1800" kern="1200">
                          <a:solidFill>
                            <a:schemeClr val="dk1"/>
                          </a:solidFill>
                          <a:latin typeface="Lucida Sans Unicode"/>
                          <a:ea typeface=""/>
                          <a:cs typeface=""/>
                        </a:defRPr>
                      </a:lvl8pPr>
                      <a:lvl9pPr marL="3657600" algn="l" defTabSz="457200" rtl="0" eaLnBrk="1" latinLnBrk="0" hangingPunct="1">
                        <a:defRPr kumimoji="0" sz="1800" kern="1200">
                          <a:solidFill>
                            <a:schemeClr val="dk1"/>
                          </a:solidFill>
                          <a:latin typeface="Lucida Sans Unicode"/>
                          <a:ea typeface=""/>
                          <a:cs typeface=""/>
                        </a:defRPr>
                      </a:lvl9pPr>
                    </a:lstStyle>
                    <a:p>
                      <a:r>
                        <a:rPr lang="en-AU" sz="1500" dirty="0" smtClean="0">
                          <a:solidFill>
                            <a:srgbClr val="000000"/>
                          </a:solidFill>
                        </a:rPr>
                        <a:t>Yes</a:t>
                      </a:r>
                      <a:endParaRPr lang="en-US" sz="1500" dirty="0">
                        <a:solidFill>
                          <a:srgbClr val="000000"/>
                        </a:solidFill>
                      </a:endParaRPr>
                    </a:p>
                  </a:txBody>
                  <a:tcPr marL="77692" marR="77692" marT="38845" marB="3884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2D050"/>
                    </a:solidFill>
                  </a:tcPr>
                </a:tc>
              </a:tr>
              <a:tr h="303536">
                <a:tc>
                  <a:txBody>
                    <a:bodyPr/>
                    <a:lstStyle>
                      <a:lvl1pPr marL="0" algn="l" defTabSz="457200" rtl="0" eaLnBrk="1" latinLnBrk="0" hangingPunct="1">
                        <a:defRPr kumimoji="0" sz="1800" kern="1200">
                          <a:solidFill>
                            <a:schemeClr val="dk1"/>
                          </a:solidFill>
                          <a:latin typeface="Lucida Sans Unicode"/>
                          <a:ea typeface=""/>
                          <a:cs typeface=""/>
                        </a:defRPr>
                      </a:lvl1pPr>
                      <a:lvl2pPr marL="457200" algn="l" defTabSz="457200" rtl="0" eaLnBrk="1" latinLnBrk="0" hangingPunct="1">
                        <a:defRPr kumimoji="0" sz="1800" kern="1200">
                          <a:solidFill>
                            <a:schemeClr val="dk1"/>
                          </a:solidFill>
                          <a:latin typeface="Lucida Sans Unicode"/>
                          <a:ea typeface=""/>
                          <a:cs typeface=""/>
                        </a:defRPr>
                      </a:lvl2pPr>
                      <a:lvl3pPr marL="914400" algn="l" defTabSz="457200" rtl="0" eaLnBrk="1" latinLnBrk="0" hangingPunct="1">
                        <a:defRPr kumimoji="0" sz="1800" kern="1200">
                          <a:solidFill>
                            <a:schemeClr val="dk1"/>
                          </a:solidFill>
                          <a:latin typeface="Lucida Sans Unicode"/>
                          <a:ea typeface=""/>
                          <a:cs typeface=""/>
                        </a:defRPr>
                      </a:lvl3pPr>
                      <a:lvl4pPr marL="1371600" algn="l" defTabSz="457200" rtl="0" eaLnBrk="1" latinLnBrk="0" hangingPunct="1">
                        <a:defRPr kumimoji="0" sz="1800" kern="1200">
                          <a:solidFill>
                            <a:schemeClr val="dk1"/>
                          </a:solidFill>
                          <a:latin typeface="Lucida Sans Unicode"/>
                          <a:ea typeface=""/>
                          <a:cs typeface=""/>
                        </a:defRPr>
                      </a:lvl4pPr>
                      <a:lvl5pPr marL="1828800" algn="l" defTabSz="457200" rtl="0" eaLnBrk="1" latinLnBrk="0" hangingPunct="1">
                        <a:defRPr kumimoji="0" sz="1800" kern="1200">
                          <a:solidFill>
                            <a:schemeClr val="dk1"/>
                          </a:solidFill>
                          <a:latin typeface="Lucida Sans Unicode"/>
                          <a:ea typeface=""/>
                          <a:cs typeface=""/>
                        </a:defRPr>
                      </a:lvl5pPr>
                      <a:lvl6pPr marL="2286000" algn="l" defTabSz="457200" rtl="0" eaLnBrk="1" latinLnBrk="0" hangingPunct="1">
                        <a:defRPr kumimoji="0" sz="1800" kern="1200">
                          <a:solidFill>
                            <a:schemeClr val="dk1"/>
                          </a:solidFill>
                          <a:latin typeface="Lucida Sans Unicode"/>
                          <a:ea typeface=""/>
                          <a:cs typeface=""/>
                        </a:defRPr>
                      </a:lvl6pPr>
                      <a:lvl7pPr marL="2743200" algn="l" defTabSz="457200" rtl="0" eaLnBrk="1" latinLnBrk="0" hangingPunct="1">
                        <a:defRPr kumimoji="0" sz="1800" kern="1200">
                          <a:solidFill>
                            <a:schemeClr val="dk1"/>
                          </a:solidFill>
                          <a:latin typeface="Lucida Sans Unicode"/>
                          <a:ea typeface=""/>
                          <a:cs typeface=""/>
                        </a:defRPr>
                      </a:lvl7pPr>
                      <a:lvl8pPr marL="3200400" algn="l" defTabSz="457200" rtl="0" eaLnBrk="1" latinLnBrk="0" hangingPunct="1">
                        <a:defRPr kumimoji="0" sz="1800" kern="1200">
                          <a:solidFill>
                            <a:schemeClr val="dk1"/>
                          </a:solidFill>
                          <a:latin typeface="Lucida Sans Unicode"/>
                          <a:ea typeface=""/>
                          <a:cs typeface=""/>
                        </a:defRPr>
                      </a:lvl8pPr>
                      <a:lvl9pPr marL="3657600" algn="l" defTabSz="457200" rtl="0" eaLnBrk="1" latinLnBrk="0" hangingPunct="1">
                        <a:defRPr kumimoji="0" sz="1800" kern="1200">
                          <a:solidFill>
                            <a:schemeClr val="dk1"/>
                          </a:solidFill>
                          <a:latin typeface="Lucida Sans Unicode"/>
                          <a:ea typeface=""/>
                          <a:cs typeface=""/>
                        </a:defRPr>
                      </a:lvl9pPr>
                    </a:lstStyle>
                    <a:p>
                      <a:r>
                        <a:rPr lang="en-AU" sz="1500" dirty="0" smtClean="0"/>
                        <a:t>Shadow</a:t>
                      </a:r>
                      <a:r>
                        <a:rPr lang="en-AU" sz="1500" baseline="0" dirty="0" smtClean="0"/>
                        <a:t> Map reuse</a:t>
                      </a:r>
                      <a:endParaRPr lang="en-US" sz="1500" dirty="0"/>
                    </a:p>
                  </a:txBody>
                  <a:tcPr marL="77692" marR="77692" marT="38845" marB="3884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DA2BF">
                        <a:tint val="20000"/>
                      </a:srgbClr>
                    </a:solidFill>
                  </a:tcPr>
                </a:tc>
                <a:tc>
                  <a:txBody>
                    <a:bodyPr/>
                    <a:lstStyle>
                      <a:lvl1pPr marL="0" algn="l" defTabSz="457200" rtl="0" eaLnBrk="1" latinLnBrk="0" hangingPunct="1">
                        <a:defRPr kumimoji="0" sz="1800" kern="1200">
                          <a:solidFill>
                            <a:schemeClr val="dk1"/>
                          </a:solidFill>
                          <a:latin typeface="Lucida Sans Unicode"/>
                          <a:ea typeface=""/>
                          <a:cs typeface=""/>
                        </a:defRPr>
                      </a:lvl1pPr>
                      <a:lvl2pPr marL="457200" algn="l" defTabSz="457200" rtl="0" eaLnBrk="1" latinLnBrk="0" hangingPunct="1">
                        <a:defRPr kumimoji="0" sz="1800" kern="1200">
                          <a:solidFill>
                            <a:schemeClr val="dk1"/>
                          </a:solidFill>
                          <a:latin typeface="Lucida Sans Unicode"/>
                          <a:ea typeface=""/>
                          <a:cs typeface=""/>
                        </a:defRPr>
                      </a:lvl2pPr>
                      <a:lvl3pPr marL="914400" algn="l" defTabSz="457200" rtl="0" eaLnBrk="1" latinLnBrk="0" hangingPunct="1">
                        <a:defRPr kumimoji="0" sz="1800" kern="1200">
                          <a:solidFill>
                            <a:schemeClr val="dk1"/>
                          </a:solidFill>
                          <a:latin typeface="Lucida Sans Unicode"/>
                          <a:ea typeface=""/>
                          <a:cs typeface=""/>
                        </a:defRPr>
                      </a:lvl3pPr>
                      <a:lvl4pPr marL="1371600" algn="l" defTabSz="457200" rtl="0" eaLnBrk="1" latinLnBrk="0" hangingPunct="1">
                        <a:defRPr kumimoji="0" sz="1800" kern="1200">
                          <a:solidFill>
                            <a:schemeClr val="dk1"/>
                          </a:solidFill>
                          <a:latin typeface="Lucida Sans Unicode"/>
                          <a:ea typeface=""/>
                          <a:cs typeface=""/>
                        </a:defRPr>
                      </a:lvl4pPr>
                      <a:lvl5pPr marL="1828800" algn="l" defTabSz="457200" rtl="0" eaLnBrk="1" latinLnBrk="0" hangingPunct="1">
                        <a:defRPr kumimoji="0" sz="1800" kern="1200">
                          <a:solidFill>
                            <a:schemeClr val="dk1"/>
                          </a:solidFill>
                          <a:latin typeface="Lucida Sans Unicode"/>
                          <a:ea typeface=""/>
                          <a:cs typeface=""/>
                        </a:defRPr>
                      </a:lvl5pPr>
                      <a:lvl6pPr marL="2286000" algn="l" defTabSz="457200" rtl="0" eaLnBrk="1" latinLnBrk="0" hangingPunct="1">
                        <a:defRPr kumimoji="0" sz="1800" kern="1200">
                          <a:solidFill>
                            <a:schemeClr val="dk1"/>
                          </a:solidFill>
                          <a:latin typeface="Lucida Sans Unicode"/>
                          <a:ea typeface=""/>
                          <a:cs typeface=""/>
                        </a:defRPr>
                      </a:lvl6pPr>
                      <a:lvl7pPr marL="2743200" algn="l" defTabSz="457200" rtl="0" eaLnBrk="1" latinLnBrk="0" hangingPunct="1">
                        <a:defRPr kumimoji="0" sz="1800" kern="1200">
                          <a:solidFill>
                            <a:schemeClr val="dk1"/>
                          </a:solidFill>
                          <a:latin typeface="Lucida Sans Unicode"/>
                          <a:ea typeface=""/>
                          <a:cs typeface=""/>
                        </a:defRPr>
                      </a:lvl7pPr>
                      <a:lvl8pPr marL="3200400" algn="l" defTabSz="457200" rtl="0" eaLnBrk="1" latinLnBrk="0" hangingPunct="1">
                        <a:defRPr kumimoji="0" sz="1800" kern="1200">
                          <a:solidFill>
                            <a:schemeClr val="dk1"/>
                          </a:solidFill>
                          <a:latin typeface="Lucida Sans Unicode"/>
                          <a:ea typeface=""/>
                          <a:cs typeface=""/>
                        </a:defRPr>
                      </a:lvl8pPr>
                      <a:lvl9pPr marL="3657600" algn="l" defTabSz="457200" rtl="0" eaLnBrk="1" latinLnBrk="0" hangingPunct="1">
                        <a:defRPr kumimoji="0" sz="1800" kern="1200">
                          <a:solidFill>
                            <a:schemeClr val="dk1"/>
                          </a:solidFill>
                          <a:latin typeface="Lucida Sans Unicode"/>
                          <a:ea typeface=""/>
                          <a:cs typeface=""/>
                        </a:defRPr>
                      </a:lvl9pPr>
                    </a:lstStyle>
                    <a:p>
                      <a:r>
                        <a:rPr lang="en-AU" sz="1500" dirty="0" smtClean="0">
                          <a:solidFill>
                            <a:srgbClr val="000000"/>
                          </a:solidFill>
                        </a:rPr>
                        <a:t>Yes</a:t>
                      </a:r>
                      <a:endParaRPr lang="en-US" sz="1500" dirty="0">
                        <a:solidFill>
                          <a:srgbClr val="000000"/>
                        </a:solidFill>
                      </a:endParaRPr>
                    </a:p>
                  </a:txBody>
                  <a:tcPr marL="77692" marR="77692" marT="38845" marB="3884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2D050"/>
                    </a:solidFill>
                  </a:tcPr>
                </a:tc>
                <a:tc>
                  <a:txBody>
                    <a:bodyPr/>
                    <a:lstStyle>
                      <a:lvl1pPr marL="0" algn="l" defTabSz="457200" rtl="0" eaLnBrk="1" latinLnBrk="0" hangingPunct="1">
                        <a:defRPr kumimoji="0" sz="1800" kern="1200">
                          <a:solidFill>
                            <a:schemeClr val="dk1"/>
                          </a:solidFill>
                          <a:latin typeface="Lucida Sans Unicode"/>
                          <a:ea typeface=""/>
                          <a:cs typeface=""/>
                        </a:defRPr>
                      </a:lvl1pPr>
                      <a:lvl2pPr marL="457200" algn="l" defTabSz="457200" rtl="0" eaLnBrk="1" latinLnBrk="0" hangingPunct="1">
                        <a:defRPr kumimoji="0" sz="1800" kern="1200">
                          <a:solidFill>
                            <a:schemeClr val="dk1"/>
                          </a:solidFill>
                          <a:latin typeface="Lucida Sans Unicode"/>
                          <a:ea typeface=""/>
                          <a:cs typeface=""/>
                        </a:defRPr>
                      </a:lvl2pPr>
                      <a:lvl3pPr marL="914400" algn="l" defTabSz="457200" rtl="0" eaLnBrk="1" latinLnBrk="0" hangingPunct="1">
                        <a:defRPr kumimoji="0" sz="1800" kern="1200">
                          <a:solidFill>
                            <a:schemeClr val="dk1"/>
                          </a:solidFill>
                          <a:latin typeface="Lucida Sans Unicode"/>
                          <a:ea typeface=""/>
                          <a:cs typeface=""/>
                        </a:defRPr>
                      </a:lvl3pPr>
                      <a:lvl4pPr marL="1371600" algn="l" defTabSz="457200" rtl="0" eaLnBrk="1" latinLnBrk="0" hangingPunct="1">
                        <a:defRPr kumimoji="0" sz="1800" kern="1200">
                          <a:solidFill>
                            <a:schemeClr val="dk1"/>
                          </a:solidFill>
                          <a:latin typeface="Lucida Sans Unicode"/>
                          <a:ea typeface=""/>
                          <a:cs typeface=""/>
                        </a:defRPr>
                      </a:lvl4pPr>
                      <a:lvl5pPr marL="1828800" algn="l" defTabSz="457200" rtl="0" eaLnBrk="1" latinLnBrk="0" hangingPunct="1">
                        <a:defRPr kumimoji="0" sz="1800" kern="1200">
                          <a:solidFill>
                            <a:schemeClr val="dk1"/>
                          </a:solidFill>
                          <a:latin typeface="Lucida Sans Unicode"/>
                          <a:ea typeface=""/>
                          <a:cs typeface=""/>
                        </a:defRPr>
                      </a:lvl5pPr>
                      <a:lvl6pPr marL="2286000" algn="l" defTabSz="457200" rtl="0" eaLnBrk="1" latinLnBrk="0" hangingPunct="1">
                        <a:defRPr kumimoji="0" sz="1800" kern="1200">
                          <a:solidFill>
                            <a:schemeClr val="dk1"/>
                          </a:solidFill>
                          <a:latin typeface="Lucida Sans Unicode"/>
                          <a:ea typeface=""/>
                          <a:cs typeface=""/>
                        </a:defRPr>
                      </a:lvl6pPr>
                      <a:lvl7pPr marL="2743200" algn="l" defTabSz="457200" rtl="0" eaLnBrk="1" latinLnBrk="0" hangingPunct="1">
                        <a:defRPr kumimoji="0" sz="1800" kern="1200">
                          <a:solidFill>
                            <a:schemeClr val="dk1"/>
                          </a:solidFill>
                          <a:latin typeface="Lucida Sans Unicode"/>
                          <a:ea typeface=""/>
                          <a:cs typeface=""/>
                        </a:defRPr>
                      </a:lvl7pPr>
                      <a:lvl8pPr marL="3200400" algn="l" defTabSz="457200" rtl="0" eaLnBrk="1" latinLnBrk="0" hangingPunct="1">
                        <a:defRPr kumimoji="0" sz="1800" kern="1200">
                          <a:solidFill>
                            <a:schemeClr val="dk1"/>
                          </a:solidFill>
                          <a:latin typeface="Lucida Sans Unicode"/>
                          <a:ea typeface=""/>
                          <a:cs typeface=""/>
                        </a:defRPr>
                      </a:lvl8pPr>
                      <a:lvl9pPr marL="3657600" algn="l" defTabSz="457200" rtl="0" eaLnBrk="1" latinLnBrk="0" hangingPunct="1">
                        <a:defRPr kumimoji="0" sz="1800" kern="1200">
                          <a:solidFill>
                            <a:schemeClr val="dk1"/>
                          </a:solidFill>
                          <a:latin typeface="Lucida Sans Unicode"/>
                          <a:ea typeface=""/>
                          <a:cs typeface=""/>
                        </a:defRPr>
                      </a:lvl9pPr>
                    </a:lstStyle>
                    <a:p>
                      <a:r>
                        <a:rPr lang="en-AU" sz="1500" dirty="0" smtClean="0">
                          <a:solidFill>
                            <a:srgbClr val="000000"/>
                          </a:solidFill>
                        </a:rPr>
                        <a:t>No</a:t>
                      </a:r>
                      <a:endParaRPr lang="en-US" sz="1500" dirty="0">
                        <a:solidFill>
                          <a:srgbClr val="000000"/>
                        </a:solidFill>
                      </a:endParaRPr>
                    </a:p>
                  </a:txBody>
                  <a:tcPr marL="77692" marR="77692" marT="38845" marB="3884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A1F28">
                        <a:lumMod val="60000"/>
                        <a:lumOff val="40000"/>
                      </a:srgbClr>
                    </a:solidFill>
                  </a:tcPr>
                </a:tc>
                <a:tc>
                  <a:txBody>
                    <a:bodyPr/>
                    <a:lstStyle>
                      <a:lvl1pPr marL="0" algn="l" defTabSz="457200" rtl="0" eaLnBrk="1" latinLnBrk="0" hangingPunct="1">
                        <a:defRPr kumimoji="0" sz="1800" kern="1200">
                          <a:solidFill>
                            <a:schemeClr val="dk1"/>
                          </a:solidFill>
                          <a:latin typeface="Lucida Sans Unicode"/>
                          <a:ea typeface=""/>
                          <a:cs typeface=""/>
                        </a:defRPr>
                      </a:lvl1pPr>
                      <a:lvl2pPr marL="457200" algn="l" defTabSz="457200" rtl="0" eaLnBrk="1" latinLnBrk="0" hangingPunct="1">
                        <a:defRPr kumimoji="0" sz="1800" kern="1200">
                          <a:solidFill>
                            <a:schemeClr val="dk1"/>
                          </a:solidFill>
                          <a:latin typeface="Lucida Sans Unicode"/>
                          <a:ea typeface=""/>
                          <a:cs typeface=""/>
                        </a:defRPr>
                      </a:lvl2pPr>
                      <a:lvl3pPr marL="914400" algn="l" defTabSz="457200" rtl="0" eaLnBrk="1" latinLnBrk="0" hangingPunct="1">
                        <a:defRPr kumimoji="0" sz="1800" kern="1200">
                          <a:solidFill>
                            <a:schemeClr val="dk1"/>
                          </a:solidFill>
                          <a:latin typeface="Lucida Sans Unicode"/>
                          <a:ea typeface=""/>
                          <a:cs typeface=""/>
                        </a:defRPr>
                      </a:lvl3pPr>
                      <a:lvl4pPr marL="1371600" algn="l" defTabSz="457200" rtl="0" eaLnBrk="1" latinLnBrk="0" hangingPunct="1">
                        <a:defRPr kumimoji="0" sz="1800" kern="1200">
                          <a:solidFill>
                            <a:schemeClr val="dk1"/>
                          </a:solidFill>
                          <a:latin typeface="Lucida Sans Unicode"/>
                          <a:ea typeface=""/>
                          <a:cs typeface=""/>
                        </a:defRPr>
                      </a:lvl4pPr>
                      <a:lvl5pPr marL="1828800" algn="l" defTabSz="457200" rtl="0" eaLnBrk="1" latinLnBrk="0" hangingPunct="1">
                        <a:defRPr kumimoji="0" sz="1800" kern="1200">
                          <a:solidFill>
                            <a:schemeClr val="dk1"/>
                          </a:solidFill>
                          <a:latin typeface="Lucida Sans Unicode"/>
                          <a:ea typeface=""/>
                          <a:cs typeface=""/>
                        </a:defRPr>
                      </a:lvl5pPr>
                      <a:lvl6pPr marL="2286000" algn="l" defTabSz="457200" rtl="0" eaLnBrk="1" latinLnBrk="0" hangingPunct="1">
                        <a:defRPr kumimoji="0" sz="1800" kern="1200">
                          <a:solidFill>
                            <a:schemeClr val="dk1"/>
                          </a:solidFill>
                          <a:latin typeface="Lucida Sans Unicode"/>
                          <a:ea typeface=""/>
                          <a:cs typeface=""/>
                        </a:defRPr>
                      </a:lvl6pPr>
                      <a:lvl7pPr marL="2743200" algn="l" defTabSz="457200" rtl="0" eaLnBrk="1" latinLnBrk="0" hangingPunct="1">
                        <a:defRPr kumimoji="0" sz="1800" kern="1200">
                          <a:solidFill>
                            <a:schemeClr val="dk1"/>
                          </a:solidFill>
                          <a:latin typeface="Lucida Sans Unicode"/>
                          <a:ea typeface=""/>
                          <a:cs typeface=""/>
                        </a:defRPr>
                      </a:lvl7pPr>
                      <a:lvl8pPr marL="3200400" algn="l" defTabSz="457200" rtl="0" eaLnBrk="1" latinLnBrk="0" hangingPunct="1">
                        <a:defRPr kumimoji="0" sz="1800" kern="1200">
                          <a:solidFill>
                            <a:schemeClr val="dk1"/>
                          </a:solidFill>
                          <a:latin typeface="Lucida Sans Unicode"/>
                          <a:ea typeface=""/>
                          <a:cs typeface=""/>
                        </a:defRPr>
                      </a:lvl8pPr>
                      <a:lvl9pPr marL="3657600" algn="l" defTabSz="457200" rtl="0" eaLnBrk="1" latinLnBrk="0" hangingPunct="1">
                        <a:defRPr kumimoji="0" sz="1800" kern="1200">
                          <a:solidFill>
                            <a:schemeClr val="dk1"/>
                          </a:solidFill>
                          <a:latin typeface="Lucida Sans Unicode"/>
                          <a:ea typeface=""/>
                          <a:cs typeface=""/>
                        </a:defRPr>
                      </a:lvl9pPr>
                    </a:lstStyle>
                    <a:p>
                      <a:r>
                        <a:rPr lang="en-AU" sz="1500" dirty="0" smtClean="0">
                          <a:solidFill>
                            <a:srgbClr val="000000"/>
                          </a:solidFill>
                        </a:rPr>
                        <a:t>No</a:t>
                      </a:r>
                      <a:endParaRPr lang="en-US" sz="1500" dirty="0">
                        <a:solidFill>
                          <a:srgbClr val="000000"/>
                        </a:solidFill>
                      </a:endParaRPr>
                    </a:p>
                  </a:txBody>
                  <a:tcPr marL="77692" marR="77692" marT="38845" marB="3884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A1F28">
                        <a:lumMod val="60000"/>
                        <a:lumOff val="40000"/>
                      </a:srgbClr>
                    </a:solidFill>
                  </a:tcPr>
                </a:tc>
                <a:tc>
                  <a:txBody>
                    <a:bodyPr/>
                    <a:lstStyle>
                      <a:lvl1pPr marL="0" algn="l" defTabSz="457200" rtl="0" eaLnBrk="1" latinLnBrk="0" hangingPunct="1">
                        <a:defRPr kumimoji="0" sz="1800" kern="1200">
                          <a:solidFill>
                            <a:schemeClr val="dk1"/>
                          </a:solidFill>
                          <a:latin typeface="Lucida Sans Unicode"/>
                          <a:ea typeface=""/>
                          <a:cs typeface=""/>
                        </a:defRPr>
                      </a:lvl1pPr>
                      <a:lvl2pPr marL="457200" algn="l" defTabSz="457200" rtl="0" eaLnBrk="1" latinLnBrk="0" hangingPunct="1">
                        <a:defRPr kumimoji="0" sz="1800" kern="1200">
                          <a:solidFill>
                            <a:schemeClr val="dk1"/>
                          </a:solidFill>
                          <a:latin typeface="Lucida Sans Unicode"/>
                          <a:ea typeface=""/>
                          <a:cs typeface=""/>
                        </a:defRPr>
                      </a:lvl2pPr>
                      <a:lvl3pPr marL="914400" algn="l" defTabSz="457200" rtl="0" eaLnBrk="1" latinLnBrk="0" hangingPunct="1">
                        <a:defRPr kumimoji="0" sz="1800" kern="1200">
                          <a:solidFill>
                            <a:schemeClr val="dk1"/>
                          </a:solidFill>
                          <a:latin typeface="Lucida Sans Unicode"/>
                          <a:ea typeface=""/>
                          <a:cs typeface=""/>
                        </a:defRPr>
                      </a:lvl3pPr>
                      <a:lvl4pPr marL="1371600" algn="l" defTabSz="457200" rtl="0" eaLnBrk="1" latinLnBrk="0" hangingPunct="1">
                        <a:defRPr kumimoji="0" sz="1800" kern="1200">
                          <a:solidFill>
                            <a:schemeClr val="dk1"/>
                          </a:solidFill>
                          <a:latin typeface="Lucida Sans Unicode"/>
                          <a:ea typeface=""/>
                          <a:cs typeface=""/>
                        </a:defRPr>
                      </a:lvl4pPr>
                      <a:lvl5pPr marL="1828800" algn="l" defTabSz="457200" rtl="0" eaLnBrk="1" latinLnBrk="0" hangingPunct="1">
                        <a:defRPr kumimoji="0" sz="1800" kern="1200">
                          <a:solidFill>
                            <a:schemeClr val="dk1"/>
                          </a:solidFill>
                          <a:latin typeface="Lucida Sans Unicode"/>
                          <a:ea typeface=""/>
                          <a:cs typeface=""/>
                        </a:defRPr>
                      </a:lvl5pPr>
                      <a:lvl6pPr marL="2286000" algn="l" defTabSz="457200" rtl="0" eaLnBrk="1" latinLnBrk="0" hangingPunct="1">
                        <a:defRPr kumimoji="0" sz="1800" kern="1200">
                          <a:solidFill>
                            <a:schemeClr val="dk1"/>
                          </a:solidFill>
                          <a:latin typeface="Lucida Sans Unicode"/>
                          <a:ea typeface=""/>
                          <a:cs typeface=""/>
                        </a:defRPr>
                      </a:lvl6pPr>
                      <a:lvl7pPr marL="2743200" algn="l" defTabSz="457200" rtl="0" eaLnBrk="1" latinLnBrk="0" hangingPunct="1">
                        <a:defRPr kumimoji="0" sz="1800" kern="1200">
                          <a:solidFill>
                            <a:schemeClr val="dk1"/>
                          </a:solidFill>
                          <a:latin typeface="Lucida Sans Unicode"/>
                          <a:ea typeface=""/>
                          <a:cs typeface=""/>
                        </a:defRPr>
                      </a:lvl7pPr>
                      <a:lvl8pPr marL="3200400" algn="l" defTabSz="457200" rtl="0" eaLnBrk="1" latinLnBrk="0" hangingPunct="1">
                        <a:defRPr kumimoji="0" sz="1800" kern="1200">
                          <a:solidFill>
                            <a:schemeClr val="dk1"/>
                          </a:solidFill>
                          <a:latin typeface="Lucida Sans Unicode"/>
                          <a:ea typeface=""/>
                          <a:cs typeface=""/>
                        </a:defRPr>
                      </a:lvl8pPr>
                      <a:lvl9pPr marL="3657600" algn="l" defTabSz="457200" rtl="0" eaLnBrk="1" latinLnBrk="0" hangingPunct="1">
                        <a:defRPr kumimoji="0" sz="1800" kern="1200">
                          <a:solidFill>
                            <a:schemeClr val="dk1"/>
                          </a:solidFill>
                          <a:latin typeface="Lucida Sans Unicode"/>
                          <a:ea typeface=""/>
                          <a:cs typeface=""/>
                        </a:defRPr>
                      </a:lvl9pPr>
                    </a:lstStyle>
                    <a:p>
                      <a:r>
                        <a:rPr lang="en-AU" sz="1500" dirty="0" smtClean="0">
                          <a:solidFill>
                            <a:srgbClr val="000000"/>
                          </a:solidFill>
                        </a:rPr>
                        <a:t>No</a:t>
                      </a:r>
                      <a:endParaRPr lang="en-US" sz="1500" dirty="0">
                        <a:solidFill>
                          <a:srgbClr val="000000"/>
                        </a:solidFill>
                      </a:endParaRPr>
                    </a:p>
                  </a:txBody>
                  <a:tcPr marL="77692" marR="77692" marT="38845" marB="3884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A1F28">
                        <a:lumMod val="60000"/>
                        <a:lumOff val="40000"/>
                      </a:srgbClr>
                    </a:solidFill>
                  </a:tcPr>
                </a:tc>
                <a:tc>
                  <a:txBody>
                    <a:bodyPr/>
                    <a:lstStyle>
                      <a:lvl1pPr marL="0" algn="l" defTabSz="457200" rtl="0" eaLnBrk="1" latinLnBrk="0" hangingPunct="1">
                        <a:defRPr kumimoji="0" sz="1800" kern="1200">
                          <a:solidFill>
                            <a:schemeClr val="dk1"/>
                          </a:solidFill>
                          <a:latin typeface="Lucida Sans Unicode"/>
                          <a:ea typeface=""/>
                          <a:cs typeface=""/>
                        </a:defRPr>
                      </a:lvl1pPr>
                      <a:lvl2pPr marL="457200" algn="l" defTabSz="457200" rtl="0" eaLnBrk="1" latinLnBrk="0" hangingPunct="1">
                        <a:defRPr kumimoji="0" sz="1800" kern="1200">
                          <a:solidFill>
                            <a:schemeClr val="dk1"/>
                          </a:solidFill>
                          <a:latin typeface="Lucida Sans Unicode"/>
                          <a:ea typeface=""/>
                          <a:cs typeface=""/>
                        </a:defRPr>
                      </a:lvl2pPr>
                      <a:lvl3pPr marL="914400" algn="l" defTabSz="457200" rtl="0" eaLnBrk="1" latinLnBrk="0" hangingPunct="1">
                        <a:defRPr kumimoji="0" sz="1800" kern="1200">
                          <a:solidFill>
                            <a:schemeClr val="dk1"/>
                          </a:solidFill>
                          <a:latin typeface="Lucida Sans Unicode"/>
                          <a:ea typeface=""/>
                          <a:cs typeface=""/>
                        </a:defRPr>
                      </a:lvl3pPr>
                      <a:lvl4pPr marL="1371600" algn="l" defTabSz="457200" rtl="0" eaLnBrk="1" latinLnBrk="0" hangingPunct="1">
                        <a:defRPr kumimoji="0" sz="1800" kern="1200">
                          <a:solidFill>
                            <a:schemeClr val="dk1"/>
                          </a:solidFill>
                          <a:latin typeface="Lucida Sans Unicode"/>
                          <a:ea typeface=""/>
                          <a:cs typeface=""/>
                        </a:defRPr>
                      </a:lvl4pPr>
                      <a:lvl5pPr marL="1828800" algn="l" defTabSz="457200" rtl="0" eaLnBrk="1" latinLnBrk="0" hangingPunct="1">
                        <a:defRPr kumimoji="0" sz="1800" kern="1200">
                          <a:solidFill>
                            <a:schemeClr val="dk1"/>
                          </a:solidFill>
                          <a:latin typeface="Lucida Sans Unicode"/>
                          <a:ea typeface=""/>
                          <a:cs typeface=""/>
                        </a:defRPr>
                      </a:lvl5pPr>
                      <a:lvl6pPr marL="2286000" algn="l" defTabSz="457200" rtl="0" eaLnBrk="1" latinLnBrk="0" hangingPunct="1">
                        <a:defRPr kumimoji="0" sz="1800" kern="1200">
                          <a:solidFill>
                            <a:schemeClr val="dk1"/>
                          </a:solidFill>
                          <a:latin typeface="Lucida Sans Unicode"/>
                          <a:ea typeface=""/>
                          <a:cs typeface=""/>
                        </a:defRPr>
                      </a:lvl6pPr>
                      <a:lvl7pPr marL="2743200" algn="l" defTabSz="457200" rtl="0" eaLnBrk="1" latinLnBrk="0" hangingPunct="1">
                        <a:defRPr kumimoji="0" sz="1800" kern="1200">
                          <a:solidFill>
                            <a:schemeClr val="dk1"/>
                          </a:solidFill>
                          <a:latin typeface="Lucida Sans Unicode"/>
                          <a:ea typeface=""/>
                          <a:cs typeface=""/>
                        </a:defRPr>
                      </a:lvl7pPr>
                      <a:lvl8pPr marL="3200400" algn="l" defTabSz="457200" rtl="0" eaLnBrk="1" latinLnBrk="0" hangingPunct="1">
                        <a:defRPr kumimoji="0" sz="1800" kern="1200">
                          <a:solidFill>
                            <a:schemeClr val="dk1"/>
                          </a:solidFill>
                          <a:latin typeface="Lucida Sans Unicode"/>
                          <a:ea typeface=""/>
                          <a:cs typeface=""/>
                        </a:defRPr>
                      </a:lvl8pPr>
                      <a:lvl9pPr marL="3657600" algn="l" defTabSz="457200" rtl="0" eaLnBrk="1" latinLnBrk="0" hangingPunct="1">
                        <a:defRPr kumimoji="0" sz="1800" kern="1200">
                          <a:solidFill>
                            <a:schemeClr val="dk1"/>
                          </a:solidFill>
                          <a:latin typeface="Lucida Sans Unicode"/>
                          <a:ea typeface=""/>
                          <a:cs typeface=""/>
                        </a:defRPr>
                      </a:lvl9pPr>
                    </a:lstStyle>
                    <a:p>
                      <a:r>
                        <a:rPr lang="en-AU" sz="1500" dirty="0" smtClean="0">
                          <a:solidFill>
                            <a:srgbClr val="000000"/>
                          </a:solidFill>
                        </a:rPr>
                        <a:t>No</a:t>
                      </a:r>
                      <a:endParaRPr lang="en-US" sz="1500" dirty="0">
                        <a:solidFill>
                          <a:srgbClr val="000000"/>
                        </a:solidFill>
                      </a:endParaRPr>
                    </a:p>
                  </a:txBody>
                  <a:tcPr marL="77692" marR="77692" marT="38845" marB="3884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A1F28">
                        <a:lumMod val="60000"/>
                        <a:lumOff val="40000"/>
                      </a:srgbClr>
                    </a:solidFill>
                  </a:tcPr>
                </a:tc>
              </a:tr>
              <a:tr h="303536">
                <a:tc>
                  <a:txBody>
                    <a:bodyPr/>
                    <a:lstStyle>
                      <a:lvl1pPr marL="0" algn="l" defTabSz="457200" rtl="0" eaLnBrk="1" latinLnBrk="0" hangingPunct="1">
                        <a:defRPr kumimoji="0" sz="1800" kern="1200">
                          <a:solidFill>
                            <a:schemeClr val="dk1"/>
                          </a:solidFill>
                          <a:latin typeface="Lucida Sans Unicode"/>
                          <a:ea typeface=""/>
                          <a:cs typeface=""/>
                        </a:defRPr>
                      </a:lvl1pPr>
                      <a:lvl2pPr marL="457200" algn="l" defTabSz="457200" rtl="0" eaLnBrk="1" latinLnBrk="0" hangingPunct="1">
                        <a:defRPr kumimoji="0" sz="1800" kern="1200">
                          <a:solidFill>
                            <a:schemeClr val="dk1"/>
                          </a:solidFill>
                          <a:latin typeface="Lucida Sans Unicode"/>
                          <a:ea typeface=""/>
                          <a:cs typeface=""/>
                        </a:defRPr>
                      </a:lvl2pPr>
                      <a:lvl3pPr marL="914400" algn="l" defTabSz="457200" rtl="0" eaLnBrk="1" latinLnBrk="0" hangingPunct="1">
                        <a:defRPr kumimoji="0" sz="1800" kern="1200">
                          <a:solidFill>
                            <a:schemeClr val="dk1"/>
                          </a:solidFill>
                          <a:latin typeface="Lucida Sans Unicode"/>
                          <a:ea typeface=""/>
                          <a:cs typeface=""/>
                        </a:defRPr>
                      </a:lvl3pPr>
                      <a:lvl4pPr marL="1371600" algn="l" defTabSz="457200" rtl="0" eaLnBrk="1" latinLnBrk="0" hangingPunct="1">
                        <a:defRPr kumimoji="0" sz="1800" kern="1200">
                          <a:solidFill>
                            <a:schemeClr val="dk1"/>
                          </a:solidFill>
                          <a:latin typeface="Lucida Sans Unicode"/>
                          <a:ea typeface=""/>
                          <a:cs typeface=""/>
                        </a:defRPr>
                      </a:lvl4pPr>
                      <a:lvl5pPr marL="1828800" algn="l" defTabSz="457200" rtl="0" eaLnBrk="1" latinLnBrk="0" hangingPunct="1">
                        <a:defRPr kumimoji="0" sz="1800" kern="1200">
                          <a:solidFill>
                            <a:schemeClr val="dk1"/>
                          </a:solidFill>
                          <a:latin typeface="Lucida Sans Unicode"/>
                          <a:ea typeface=""/>
                          <a:cs typeface=""/>
                        </a:defRPr>
                      </a:lvl5pPr>
                      <a:lvl6pPr marL="2286000" algn="l" defTabSz="457200" rtl="0" eaLnBrk="1" latinLnBrk="0" hangingPunct="1">
                        <a:defRPr kumimoji="0" sz="1800" kern="1200">
                          <a:solidFill>
                            <a:schemeClr val="dk1"/>
                          </a:solidFill>
                          <a:latin typeface="Lucida Sans Unicode"/>
                          <a:ea typeface=""/>
                          <a:cs typeface=""/>
                        </a:defRPr>
                      </a:lvl6pPr>
                      <a:lvl7pPr marL="2743200" algn="l" defTabSz="457200" rtl="0" eaLnBrk="1" latinLnBrk="0" hangingPunct="1">
                        <a:defRPr kumimoji="0" sz="1800" kern="1200">
                          <a:solidFill>
                            <a:schemeClr val="dk1"/>
                          </a:solidFill>
                          <a:latin typeface="Lucida Sans Unicode"/>
                          <a:ea typeface=""/>
                          <a:cs typeface=""/>
                        </a:defRPr>
                      </a:lvl7pPr>
                      <a:lvl8pPr marL="3200400" algn="l" defTabSz="457200" rtl="0" eaLnBrk="1" latinLnBrk="0" hangingPunct="1">
                        <a:defRPr kumimoji="0" sz="1800" kern="1200">
                          <a:solidFill>
                            <a:schemeClr val="dk1"/>
                          </a:solidFill>
                          <a:latin typeface="Lucida Sans Unicode"/>
                          <a:ea typeface=""/>
                          <a:cs typeface=""/>
                        </a:defRPr>
                      </a:lvl8pPr>
                      <a:lvl9pPr marL="3657600" algn="l" defTabSz="457200" rtl="0" eaLnBrk="1" latinLnBrk="0" hangingPunct="1">
                        <a:defRPr kumimoji="0" sz="1800" kern="1200">
                          <a:solidFill>
                            <a:schemeClr val="dk1"/>
                          </a:solidFill>
                          <a:latin typeface="Lucida Sans Unicode"/>
                          <a:ea typeface=""/>
                          <a:cs typeface=""/>
                        </a:defRPr>
                      </a:lvl9pPr>
                    </a:lstStyle>
                    <a:p>
                      <a:r>
                        <a:rPr lang="en-AU" sz="1500" dirty="0" smtClean="0"/>
                        <a:t>Geometry Passes</a:t>
                      </a:r>
                      <a:endParaRPr lang="en-US" sz="1500" dirty="0"/>
                    </a:p>
                  </a:txBody>
                  <a:tcPr marL="77692" marR="77692" marT="38845" marB="3884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E0E8"/>
                    </a:solidFill>
                  </a:tcPr>
                </a:tc>
                <a:tc>
                  <a:txBody>
                    <a:bodyPr/>
                    <a:lstStyle>
                      <a:lvl1pPr marL="0" algn="l" defTabSz="457200" rtl="0" eaLnBrk="1" latinLnBrk="0" hangingPunct="1">
                        <a:defRPr kumimoji="0" sz="1800" kern="1200">
                          <a:solidFill>
                            <a:schemeClr val="dk1"/>
                          </a:solidFill>
                          <a:latin typeface="Lucida Sans Unicode"/>
                          <a:ea typeface=""/>
                          <a:cs typeface=""/>
                        </a:defRPr>
                      </a:lvl1pPr>
                      <a:lvl2pPr marL="457200" algn="l" defTabSz="457200" rtl="0" eaLnBrk="1" latinLnBrk="0" hangingPunct="1">
                        <a:defRPr kumimoji="0" sz="1800" kern="1200">
                          <a:solidFill>
                            <a:schemeClr val="dk1"/>
                          </a:solidFill>
                          <a:latin typeface="Lucida Sans Unicode"/>
                          <a:ea typeface=""/>
                          <a:cs typeface=""/>
                        </a:defRPr>
                      </a:lvl2pPr>
                      <a:lvl3pPr marL="914400" algn="l" defTabSz="457200" rtl="0" eaLnBrk="1" latinLnBrk="0" hangingPunct="1">
                        <a:defRPr kumimoji="0" sz="1800" kern="1200">
                          <a:solidFill>
                            <a:schemeClr val="dk1"/>
                          </a:solidFill>
                          <a:latin typeface="Lucida Sans Unicode"/>
                          <a:ea typeface=""/>
                          <a:cs typeface=""/>
                        </a:defRPr>
                      </a:lvl3pPr>
                      <a:lvl4pPr marL="1371600" algn="l" defTabSz="457200" rtl="0" eaLnBrk="1" latinLnBrk="0" hangingPunct="1">
                        <a:defRPr kumimoji="0" sz="1800" kern="1200">
                          <a:solidFill>
                            <a:schemeClr val="dk1"/>
                          </a:solidFill>
                          <a:latin typeface="Lucida Sans Unicode"/>
                          <a:ea typeface=""/>
                          <a:cs typeface=""/>
                        </a:defRPr>
                      </a:lvl4pPr>
                      <a:lvl5pPr marL="1828800" algn="l" defTabSz="457200" rtl="0" eaLnBrk="1" latinLnBrk="0" hangingPunct="1">
                        <a:defRPr kumimoji="0" sz="1800" kern="1200">
                          <a:solidFill>
                            <a:schemeClr val="dk1"/>
                          </a:solidFill>
                          <a:latin typeface="Lucida Sans Unicode"/>
                          <a:ea typeface=""/>
                          <a:cs typeface=""/>
                        </a:defRPr>
                      </a:lvl5pPr>
                      <a:lvl6pPr marL="2286000" algn="l" defTabSz="457200" rtl="0" eaLnBrk="1" latinLnBrk="0" hangingPunct="1">
                        <a:defRPr kumimoji="0" sz="1800" kern="1200">
                          <a:solidFill>
                            <a:schemeClr val="dk1"/>
                          </a:solidFill>
                          <a:latin typeface="Lucida Sans Unicode"/>
                          <a:ea typeface=""/>
                          <a:cs typeface=""/>
                        </a:defRPr>
                      </a:lvl6pPr>
                      <a:lvl7pPr marL="2743200" algn="l" defTabSz="457200" rtl="0" eaLnBrk="1" latinLnBrk="0" hangingPunct="1">
                        <a:defRPr kumimoji="0" sz="1800" kern="1200">
                          <a:solidFill>
                            <a:schemeClr val="dk1"/>
                          </a:solidFill>
                          <a:latin typeface="Lucida Sans Unicode"/>
                          <a:ea typeface=""/>
                          <a:cs typeface=""/>
                        </a:defRPr>
                      </a:lvl7pPr>
                      <a:lvl8pPr marL="3200400" algn="l" defTabSz="457200" rtl="0" eaLnBrk="1" latinLnBrk="0" hangingPunct="1">
                        <a:defRPr kumimoji="0" sz="1800" kern="1200">
                          <a:solidFill>
                            <a:schemeClr val="dk1"/>
                          </a:solidFill>
                          <a:latin typeface="Lucida Sans Unicode"/>
                          <a:ea typeface=""/>
                          <a:cs typeface=""/>
                        </a:defRPr>
                      </a:lvl8pPr>
                      <a:lvl9pPr marL="3657600" algn="l" defTabSz="457200" rtl="0" eaLnBrk="1" latinLnBrk="0" hangingPunct="1">
                        <a:defRPr kumimoji="0" sz="1800" kern="1200">
                          <a:solidFill>
                            <a:schemeClr val="dk1"/>
                          </a:solidFill>
                          <a:latin typeface="Lucida Sans Unicode"/>
                          <a:ea typeface=""/>
                          <a:cs typeface=""/>
                        </a:defRPr>
                      </a:lvl9pPr>
                    </a:lstStyle>
                    <a:p>
                      <a:r>
                        <a:rPr lang="en-AU" sz="1500" dirty="0" smtClean="0">
                          <a:solidFill>
                            <a:srgbClr val="000000"/>
                          </a:solidFill>
                        </a:rPr>
                        <a:t>1</a:t>
                      </a:r>
                      <a:endParaRPr lang="en-US" sz="1500" dirty="0">
                        <a:solidFill>
                          <a:srgbClr val="000000"/>
                        </a:solidFill>
                      </a:endParaRPr>
                    </a:p>
                  </a:txBody>
                  <a:tcPr marL="77692" marR="77692" marT="38845" marB="3884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E0E8"/>
                    </a:solidFill>
                  </a:tcPr>
                </a:tc>
                <a:tc>
                  <a:txBody>
                    <a:bodyPr/>
                    <a:lstStyle>
                      <a:lvl1pPr marL="0" algn="l" defTabSz="457200" rtl="0" eaLnBrk="1" latinLnBrk="0" hangingPunct="1">
                        <a:defRPr kumimoji="0" sz="1800" kern="1200">
                          <a:solidFill>
                            <a:schemeClr val="dk1"/>
                          </a:solidFill>
                          <a:latin typeface="Lucida Sans Unicode"/>
                          <a:ea typeface=""/>
                          <a:cs typeface=""/>
                        </a:defRPr>
                      </a:lvl1pPr>
                      <a:lvl2pPr marL="457200" algn="l" defTabSz="457200" rtl="0" eaLnBrk="1" latinLnBrk="0" hangingPunct="1">
                        <a:defRPr kumimoji="0" sz="1800" kern="1200">
                          <a:solidFill>
                            <a:schemeClr val="dk1"/>
                          </a:solidFill>
                          <a:latin typeface="Lucida Sans Unicode"/>
                          <a:ea typeface=""/>
                          <a:cs typeface=""/>
                        </a:defRPr>
                      </a:lvl2pPr>
                      <a:lvl3pPr marL="914400" algn="l" defTabSz="457200" rtl="0" eaLnBrk="1" latinLnBrk="0" hangingPunct="1">
                        <a:defRPr kumimoji="0" sz="1800" kern="1200">
                          <a:solidFill>
                            <a:schemeClr val="dk1"/>
                          </a:solidFill>
                          <a:latin typeface="Lucida Sans Unicode"/>
                          <a:ea typeface=""/>
                          <a:cs typeface=""/>
                        </a:defRPr>
                      </a:lvl3pPr>
                      <a:lvl4pPr marL="1371600" algn="l" defTabSz="457200" rtl="0" eaLnBrk="1" latinLnBrk="0" hangingPunct="1">
                        <a:defRPr kumimoji="0" sz="1800" kern="1200">
                          <a:solidFill>
                            <a:schemeClr val="dk1"/>
                          </a:solidFill>
                          <a:latin typeface="Lucida Sans Unicode"/>
                          <a:ea typeface=""/>
                          <a:cs typeface=""/>
                        </a:defRPr>
                      </a:lvl4pPr>
                      <a:lvl5pPr marL="1828800" algn="l" defTabSz="457200" rtl="0" eaLnBrk="1" latinLnBrk="0" hangingPunct="1">
                        <a:defRPr kumimoji="0" sz="1800" kern="1200">
                          <a:solidFill>
                            <a:schemeClr val="dk1"/>
                          </a:solidFill>
                          <a:latin typeface="Lucida Sans Unicode"/>
                          <a:ea typeface=""/>
                          <a:cs typeface=""/>
                        </a:defRPr>
                      </a:lvl5pPr>
                      <a:lvl6pPr marL="2286000" algn="l" defTabSz="457200" rtl="0" eaLnBrk="1" latinLnBrk="0" hangingPunct="1">
                        <a:defRPr kumimoji="0" sz="1800" kern="1200">
                          <a:solidFill>
                            <a:schemeClr val="dk1"/>
                          </a:solidFill>
                          <a:latin typeface="Lucida Sans Unicode"/>
                          <a:ea typeface=""/>
                          <a:cs typeface=""/>
                        </a:defRPr>
                      </a:lvl6pPr>
                      <a:lvl7pPr marL="2743200" algn="l" defTabSz="457200" rtl="0" eaLnBrk="1" latinLnBrk="0" hangingPunct="1">
                        <a:defRPr kumimoji="0" sz="1800" kern="1200">
                          <a:solidFill>
                            <a:schemeClr val="dk1"/>
                          </a:solidFill>
                          <a:latin typeface="Lucida Sans Unicode"/>
                          <a:ea typeface=""/>
                          <a:cs typeface=""/>
                        </a:defRPr>
                      </a:lvl7pPr>
                      <a:lvl8pPr marL="3200400" algn="l" defTabSz="457200" rtl="0" eaLnBrk="1" latinLnBrk="0" hangingPunct="1">
                        <a:defRPr kumimoji="0" sz="1800" kern="1200">
                          <a:solidFill>
                            <a:schemeClr val="dk1"/>
                          </a:solidFill>
                          <a:latin typeface="Lucida Sans Unicode"/>
                          <a:ea typeface=""/>
                          <a:cs typeface=""/>
                        </a:defRPr>
                      </a:lvl8pPr>
                      <a:lvl9pPr marL="3657600" algn="l" defTabSz="457200" rtl="0" eaLnBrk="1" latinLnBrk="0" hangingPunct="1">
                        <a:defRPr kumimoji="0" sz="1800" kern="1200">
                          <a:solidFill>
                            <a:schemeClr val="dk1"/>
                          </a:solidFill>
                          <a:latin typeface="Lucida Sans Unicode"/>
                          <a:ea typeface=""/>
                          <a:cs typeface=""/>
                        </a:defRPr>
                      </a:lvl9pPr>
                    </a:lstStyle>
                    <a:p>
                      <a:r>
                        <a:rPr lang="en-AU" sz="1500" dirty="0" smtClean="0">
                          <a:solidFill>
                            <a:srgbClr val="000000"/>
                          </a:solidFill>
                        </a:rPr>
                        <a:t>1</a:t>
                      </a:r>
                      <a:endParaRPr lang="en-US" sz="1500" dirty="0">
                        <a:solidFill>
                          <a:srgbClr val="000000"/>
                        </a:solidFill>
                      </a:endParaRPr>
                    </a:p>
                  </a:txBody>
                  <a:tcPr marL="77692" marR="77692" marT="38845" marB="3884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E0E8"/>
                    </a:solidFill>
                  </a:tcPr>
                </a:tc>
                <a:tc>
                  <a:txBody>
                    <a:bodyPr/>
                    <a:lstStyle>
                      <a:lvl1pPr marL="0" algn="l" defTabSz="457200" rtl="0" eaLnBrk="1" latinLnBrk="0" hangingPunct="1">
                        <a:defRPr kumimoji="0" sz="1800" kern="1200">
                          <a:solidFill>
                            <a:schemeClr val="dk1"/>
                          </a:solidFill>
                          <a:latin typeface="Lucida Sans Unicode"/>
                          <a:ea typeface=""/>
                          <a:cs typeface=""/>
                        </a:defRPr>
                      </a:lvl1pPr>
                      <a:lvl2pPr marL="457200" algn="l" defTabSz="457200" rtl="0" eaLnBrk="1" latinLnBrk="0" hangingPunct="1">
                        <a:defRPr kumimoji="0" sz="1800" kern="1200">
                          <a:solidFill>
                            <a:schemeClr val="dk1"/>
                          </a:solidFill>
                          <a:latin typeface="Lucida Sans Unicode"/>
                          <a:ea typeface=""/>
                          <a:cs typeface=""/>
                        </a:defRPr>
                      </a:lvl2pPr>
                      <a:lvl3pPr marL="914400" algn="l" defTabSz="457200" rtl="0" eaLnBrk="1" latinLnBrk="0" hangingPunct="1">
                        <a:defRPr kumimoji="0" sz="1800" kern="1200">
                          <a:solidFill>
                            <a:schemeClr val="dk1"/>
                          </a:solidFill>
                          <a:latin typeface="Lucida Sans Unicode"/>
                          <a:ea typeface=""/>
                          <a:cs typeface=""/>
                        </a:defRPr>
                      </a:lvl3pPr>
                      <a:lvl4pPr marL="1371600" algn="l" defTabSz="457200" rtl="0" eaLnBrk="1" latinLnBrk="0" hangingPunct="1">
                        <a:defRPr kumimoji="0" sz="1800" kern="1200">
                          <a:solidFill>
                            <a:schemeClr val="dk1"/>
                          </a:solidFill>
                          <a:latin typeface="Lucida Sans Unicode"/>
                          <a:ea typeface=""/>
                          <a:cs typeface=""/>
                        </a:defRPr>
                      </a:lvl4pPr>
                      <a:lvl5pPr marL="1828800" algn="l" defTabSz="457200" rtl="0" eaLnBrk="1" latinLnBrk="0" hangingPunct="1">
                        <a:defRPr kumimoji="0" sz="1800" kern="1200">
                          <a:solidFill>
                            <a:schemeClr val="dk1"/>
                          </a:solidFill>
                          <a:latin typeface="Lucida Sans Unicode"/>
                          <a:ea typeface=""/>
                          <a:cs typeface=""/>
                        </a:defRPr>
                      </a:lvl5pPr>
                      <a:lvl6pPr marL="2286000" algn="l" defTabSz="457200" rtl="0" eaLnBrk="1" latinLnBrk="0" hangingPunct="1">
                        <a:defRPr kumimoji="0" sz="1800" kern="1200">
                          <a:solidFill>
                            <a:schemeClr val="dk1"/>
                          </a:solidFill>
                          <a:latin typeface="Lucida Sans Unicode"/>
                          <a:ea typeface=""/>
                          <a:cs typeface=""/>
                        </a:defRPr>
                      </a:lvl6pPr>
                      <a:lvl7pPr marL="2743200" algn="l" defTabSz="457200" rtl="0" eaLnBrk="1" latinLnBrk="0" hangingPunct="1">
                        <a:defRPr kumimoji="0" sz="1800" kern="1200">
                          <a:solidFill>
                            <a:schemeClr val="dk1"/>
                          </a:solidFill>
                          <a:latin typeface="Lucida Sans Unicode"/>
                          <a:ea typeface=""/>
                          <a:cs typeface=""/>
                        </a:defRPr>
                      </a:lvl7pPr>
                      <a:lvl8pPr marL="3200400" algn="l" defTabSz="457200" rtl="0" eaLnBrk="1" latinLnBrk="0" hangingPunct="1">
                        <a:defRPr kumimoji="0" sz="1800" kern="1200">
                          <a:solidFill>
                            <a:schemeClr val="dk1"/>
                          </a:solidFill>
                          <a:latin typeface="Lucida Sans Unicode"/>
                          <a:ea typeface=""/>
                          <a:cs typeface=""/>
                        </a:defRPr>
                      </a:lvl8pPr>
                      <a:lvl9pPr marL="3657600" algn="l" defTabSz="457200" rtl="0" eaLnBrk="1" latinLnBrk="0" hangingPunct="1">
                        <a:defRPr kumimoji="0" sz="1800" kern="1200">
                          <a:solidFill>
                            <a:schemeClr val="dk1"/>
                          </a:solidFill>
                          <a:latin typeface="Lucida Sans Unicode"/>
                          <a:ea typeface=""/>
                          <a:cs typeface=""/>
                        </a:defRPr>
                      </a:lvl9pPr>
                    </a:lstStyle>
                    <a:p>
                      <a:r>
                        <a:rPr lang="en-AU" sz="1500" dirty="0" smtClean="0">
                          <a:solidFill>
                            <a:srgbClr val="000000"/>
                          </a:solidFill>
                        </a:rPr>
                        <a:t>1-2</a:t>
                      </a:r>
                      <a:r>
                        <a:rPr lang="en-AU" sz="1500" baseline="30000" dirty="0" smtClean="0">
                          <a:solidFill>
                            <a:srgbClr val="000000"/>
                          </a:solidFill>
                        </a:rPr>
                        <a:t>*</a:t>
                      </a:r>
                      <a:endParaRPr lang="en-US" sz="1500" baseline="30000" dirty="0">
                        <a:solidFill>
                          <a:srgbClr val="000000"/>
                        </a:solidFill>
                      </a:endParaRPr>
                    </a:p>
                  </a:txBody>
                  <a:tcPr marL="77692" marR="77692" marT="38845" marB="3884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E0E8"/>
                    </a:solidFill>
                  </a:tcPr>
                </a:tc>
                <a:tc>
                  <a:txBody>
                    <a:bodyPr/>
                    <a:lstStyle>
                      <a:lvl1pPr marL="0" algn="l" defTabSz="457200" rtl="0" eaLnBrk="1" latinLnBrk="0" hangingPunct="1">
                        <a:defRPr kumimoji="0" sz="1800" kern="1200">
                          <a:solidFill>
                            <a:schemeClr val="dk1"/>
                          </a:solidFill>
                          <a:latin typeface="Lucida Sans Unicode"/>
                          <a:ea typeface=""/>
                          <a:cs typeface=""/>
                        </a:defRPr>
                      </a:lvl1pPr>
                      <a:lvl2pPr marL="457200" algn="l" defTabSz="457200" rtl="0" eaLnBrk="1" latinLnBrk="0" hangingPunct="1">
                        <a:defRPr kumimoji="0" sz="1800" kern="1200">
                          <a:solidFill>
                            <a:schemeClr val="dk1"/>
                          </a:solidFill>
                          <a:latin typeface="Lucida Sans Unicode"/>
                          <a:ea typeface=""/>
                          <a:cs typeface=""/>
                        </a:defRPr>
                      </a:lvl2pPr>
                      <a:lvl3pPr marL="914400" algn="l" defTabSz="457200" rtl="0" eaLnBrk="1" latinLnBrk="0" hangingPunct="1">
                        <a:defRPr kumimoji="0" sz="1800" kern="1200">
                          <a:solidFill>
                            <a:schemeClr val="dk1"/>
                          </a:solidFill>
                          <a:latin typeface="Lucida Sans Unicode"/>
                          <a:ea typeface=""/>
                          <a:cs typeface=""/>
                        </a:defRPr>
                      </a:lvl3pPr>
                      <a:lvl4pPr marL="1371600" algn="l" defTabSz="457200" rtl="0" eaLnBrk="1" latinLnBrk="0" hangingPunct="1">
                        <a:defRPr kumimoji="0" sz="1800" kern="1200">
                          <a:solidFill>
                            <a:schemeClr val="dk1"/>
                          </a:solidFill>
                          <a:latin typeface="Lucida Sans Unicode"/>
                          <a:ea typeface=""/>
                          <a:cs typeface=""/>
                        </a:defRPr>
                      </a:lvl4pPr>
                      <a:lvl5pPr marL="1828800" algn="l" defTabSz="457200" rtl="0" eaLnBrk="1" latinLnBrk="0" hangingPunct="1">
                        <a:defRPr kumimoji="0" sz="1800" kern="1200">
                          <a:solidFill>
                            <a:schemeClr val="dk1"/>
                          </a:solidFill>
                          <a:latin typeface="Lucida Sans Unicode"/>
                          <a:ea typeface=""/>
                          <a:cs typeface=""/>
                        </a:defRPr>
                      </a:lvl5pPr>
                      <a:lvl6pPr marL="2286000" algn="l" defTabSz="457200" rtl="0" eaLnBrk="1" latinLnBrk="0" hangingPunct="1">
                        <a:defRPr kumimoji="0" sz="1800" kern="1200">
                          <a:solidFill>
                            <a:schemeClr val="dk1"/>
                          </a:solidFill>
                          <a:latin typeface="Lucida Sans Unicode"/>
                          <a:ea typeface=""/>
                          <a:cs typeface=""/>
                        </a:defRPr>
                      </a:lvl6pPr>
                      <a:lvl7pPr marL="2743200" algn="l" defTabSz="457200" rtl="0" eaLnBrk="1" latinLnBrk="0" hangingPunct="1">
                        <a:defRPr kumimoji="0" sz="1800" kern="1200">
                          <a:solidFill>
                            <a:schemeClr val="dk1"/>
                          </a:solidFill>
                          <a:latin typeface="Lucida Sans Unicode"/>
                          <a:ea typeface=""/>
                          <a:cs typeface=""/>
                        </a:defRPr>
                      </a:lvl7pPr>
                      <a:lvl8pPr marL="3200400" algn="l" defTabSz="457200" rtl="0" eaLnBrk="1" latinLnBrk="0" hangingPunct="1">
                        <a:defRPr kumimoji="0" sz="1800" kern="1200">
                          <a:solidFill>
                            <a:schemeClr val="dk1"/>
                          </a:solidFill>
                          <a:latin typeface="Lucida Sans Unicode"/>
                          <a:ea typeface=""/>
                          <a:cs typeface=""/>
                        </a:defRPr>
                      </a:lvl8pPr>
                      <a:lvl9pPr marL="3657600" algn="l" defTabSz="457200" rtl="0" eaLnBrk="1" latinLnBrk="0" hangingPunct="1">
                        <a:defRPr kumimoji="0" sz="1800" kern="1200">
                          <a:solidFill>
                            <a:schemeClr val="dk1"/>
                          </a:solidFill>
                          <a:latin typeface="Lucida Sans Unicode"/>
                          <a:ea typeface=""/>
                          <a:cs typeface=""/>
                        </a:defRPr>
                      </a:lvl9pPr>
                    </a:lstStyle>
                    <a:p>
                      <a:r>
                        <a:rPr lang="en-AU" sz="1500" dirty="0" smtClean="0">
                          <a:solidFill>
                            <a:srgbClr val="000000"/>
                          </a:solidFill>
                        </a:rPr>
                        <a:t>1</a:t>
                      </a:r>
                      <a:endParaRPr lang="en-US" sz="1500" dirty="0">
                        <a:solidFill>
                          <a:srgbClr val="000000"/>
                        </a:solidFill>
                      </a:endParaRPr>
                    </a:p>
                  </a:txBody>
                  <a:tcPr marL="77692" marR="77692" marT="38845" marB="3884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E0E8"/>
                    </a:solidFill>
                  </a:tcPr>
                </a:tc>
                <a:tc>
                  <a:txBody>
                    <a:bodyPr/>
                    <a:lstStyle>
                      <a:lvl1pPr marL="0" algn="l" defTabSz="457200" rtl="0" eaLnBrk="1" latinLnBrk="0" hangingPunct="1">
                        <a:defRPr kumimoji="0" sz="1800" kern="1200">
                          <a:solidFill>
                            <a:schemeClr val="dk1"/>
                          </a:solidFill>
                          <a:latin typeface="Lucida Sans Unicode"/>
                          <a:ea typeface=""/>
                          <a:cs typeface=""/>
                        </a:defRPr>
                      </a:lvl1pPr>
                      <a:lvl2pPr marL="457200" algn="l" defTabSz="457200" rtl="0" eaLnBrk="1" latinLnBrk="0" hangingPunct="1">
                        <a:defRPr kumimoji="0" sz="1800" kern="1200">
                          <a:solidFill>
                            <a:schemeClr val="dk1"/>
                          </a:solidFill>
                          <a:latin typeface="Lucida Sans Unicode"/>
                          <a:ea typeface=""/>
                          <a:cs typeface=""/>
                        </a:defRPr>
                      </a:lvl2pPr>
                      <a:lvl3pPr marL="914400" algn="l" defTabSz="457200" rtl="0" eaLnBrk="1" latinLnBrk="0" hangingPunct="1">
                        <a:defRPr kumimoji="0" sz="1800" kern="1200">
                          <a:solidFill>
                            <a:schemeClr val="dk1"/>
                          </a:solidFill>
                          <a:latin typeface="Lucida Sans Unicode"/>
                          <a:ea typeface=""/>
                          <a:cs typeface=""/>
                        </a:defRPr>
                      </a:lvl3pPr>
                      <a:lvl4pPr marL="1371600" algn="l" defTabSz="457200" rtl="0" eaLnBrk="1" latinLnBrk="0" hangingPunct="1">
                        <a:defRPr kumimoji="0" sz="1800" kern="1200">
                          <a:solidFill>
                            <a:schemeClr val="dk1"/>
                          </a:solidFill>
                          <a:latin typeface="Lucida Sans Unicode"/>
                          <a:ea typeface=""/>
                          <a:cs typeface=""/>
                        </a:defRPr>
                      </a:lvl4pPr>
                      <a:lvl5pPr marL="1828800" algn="l" defTabSz="457200" rtl="0" eaLnBrk="1" latinLnBrk="0" hangingPunct="1">
                        <a:defRPr kumimoji="0" sz="1800" kern="1200">
                          <a:solidFill>
                            <a:schemeClr val="dk1"/>
                          </a:solidFill>
                          <a:latin typeface="Lucida Sans Unicode"/>
                          <a:ea typeface=""/>
                          <a:cs typeface=""/>
                        </a:defRPr>
                      </a:lvl5pPr>
                      <a:lvl6pPr marL="2286000" algn="l" defTabSz="457200" rtl="0" eaLnBrk="1" latinLnBrk="0" hangingPunct="1">
                        <a:defRPr kumimoji="0" sz="1800" kern="1200">
                          <a:solidFill>
                            <a:schemeClr val="dk1"/>
                          </a:solidFill>
                          <a:latin typeface="Lucida Sans Unicode"/>
                          <a:ea typeface=""/>
                          <a:cs typeface=""/>
                        </a:defRPr>
                      </a:lvl6pPr>
                      <a:lvl7pPr marL="2743200" algn="l" defTabSz="457200" rtl="0" eaLnBrk="1" latinLnBrk="0" hangingPunct="1">
                        <a:defRPr kumimoji="0" sz="1800" kern="1200">
                          <a:solidFill>
                            <a:schemeClr val="dk1"/>
                          </a:solidFill>
                          <a:latin typeface="Lucida Sans Unicode"/>
                          <a:ea typeface=""/>
                          <a:cs typeface=""/>
                        </a:defRPr>
                      </a:lvl7pPr>
                      <a:lvl8pPr marL="3200400" algn="l" defTabSz="457200" rtl="0" eaLnBrk="1" latinLnBrk="0" hangingPunct="1">
                        <a:defRPr kumimoji="0" sz="1800" kern="1200">
                          <a:solidFill>
                            <a:schemeClr val="dk1"/>
                          </a:solidFill>
                          <a:latin typeface="Lucida Sans Unicode"/>
                          <a:ea typeface=""/>
                          <a:cs typeface=""/>
                        </a:defRPr>
                      </a:lvl8pPr>
                      <a:lvl9pPr marL="3657600" algn="l" defTabSz="457200" rtl="0" eaLnBrk="1" latinLnBrk="0" hangingPunct="1">
                        <a:defRPr kumimoji="0" sz="1800" kern="1200">
                          <a:solidFill>
                            <a:schemeClr val="dk1"/>
                          </a:solidFill>
                          <a:latin typeface="Lucida Sans Unicode"/>
                          <a:ea typeface=""/>
                          <a:cs typeface=""/>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500" dirty="0" smtClean="0">
                          <a:solidFill>
                            <a:srgbClr val="000000"/>
                          </a:solidFill>
                        </a:rPr>
                        <a:t>1-2</a:t>
                      </a:r>
                      <a:r>
                        <a:rPr lang="en-AU" sz="1500" baseline="30000" dirty="0" smtClean="0">
                          <a:solidFill>
                            <a:srgbClr val="000000"/>
                          </a:solidFill>
                        </a:rPr>
                        <a:t>+</a:t>
                      </a:r>
                      <a:endParaRPr lang="en-US" sz="1500" baseline="30000" dirty="0" smtClean="0">
                        <a:solidFill>
                          <a:srgbClr val="000000"/>
                        </a:solidFill>
                      </a:endParaRPr>
                    </a:p>
                  </a:txBody>
                  <a:tcPr marL="77692" marR="77692" marT="38845" marB="3884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E0E8"/>
                    </a:solidFill>
                  </a:tcPr>
                </a:tc>
              </a:tr>
              <a:tr h="303536">
                <a:tc>
                  <a:txBody>
                    <a:bodyPr/>
                    <a:lstStyle>
                      <a:lvl1pPr marL="0" algn="l" defTabSz="457200" rtl="0" eaLnBrk="1" latinLnBrk="0" hangingPunct="1">
                        <a:defRPr sz="1800" kern="1200">
                          <a:solidFill>
                            <a:schemeClr val="tx1"/>
                          </a:solidFill>
                          <a:latin typeface="Lucida Grande"/>
                          <a:ea typeface="ヒラギノ角ゴ ProN W3"/>
                          <a:cs typeface="ヒラギノ角ゴ ProN W3"/>
                        </a:defRPr>
                      </a:lvl1pPr>
                      <a:lvl2pPr marL="457200" algn="l" defTabSz="457200" rtl="0" eaLnBrk="1" latinLnBrk="0" hangingPunct="1">
                        <a:defRPr sz="1800" kern="1200">
                          <a:solidFill>
                            <a:schemeClr val="tx1"/>
                          </a:solidFill>
                          <a:latin typeface="Lucida Grande"/>
                          <a:ea typeface="ヒラギノ角ゴ ProN W3"/>
                          <a:cs typeface="ヒラギノ角ゴ ProN W3"/>
                        </a:defRPr>
                      </a:lvl2pPr>
                      <a:lvl3pPr marL="914400" algn="l" defTabSz="457200" rtl="0" eaLnBrk="1" latinLnBrk="0" hangingPunct="1">
                        <a:defRPr sz="1800" kern="1200">
                          <a:solidFill>
                            <a:schemeClr val="tx1"/>
                          </a:solidFill>
                          <a:latin typeface="Lucida Grande"/>
                          <a:ea typeface="ヒラギノ角ゴ ProN W3"/>
                          <a:cs typeface="ヒラギノ角ゴ ProN W3"/>
                        </a:defRPr>
                      </a:lvl3pPr>
                      <a:lvl4pPr marL="1371600" algn="l" defTabSz="457200" rtl="0" eaLnBrk="1" latinLnBrk="0" hangingPunct="1">
                        <a:defRPr sz="1800" kern="1200">
                          <a:solidFill>
                            <a:schemeClr val="tx1"/>
                          </a:solidFill>
                          <a:latin typeface="Lucida Grande"/>
                          <a:ea typeface="ヒラギノ角ゴ ProN W3"/>
                          <a:cs typeface="ヒラギノ角ゴ ProN W3"/>
                        </a:defRPr>
                      </a:lvl4pPr>
                      <a:lvl5pPr marL="1828800" algn="l" defTabSz="457200" rtl="0" eaLnBrk="1" latinLnBrk="0" hangingPunct="1">
                        <a:defRPr sz="1800" kern="1200">
                          <a:solidFill>
                            <a:schemeClr val="tx1"/>
                          </a:solidFill>
                          <a:latin typeface="Lucida Grande"/>
                          <a:ea typeface="ヒラギノ角ゴ ProN W3"/>
                          <a:cs typeface="ヒラギノ角ゴ ProN W3"/>
                        </a:defRPr>
                      </a:lvl5pPr>
                      <a:lvl6pPr marL="2286000" algn="l" defTabSz="457200" rtl="0" eaLnBrk="1" latinLnBrk="0" hangingPunct="1">
                        <a:defRPr sz="1800" kern="1200">
                          <a:solidFill>
                            <a:schemeClr val="tx1"/>
                          </a:solidFill>
                          <a:latin typeface="Lucida Grande"/>
                          <a:ea typeface="ヒラギノ角ゴ ProN W3"/>
                          <a:cs typeface="ヒラギノ角ゴ ProN W3"/>
                        </a:defRPr>
                      </a:lvl6pPr>
                      <a:lvl7pPr marL="2743200" algn="l" defTabSz="457200" rtl="0" eaLnBrk="1" latinLnBrk="0" hangingPunct="1">
                        <a:defRPr sz="1800" kern="1200">
                          <a:solidFill>
                            <a:schemeClr val="tx1"/>
                          </a:solidFill>
                          <a:latin typeface="Lucida Grande"/>
                          <a:ea typeface="ヒラギノ角ゴ ProN W3"/>
                          <a:cs typeface="ヒラギノ角ゴ ProN W3"/>
                        </a:defRPr>
                      </a:lvl7pPr>
                      <a:lvl8pPr marL="3200400" algn="l" defTabSz="457200" rtl="0" eaLnBrk="1" latinLnBrk="0" hangingPunct="1">
                        <a:defRPr sz="1800" kern="1200">
                          <a:solidFill>
                            <a:schemeClr val="tx1"/>
                          </a:solidFill>
                          <a:latin typeface="Lucida Grande"/>
                          <a:ea typeface="ヒラギノ角ゴ ProN W3"/>
                          <a:cs typeface="ヒラギノ角ゴ ProN W3"/>
                        </a:defRPr>
                      </a:lvl8pPr>
                      <a:lvl9pPr marL="3657600" algn="l" defTabSz="457200" rtl="0" eaLnBrk="1" latinLnBrk="0" hangingPunct="1">
                        <a:defRPr sz="1800" kern="1200">
                          <a:solidFill>
                            <a:schemeClr val="tx1"/>
                          </a:solidFill>
                          <a:latin typeface="Lucida Grande"/>
                          <a:ea typeface="ヒラギノ角ゴ ProN W3"/>
                          <a:cs typeface="ヒラギノ角ゴ ProN W3"/>
                        </a:defRPr>
                      </a:lvl9pPr>
                    </a:lstStyle>
                    <a:p>
                      <a:r>
                        <a:rPr lang="en-US" sz="1500" dirty="0" smtClean="0">
                          <a:latin typeface="Lucida Sans" panose="020B0602030504020204" pitchFamily="34" charset="0"/>
                        </a:rPr>
                        <a:t>Register Pressure</a:t>
                      </a:r>
                      <a:endParaRPr lang="en-US" sz="1500" dirty="0">
                        <a:latin typeface="Lucida Sans" panose="020B0602030504020204" pitchFamily="34" charset="0"/>
                      </a:endParaRPr>
                    </a:p>
                  </a:txBody>
                  <a:tcPr marL="77692" marR="77692" marT="38845" marB="38845">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8F0F4"/>
                    </a:solidFill>
                  </a:tcPr>
                </a:tc>
                <a:tc>
                  <a:txBody>
                    <a:bodyPr/>
                    <a:lstStyle>
                      <a:lvl1pPr marL="0" algn="l" defTabSz="457200" rtl="0" eaLnBrk="1" latinLnBrk="0" hangingPunct="1">
                        <a:defRPr sz="1800" kern="1200">
                          <a:solidFill>
                            <a:schemeClr val="tx1"/>
                          </a:solidFill>
                          <a:latin typeface="Lucida Grande"/>
                          <a:ea typeface="ヒラギノ角ゴ ProN W3"/>
                          <a:cs typeface="ヒラギノ角ゴ ProN W3"/>
                        </a:defRPr>
                      </a:lvl1pPr>
                      <a:lvl2pPr marL="457200" algn="l" defTabSz="457200" rtl="0" eaLnBrk="1" latinLnBrk="0" hangingPunct="1">
                        <a:defRPr sz="1800" kern="1200">
                          <a:solidFill>
                            <a:schemeClr val="tx1"/>
                          </a:solidFill>
                          <a:latin typeface="Lucida Grande"/>
                          <a:ea typeface="ヒラギノ角ゴ ProN W3"/>
                          <a:cs typeface="ヒラギノ角ゴ ProN W3"/>
                        </a:defRPr>
                      </a:lvl2pPr>
                      <a:lvl3pPr marL="914400" algn="l" defTabSz="457200" rtl="0" eaLnBrk="1" latinLnBrk="0" hangingPunct="1">
                        <a:defRPr sz="1800" kern="1200">
                          <a:solidFill>
                            <a:schemeClr val="tx1"/>
                          </a:solidFill>
                          <a:latin typeface="Lucida Grande"/>
                          <a:ea typeface="ヒラギノ角ゴ ProN W3"/>
                          <a:cs typeface="ヒラギノ角ゴ ProN W3"/>
                        </a:defRPr>
                      </a:lvl3pPr>
                      <a:lvl4pPr marL="1371600" algn="l" defTabSz="457200" rtl="0" eaLnBrk="1" latinLnBrk="0" hangingPunct="1">
                        <a:defRPr sz="1800" kern="1200">
                          <a:solidFill>
                            <a:schemeClr val="tx1"/>
                          </a:solidFill>
                          <a:latin typeface="Lucida Grande"/>
                          <a:ea typeface="ヒラギノ角ゴ ProN W3"/>
                          <a:cs typeface="ヒラギノ角ゴ ProN W3"/>
                        </a:defRPr>
                      </a:lvl4pPr>
                      <a:lvl5pPr marL="1828800" algn="l" defTabSz="457200" rtl="0" eaLnBrk="1" latinLnBrk="0" hangingPunct="1">
                        <a:defRPr sz="1800" kern="1200">
                          <a:solidFill>
                            <a:schemeClr val="tx1"/>
                          </a:solidFill>
                          <a:latin typeface="Lucida Grande"/>
                          <a:ea typeface="ヒラギノ角ゴ ProN W3"/>
                          <a:cs typeface="ヒラギノ角ゴ ProN W3"/>
                        </a:defRPr>
                      </a:lvl5pPr>
                      <a:lvl6pPr marL="2286000" algn="l" defTabSz="457200" rtl="0" eaLnBrk="1" latinLnBrk="0" hangingPunct="1">
                        <a:defRPr sz="1800" kern="1200">
                          <a:solidFill>
                            <a:schemeClr val="tx1"/>
                          </a:solidFill>
                          <a:latin typeface="Lucida Grande"/>
                          <a:ea typeface="ヒラギノ角ゴ ProN W3"/>
                          <a:cs typeface="ヒラギノ角ゴ ProN W3"/>
                        </a:defRPr>
                      </a:lvl6pPr>
                      <a:lvl7pPr marL="2743200" algn="l" defTabSz="457200" rtl="0" eaLnBrk="1" latinLnBrk="0" hangingPunct="1">
                        <a:defRPr sz="1800" kern="1200">
                          <a:solidFill>
                            <a:schemeClr val="tx1"/>
                          </a:solidFill>
                          <a:latin typeface="Lucida Grande"/>
                          <a:ea typeface="ヒラギノ角ゴ ProN W3"/>
                          <a:cs typeface="ヒラギノ角ゴ ProN W3"/>
                        </a:defRPr>
                      </a:lvl7pPr>
                      <a:lvl8pPr marL="3200400" algn="l" defTabSz="457200" rtl="0" eaLnBrk="1" latinLnBrk="0" hangingPunct="1">
                        <a:defRPr sz="1800" kern="1200">
                          <a:solidFill>
                            <a:schemeClr val="tx1"/>
                          </a:solidFill>
                          <a:latin typeface="Lucida Grande"/>
                          <a:ea typeface="ヒラギノ角ゴ ProN W3"/>
                          <a:cs typeface="ヒラギノ角ゴ ProN W3"/>
                        </a:defRPr>
                      </a:lvl8pPr>
                      <a:lvl9pPr marL="3657600" algn="l" defTabSz="457200" rtl="0" eaLnBrk="1" latinLnBrk="0" hangingPunct="1">
                        <a:defRPr sz="1800" kern="1200">
                          <a:solidFill>
                            <a:schemeClr val="tx1"/>
                          </a:solidFill>
                          <a:latin typeface="Lucida Grande"/>
                          <a:ea typeface="ヒラギノ角ゴ ProN W3"/>
                          <a:cs typeface="ヒラギノ角ゴ ProN W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500" b="0" i="0" u="none" strike="noStrike" kern="1200" cap="none" spc="0" normalizeH="0" baseline="0" noProof="0" dirty="0" smtClean="0">
                          <a:ln>
                            <a:noFill/>
                          </a:ln>
                          <a:solidFill>
                            <a:srgbClr val="000000"/>
                          </a:solidFill>
                          <a:effectLst/>
                          <a:uLnTx/>
                          <a:uFillTx/>
                          <a:latin typeface="Lucida Sans" panose="020B0602030504020204" pitchFamily="34" charset="0"/>
                          <a:ea typeface="+mn-ea"/>
                          <a:cs typeface="+mn-cs"/>
                        </a:rPr>
                        <a:t>Low</a:t>
                      </a:r>
                      <a:endParaRPr kumimoji="0" lang="en-US" sz="1500" b="0" i="0" u="none" strike="noStrike" kern="1200" cap="none" spc="0" normalizeH="0" baseline="0" noProof="0" dirty="0">
                        <a:ln>
                          <a:noFill/>
                        </a:ln>
                        <a:solidFill>
                          <a:srgbClr val="000000"/>
                        </a:solidFill>
                        <a:effectLst/>
                        <a:uLnTx/>
                        <a:uFillTx/>
                        <a:latin typeface="Lucida Sans" panose="020B0602030504020204" pitchFamily="34" charset="0"/>
                        <a:ea typeface="+mn-ea"/>
                        <a:cs typeface="+mn-cs"/>
                      </a:endParaRPr>
                    </a:p>
                  </a:txBody>
                  <a:tcPr marL="77692" marR="77692" marT="38845" marB="38845">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92D050"/>
                    </a:solidFill>
                  </a:tcPr>
                </a:tc>
                <a:tc>
                  <a:txBody>
                    <a:bodyPr/>
                    <a:lstStyle>
                      <a:lvl1pPr marL="0" algn="l" defTabSz="457200" rtl="0" eaLnBrk="1" latinLnBrk="0" hangingPunct="1">
                        <a:defRPr sz="1800" kern="1200">
                          <a:solidFill>
                            <a:schemeClr val="tx1"/>
                          </a:solidFill>
                          <a:latin typeface="Lucida Grande"/>
                          <a:ea typeface="ヒラギノ角ゴ ProN W3"/>
                          <a:cs typeface="ヒラギノ角ゴ ProN W3"/>
                        </a:defRPr>
                      </a:lvl1pPr>
                      <a:lvl2pPr marL="457200" algn="l" defTabSz="457200" rtl="0" eaLnBrk="1" latinLnBrk="0" hangingPunct="1">
                        <a:defRPr sz="1800" kern="1200">
                          <a:solidFill>
                            <a:schemeClr val="tx1"/>
                          </a:solidFill>
                          <a:latin typeface="Lucida Grande"/>
                          <a:ea typeface="ヒラギノ角ゴ ProN W3"/>
                          <a:cs typeface="ヒラギノ角ゴ ProN W3"/>
                        </a:defRPr>
                      </a:lvl2pPr>
                      <a:lvl3pPr marL="914400" algn="l" defTabSz="457200" rtl="0" eaLnBrk="1" latinLnBrk="0" hangingPunct="1">
                        <a:defRPr sz="1800" kern="1200">
                          <a:solidFill>
                            <a:schemeClr val="tx1"/>
                          </a:solidFill>
                          <a:latin typeface="Lucida Grande"/>
                          <a:ea typeface="ヒラギノ角ゴ ProN W3"/>
                          <a:cs typeface="ヒラギノ角ゴ ProN W3"/>
                        </a:defRPr>
                      </a:lvl3pPr>
                      <a:lvl4pPr marL="1371600" algn="l" defTabSz="457200" rtl="0" eaLnBrk="1" latinLnBrk="0" hangingPunct="1">
                        <a:defRPr sz="1800" kern="1200">
                          <a:solidFill>
                            <a:schemeClr val="tx1"/>
                          </a:solidFill>
                          <a:latin typeface="Lucida Grande"/>
                          <a:ea typeface="ヒラギノ角ゴ ProN W3"/>
                          <a:cs typeface="ヒラギノ角ゴ ProN W3"/>
                        </a:defRPr>
                      </a:lvl4pPr>
                      <a:lvl5pPr marL="1828800" algn="l" defTabSz="457200" rtl="0" eaLnBrk="1" latinLnBrk="0" hangingPunct="1">
                        <a:defRPr sz="1800" kern="1200">
                          <a:solidFill>
                            <a:schemeClr val="tx1"/>
                          </a:solidFill>
                          <a:latin typeface="Lucida Grande"/>
                          <a:ea typeface="ヒラギノ角ゴ ProN W3"/>
                          <a:cs typeface="ヒラギノ角ゴ ProN W3"/>
                        </a:defRPr>
                      </a:lvl5pPr>
                      <a:lvl6pPr marL="2286000" algn="l" defTabSz="457200" rtl="0" eaLnBrk="1" latinLnBrk="0" hangingPunct="1">
                        <a:defRPr sz="1800" kern="1200">
                          <a:solidFill>
                            <a:schemeClr val="tx1"/>
                          </a:solidFill>
                          <a:latin typeface="Lucida Grande"/>
                          <a:ea typeface="ヒラギノ角ゴ ProN W3"/>
                          <a:cs typeface="ヒラギノ角ゴ ProN W3"/>
                        </a:defRPr>
                      </a:lvl6pPr>
                      <a:lvl7pPr marL="2743200" algn="l" defTabSz="457200" rtl="0" eaLnBrk="1" latinLnBrk="0" hangingPunct="1">
                        <a:defRPr sz="1800" kern="1200">
                          <a:solidFill>
                            <a:schemeClr val="tx1"/>
                          </a:solidFill>
                          <a:latin typeface="Lucida Grande"/>
                          <a:ea typeface="ヒラギノ角ゴ ProN W3"/>
                          <a:cs typeface="ヒラギノ角ゴ ProN W3"/>
                        </a:defRPr>
                      </a:lvl7pPr>
                      <a:lvl8pPr marL="3200400" algn="l" defTabSz="457200" rtl="0" eaLnBrk="1" latinLnBrk="0" hangingPunct="1">
                        <a:defRPr sz="1800" kern="1200">
                          <a:solidFill>
                            <a:schemeClr val="tx1"/>
                          </a:solidFill>
                          <a:latin typeface="Lucida Grande"/>
                          <a:ea typeface="ヒラギノ角ゴ ProN W3"/>
                          <a:cs typeface="ヒラギノ角ゴ ProN W3"/>
                        </a:defRPr>
                      </a:lvl8pPr>
                      <a:lvl9pPr marL="3657600" algn="l" defTabSz="457200" rtl="0" eaLnBrk="1" latinLnBrk="0" hangingPunct="1">
                        <a:defRPr sz="1800" kern="1200">
                          <a:solidFill>
                            <a:schemeClr val="tx1"/>
                          </a:solidFill>
                          <a:latin typeface="Lucida Grande"/>
                          <a:ea typeface="ヒラギノ角ゴ ProN W3"/>
                          <a:cs typeface="ヒラギノ角ゴ ProN W3"/>
                        </a:defRPr>
                      </a:lvl9pPr>
                    </a:lstStyle>
                    <a:p>
                      <a:r>
                        <a:rPr lang="en-US" sz="1500" dirty="0" smtClean="0">
                          <a:solidFill>
                            <a:srgbClr val="000000"/>
                          </a:solidFill>
                          <a:latin typeface="Lucida Sans" panose="020B0602030504020204" pitchFamily="34" charset="0"/>
                        </a:rPr>
                        <a:t>High</a:t>
                      </a:r>
                      <a:endParaRPr lang="en-US" sz="1500" dirty="0">
                        <a:solidFill>
                          <a:srgbClr val="000000"/>
                        </a:solidFill>
                        <a:latin typeface="Lucida Sans" panose="020B0602030504020204" pitchFamily="34" charset="0"/>
                      </a:endParaRPr>
                    </a:p>
                  </a:txBody>
                  <a:tcPr marL="77692" marR="77692" marT="38845" marB="38845">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C767C"/>
                    </a:solidFill>
                  </a:tcPr>
                </a:tc>
                <a:tc>
                  <a:txBody>
                    <a:bodyPr/>
                    <a:lstStyle>
                      <a:lvl1pPr marL="0" algn="l" defTabSz="457200" rtl="0" eaLnBrk="1" latinLnBrk="0" hangingPunct="1">
                        <a:defRPr sz="1800" kern="1200">
                          <a:solidFill>
                            <a:schemeClr val="tx1"/>
                          </a:solidFill>
                          <a:latin typeface="Lucida Grande"/>
                          <a:ea typeface="ヒラギノ角ゴ ProN W3"/>
                          <a:cs typeface="ヒラギノ角ゴ ProN W3"/>
                        </a:defRPr>
                      </a:lvl1pPr>
                      <a:lvl2pPr marL="457200" algn="l" defTabSz="457200" rtl="0" eaLnBrk="1" latinLnBrk="0" hangingPunct="1">
                        <a:defRPr sz="1800" kern="1200">
                          <a:solidFill>
                            <a:schemeClr val="tx1"/>
                          </a:solidFill>
                          <a:latin typeface="Lucida Grande"/>
                          <a:ea typeface="ヒラギノ角ゴ ProN W3"/>
                          <a:cs typeface="ヒラギノ角ゴ ProN W3"/>
                        </a:defRPr>
                      </a:lvl2pPr>
                      <a:lvl3pPr marL="914400" algn="l" defTabSz="457200" rtl="0" eaLnBrk="1" latinLnBrk="0" hangingPunct="1">
                        <a:defRPr sz="1800" kern="1200">
                          <a:solidFill>
                            <a:schemeClr val="tx1"/>
                          </a:solidFill>
                          <a:latin typeface="Lucida Grande"/>
                          <a:ea typeface="ヒラギノ角ゴ ProN W3"/>
                          <a:cs typeface="ヒラギノ角ゴ ProN W3"/>
                        </a:defRPr>
                      </a:lvl3pPr>
                      <a:lvl4pPr marL="1371600" algn="l" defTabSz="457200" rtl="0" eaLnBrk="1" latinLnBrk="0" hangingPunct="1">
                        <a:defRPr sz="1800" kern="1200">
                          <a:solidFill>
                            <a:schemeClr val="tx1"/>
                          </a:solidFill>
                          <a:latin typeface="Lucida Grande"/>
                          <a:ea typeface="ヒラギノ角ゴ ProN W3"/>
                          <a:cs typeface="ヒラギノ角ゴ ProN W3"/>
                        </a:defRPr>
                      </a:lvl4pPr>
                      <a:lvl5pPr marL="1828800" algn="l" defTabSz="457200" rtl="0" eaLnBrk="1" latinLnBrk="0" hangingPunct="1">
                        <a:defRPr sz="1800" kern="1200">
                          <a:solidFill>
                            <a:schemeClr val="tx1"/>
                          </a:solidFill>
                          <a:latin typeface="Lucida Grande"/>
                          <a:ea typeface="ヒラギノ角ゴ ProN W3"/>
                          <a:cs typeface="ヒラギノ角ゴ ProN W3"/>
                        </a:defRPr>
                      </a:lvl5pPr>
                      <a:lvl6pPr marL="2286000" algn="l" defTabSz="457200" rtl="0" eaLnBrk="1" latinLnBrk="0" hangingPunct="1">
                        <a:defRPr sz="1800" kern="1200">
                          <a:solidFill>
                            <a:schemeClr val="tx1"/>
                          </a:solidFill>
                          <a:latin typeface="Lucida Grande"/>
                          <a:ea typeface="ヒラギノ角ゴ ProN W3"/>
                          <a:cs typeface="ヒラギノ角ゴ ProN W3"/>
                        </a:defRPr>
                      </a:lvl6pPr>
                      <a:lvl7pPr marL="2743200" algn="l" defTabSz="457200" rtl="0" eaLnBrk="1" latinLnBrk="0" hangingPunct="1">
                        <a:defRPr sz="1800" kern="1200">
                          <a:solidFill>
                            <a:schemeClr val="tx1"/>
                          </a:solidFill>
                          <a:latin typeface="Lucida Grande"/>
                          <a:ea typeface="ヒラギノ角ゴ ProN W3"/>
                          <a:cs typeface="ヒラギノ角ゴ ProN W3"/>
                        </a:defRPr>
                      </a:lvl7pPr>
                      <a:lvl8pPr marL="3200400" algn="l" defTabSz="457200" rtl="0" eaLnBrk="1" latinLnBrk="0" hangingPunct="1">
                        <a:defRPr sz="1800" kern="1200">
                          <a:solidFill>
                            <a:schemeClr val="tx1"/>
                          </a:solidFill>
                          <a:latin typeface="Lucida Grande"/>
                          <a:ea typeface="ヒラギノ角ゴ ProN W3"/>
                          <a:cs typeface="ヒラギノ角ゴ ProN W3"/>
                        </a:defRPr>
                      </a:lvl8pPr>
                      <a:lvl9pPr marL="3657600" algn="l" defTabSz="457200" rtl="0" eaLnBrk="1" latinLnBrk="0" hangingPunct="1">
                        <a:defRPr sz="1800" kern="1200">
                          <a:solidFill>
                            <a:schemeClr val="tx1"/>
                          </a:solidFill>
                          <a:latin typeface="Lucida Grande"/>
                          <a:ea typeface="ヒラギノ角ゴ ProN W3"/>
                          <a:cs typeface="ヒラギノ角ゴ ProN W3"/>
                        </a:defRPr>
                      </a:lvl9pPr>
                    </a:lstStyle>
                    <a:p>
                      <a:r>
                        <a:rPr lang="en-US" sz="1500" dirty="0" smtClean="0">
                          <a:solidFill>
                            <a:srgbClr val="000000"/>
                          </a:solidFill>
                          <a:latin typeface="Lucida Sans" panose="020B0602030504020204" pitchFamily="34" charset="0"/>
                        </a:rPr>
                        <a:t>High</a:t>
                      </a:r>
                      <a:endParaRPr lang="en-US" sz="1500" baseline="30000" dirty="0">
                        <a:solidFill>
                          <a:srgbClr val="000000"/>
                        </a:solidFill>
                        <a:latin typeface="Lucida Sans" panose="020B0602030504020204" pitchFamily="34" charset="0"/>
                      </a:endParaRPr>
                    </a:p>
                  </a:txBody>
                  <a:tcPr marL="77692" marR="77692" marT="38845" marB="38845">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C767C"/>
                    </a:solidFill>
                  </a:tcPr>
                </a:tc>
                <a:tc>
                  <a:txBody>
                    <a:bodyPr/>
                    <a:lstStyle>
                      <a:lvl1pPr marL="0" algn="l" defTabSz="457200" rtl="0" eaLnBrk="1" latinLnBrk="0" hangingPunct="1">
                        <a:defRPr sz="1800" kern="1200">
                          <a:solidFill>
                            <a:schemeClr val="tx1"/>
                          </a:solidFill>
                          <a:latin typeface="Lucida Grande"/>
                          <a:ea typeface="ヒラギノ角ゴ ProN W3"/>
                          <a:cs typeface="ヒラギノ角ゴ ProN W3"/>
                        </a:defRPr>
                      </a:lvl1pPr>
                      <a:lvl2pPr marL="457200" algn="l" defTabSz="457200" rtl="0" eaLnBrk="1" latinLnBrk="0" hangingPunct="1">
                        <a:defRPr sz="1800" kern="1200">
                          <a:solidFill>
                            <a:schemeClr val="tx1"/>
                          </a:solidFill>
                          <a:latin typeface="Lucida Grande"/>
                          <a:ea typeface="ヒラギノ角ゴ ProN W3"/>
                          <a:cs typeface="ヒラギノ角ゴ ProN W3"/>
                        </a:defRPr>
                      </a:lvl2pPr>
                      <a:lvl3pPr marL="914400" algn="l" defTabSz="457200" rtl="0" eaLnBrk="1" latinLnBrk="0" hangingPunct="1">
                        <a:defRPr sz="1800" kern="1200">
                          <a:solidFill>
                            <a:schemeClr val="tx1"/>
                          </a:solidFill>
                          <a:latin typeface="Lucida Grande"/>
                          <a:ea typeface="ヒラギノ角ゴ ProN W3"/>
                          <a:cs typeface="ヒラギノ角ゴ ProN W3"/>
                        </a:defRPr>
                      </a:lvl3pPr>
                      <a:lvl4pPr marL="1371600" algn="l" defTabSz="457200" rtl="0" eaLnBrk="1" latinLnBrk="0" hangingPunct="1">
                        <a:defRPr sz="1800" kern="1200">
                          <a:solidFill>
                            <a:schemeClr val="tx1"/>
                          </a:solidFill>
                          <a:latin typeface="Lucida Grande"/>
                          <a:ea typeface="ヒラギノ角ゴ ProN W3"/>
                          <a:cs typeface="ヒラギノ角ゴ ProN W3"/>
                        </a:defRPr>
                      </a:lvl4pPr>
                      <a:lvl5pPr marL="1828800" algn="l" defTabSz="457200" rtl="0" eaLnBrk="1" latinLnBrk="0" hangingPunct="1">
                        <a:defRPr sz="1800" kern="1200">
                          <a:solidFill>
                            <a:schemeClr val="tx1"/>
                          </a:solidFill>
                          <a:latin typeface="Lucida Grande"/>
                          <a:ea typeface="ヒラギノ角ゴ ProN W3"/>
                          <a:cs typeface="ヒラギノ角ゴ ProN W3"/>
                        </a:defRPr>
                      </a:lvl5pPr>
                      <a:lvl6pPr marL="2286000" algn="l" defTabSz="457200" rtl="0" eaLnBrk="1" latinLnBrk="0" hangingPunct="1">
                        <a:defRPr sz="1800" kern="1200">
                          <a:solidFill>
                            <a:schemeClr val="tx1"/>
                          </a:solidFill>
                          <a:latin typeface="Lucida Grande"/>
                          <a:ea typeface="ヒラギノ角ゴ ProN W3"/>
                          <a:cs typeface="ヒラギノ角ゴ ProN W3"/>
                        </a:defRPr>
                      </a:lvl6pPr>
                      <a:lvl7pPr marL="2743200" algn="l" defTabSz="457200" rtl="0" eaLnBrk="1" latinLnBrk="0" hangingPunct="1">
                        <a:defRPr sz="1800" kern="1200">
                          <a:solidFill>
                            <a:schemeClr val="tx1"/>
                          </a:solidFill>
                          <a:latin typeface="Lucida Grande"/>
                          <a:ea typeface="ヒラギノ角ゴ ProN W3"/>
                          <a:cs typeface="ヒラギノ角ゴ ProN W3"/>
                        </a:defRPr>
                      </a:lvl7pPr>
                      <a:lvl8pPr marL="3200400" algn="l" defTabSz="457200" rtl="0" eaLnBrk="1" latinLnBrk="0" hangingPunct="1">
                        <a:defRPr sz="1800" kern="1200">
                          <a:solidFill>
                            <a:schemeClr val="tx1"/>
                          </a:solidFill>
                          <a:latin typeface="Lucida Grande"/>
                          <a:ea typeface="ヒラギノ角ゴ ProN W3"/>
                          <a:cs typeface="ヒラギノ角ゴ ProN W3"/>
                        </a:defRPr>
                      </a:lvl8pPr>
                      <a:lvl9pPr marL="3657600" algn="l" defTabSz="457200" rtl="0" eaLnBrk="1" latinLnBrk="0" hangingPunct="1">
                        <a:defRPr sz="1800" kern="1200">
                          <a:solidFill>
                            <a:schemeClr val="tx1"/>
                          </a:solidFill>
                          <a:latin typeface="Lucida Grande"/>
                          <a:ea typeface="ヒラギノ角ゴ ProN W3"/>
                          <a:cs typeface="ヒラギノ角ゴ ProN W3"/>
                        </a:defRPr>
                      </a:lvl9pPr>
                    </a:lstStyle>
                    <a:p>
                      <a:r>
                        <a:rPr lang="en-US" sz="1500" dirty="0" smtClean="0">
                          <a:solidFill>
                            <a:srgbClr val="000000"/>
                          </a:solidFill>
                          <a:latin typeface="Lucida Sans" panose="020B0602030504020204" pitchFamily="34" charset="0"/>
                        </a:rPr>
                        <a:t>High</a:t>
                      </a:r>
                      <a:endParaRPr lang="en-US" sz="1500" dirty="0">
                        <a:solidFill>
                          <a:srgbClr val="000000"/>
                        </a:solidFill>
                        <a:latin typeface="Lucida Sans" panose="020B0602030504020204" pitchFamily="34" charset="0"/>
                      </a:endParaRPr>
                    </a:p>
                  </a:txBody>
                  <a:tcPr marL="77692" marR="77692" marT="38845" marB="38845">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C767C"/>
                    </a:solidFill>
                  </a:tcPr>
                </a:tc>
                <a:tc>
                  <a:txBody>
                    <a:bodyPr/>
                    <a:lstStyle>
                      <a:lvl1pPr marL="0" algn="l" defTabSz="457200" rtl="0" eaLnBrk="1" latinLnBrk="0" hangingPunct="1">
                        <a:defRPr sz="1800" kern="1200">
                          <a:solidFill>
                            <a:schemeClr val="tx1"/>
                          </a:solidFill>
                          <a:latin typeface="Lucida Grande"/>
                          <a:ea typeface="ヒラギノ角ゴ ProN W3"/>
                          <a:cs typeface="ヒラギノ角ゴ ProN W3"/>
                        </a:defRPr>
                      </a:lvl1pPr>
                      <a:lvl2pPr marL="457200" algn="l" defTabSz="457200" rtl="0" eaLnBrk="1" latinLnBrk="0" hangingPunct="1">
                        <a:defRPr sz="1800" kern="1200">
                          <a:solidFill>
                            <a:schemeClr val="tx1"/>
                          </a:solidFill>
                          <a:latin typeface="Lucida Grande"/>
                          <a:ea typeface="ヒラギノ角ゴ ProN W3"/>
                          <a:cs typeface="ヒラギノ角ゴ ProN W3"/>
                        </a:defRPr>
                      </a:lvl2pPr>
                      <a:lvl3pPr marL="914400" algn="l" defTabSz="457200" rtl="0" eaLnBrk="1" latinLnBrk="0" hangingPunct="1">
                        <a:defRPr sz="1800" kern="1200">
                          <a:solidFill>
                            <a:schemeClr val="tx1"/>
                          </a:solidFill>
                          <a:latin typeface="Lucida Grande"/>
                          <a:ea typeface="ヒラギノ角ゴ ProN W3"/>
                          <a:cs typeface="ヒラギノ角ゴ ProN W3"/>
                        </a:defRPr>
                      </a:lvl3pPr>
                      <a:lvl4pPr marL="1371600" algn="l" defTabSz="457200" rtl="0" eaLnBrk="1" latinLnBrk="0" hangingPunct="1">
                        <a:defRPr sz="1800" kern="1200">
                          <a:solidFill>
                            <a:schemeClr val="tx1"/>
                          </a:solidFill>
                          <a:latin typeface="Lucida Grande"/>
                          <a:ea typeface="ヒラギノ角ゴ ProN W3"/>
                          <a:cs typeface="ヒラギノ角ゴ ProN W3"/>
                        </a:defRPr>
                      </a:lvl4pPr>
                      <a:lvl5pPr marL="1828800" algn="l" defTabSz="457200" rtl="0" eaLnBrk="1" latinLnBrk="0" hangingPunct="1">
                        <a:defRPr sz="1800" kern="1200">
                          <a:solidFill>
                            <a:schemeClr val="tx1"/>
                          </a:solidFill>
                          <a:latin typeface="Lucida Grande"/>
                          <a:ea typeface="ヒラギノ角ゴ ProN W3"/>
                          <a:cs typeface="ヒラギノ角ゴ ProN W3"/>
                        </a:defRPr>
                      </a:lvl5pPr>
                      <a:lvl6pPr marL="2286000" algn="l" defTabSz="457200" rtl="0" eaLnBrk="1" latinLnBrk="0" hangingPunct="1">
                        <a:defRPr sz="1800" kern="1200">
                          <a:solidFill>
                            <a:schemeClr val="tx1"/>
                          </a:solidFill>
                          <a:latin typeface="Lucida Grande"/>
                          <a:ea typeface="ヒラギノ角ゴ ProN W3"/>
                          <a:cs typeface="ヒラギノ角ゴ ProN W3"/>
                        </a:defRPr>
                      </a:lvl6pPr>
                      <a:lvl7pPr marL="2743200" algn="l" defTabSz="457200" rtl="0" eaLnBrk="1" latinLnBrk="0" hangingPunct="1">
                        <a:defRPr sz="1800" kern="1200">
                          <a:solidFill>
                            <a:schemeClr val="tx1"/>
                          </a:solidFill>
                          <a:latin typeface="Lucida Grande"/>
                          <a:ea typeface="ヒラギノ角ゴ ProN W3"/>
                          <a:cs typeface="ヒラギノ角ゴ ProN W3"/>
                        </a:defRPr>
                      </a:lvl7pPr>
                      <a:lvl8pPr marL="3200400" algn="l" defTabSz="457200" rtl="0" eaLnBrk="1" latinLnBrk="0" hangingPunct="1">
                        <a:defRPr sz="1800" kern="1200">
                          <a:solidFill>
                            <a:schemeClr val="tx1"/>
                          </a:solidFill>
                          <a:latin typeface="Lucida Grande"/>
                          <a:ea typeface="ヒラギノ角ゴ ProN W3"/>
                          <a:cs typeface="ヒラギノ角ゴ ProN W3"/>
                        </a:defRPr>
                      </a:lvl8pPr>
                      <a:lvl9pPr marL="3657600" algn="l" defTabSz="457200" rtl="0" eaLnBrk="1" latinLnBrk="0" hangingPunct="1">
                        <a:defRPr sz="1800" kern="1200">
                          <a:solidFill>
                            <a:schemeClr val="tx1"/>
                          </a:solidFill>
                          <a:latin typeface="Lucida Grande"/>
                          <a:ea typeface="ヒラギノ角ゴ ProN W3"/>
                          <a:cs typeface="ヒラギノ角ゴ ProN W3"/>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solidFill>
                            <a:srgbClr val="000000"/>
                          </a:solidFill>
                          <a:latin typeface="Lucida Sans" panose="020B0602030504020204" pitchFamily="34" charset="0"/>
                        </a:rPr>
                        <a:t>High</a:t>
                      </a:r>
                      <a:endParaRPr lang="en-US" sz="1500" baseline="30000" dirty="0" smtClean="0">
                        <a:solidFill>
                          <a:srgbClr val="000000"/>
                        </a:solidFill>
                        <a:latin typeface="Lucida Sans" panose="020B0602030504020204" pitchFamily="34" charset="0"/>
                      </a:endParaRPr>
                    </a:p>
                  </a:txBody>
                  <a:tcPr marL="77692" marR="77692" marT="38845" marB="38845">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C767C"/>
                    </a:solidFill>
                  </a:tcPr>
                </a:tc>
              </a:tr>
              <a:tr h="303536">
                <a:tc>
                  <a:txBody>
                    <a:bodyPr/>
                    <a:lstStyle>
                      <a:lvl1pPr marL="0" algn="l" defTabSz="457200" rtl="0" eaLnBrk="1" latinLnBrk="0" hangingPunct="1">
                        <a:defRPr kumimoji="0" sz="1800" kern="1200">
                          <a:solidFill>
                            <a:schemeClr val="dk1"/>
                          </a:solidFill>
                          <a:latin typeface="Lucida Sans Unicode"/>
                          <a:ea typeface=""/>
                          <a:cs typeface=""/>
                        </a:defRPr>
                      </a:lvl1pPr>
                      <a:lvl2pPr marL="457200" algn="l" defTabSz="457200" rtl="0" eaLnBrk="1" latinLnBrk="0" hangingPunct="1">
                        <a:defRPr kumimoji="0" sz="1800" kern="1200">
                          <a:solidFill>
                            <a:schemeClr val="dk1"/>
                          </a:solidFill>
                          <a:latin typeface="Lucida Sans Unicode"/>
                          <a:ea typeface=""/>
                          <a:cs typeface=""/>
                        </a:defRPr>
                      </a:lvl2pPr>
                      <a:lvl3pPr marL="914400" algn="l" defTabSz="457200" rtl="0" eaLnBrk="1" latinLnBrk="0" hangingPunct="1">
                        <a:defRPr kumimoji="0" sz="1800" kern="1200">
                          <a:solidFill>
                            <a:schemeClr val="dk1"/>
                          </a:solidFill>
                          <a:latin typeface="Lucida Sans Unicode"/>
                          <a:ea typeface=""/>
                          <a:cs typeface=""/>
                        </a:defRPr>
                      </a:lvl3pPr>
                      <a:lvl4pPr marL="1371600" algn="l" defTabSz="457200" rtl="0" eaLnBrk="1" latinLnBrk="0" hangingPunct="1">
                        <a:defRPr kumimoji="0" sz="1800" kern="1200">
                          <a:solidFill>
                            <a:schemeClr val="dk1"/>
                          </a:solidFill>
                          <a:latin typeface="Lucida Sans Unicode"/>
                          <a:ea typeface=""/>
                          <a:cs typeface=""/>
                        </a:defRPr>
                      </a:lvl4pPr>
                      <a:lvl5pPr marL="1828800" algn="l" defTabSz="457200" rtl="0" eaLnBrk="1" latinLnBrk="0" hangingPunct="1">
                        <a:defRPr kumimoji="0" sz="1800" kern="1200">
                          <a:solidFill>
                            <a:schemeClr val="dk1"/>
                          </a:solidFill>
                          <a:latin typeface="Lucida Sans Unicode"/>
                          <a:ea typeface=""/>
                          <a:cs typeface=""/>
                        </a:defRPr>
                      </a:lvl5pPr>
                      <a:lvl6pPr marL="2286000" algn="l" defTabSz="457200" rtl="0" eaLnBrk="1" latinLnBrk="0" hangingPunct="1">
                        <a:defRPr kumimoji="0" sz="1800" kern="1200">
                          <a:solidFill>
                            <a:schemeClr val="dk1"/>
                          </a:solidFill>
                          <a:latin typeface="Lucida Sans Unicode"/>
                          <a:ea typeface=""/>
                          <a:cs typeface=""/>
                        </a:defRPr>
                      </a:lvl6pPr>
                      <a:lvl7pPr marL="2743200" algn="l" defTabSz="457200" rtl="0" eaLnBrk="1" latinLnBrk="0" hangingPunct="1">
                        <a:defRPr kumimoji="0" sz="1800" kern="1200">
                          <a:solidFill>
                            <a:schemeClr val="dk1"/>
                          </a:solidFill>
                          <a:latin typeface="Lucida Sans Unicode"/>
                          <a:ea typeface=""/>
                          <a:cs typeface=""/>
                        </a:defRPr>
                      </a:lvl7pPr>
                      <a:lvl8pPr marL="3200400" algn="l" defTabSz="457200" rtl="0" eaLnBrk="1" latinLnBrk="0" hangingPunct="1">
                        <a:defRPr kumimoji="0" sz="1800" kern="1200">
                          <a:solidFill>
                            <a:schemeClr val="dk1"/>
                          </a:solidFill>
                          <a:latin typeface="Lucida Sans Unicode"/>
                          <a:ea typeface=""/>
                          <a:cs typeface=""/>
                        </a:defRPr>
                      </a:lvl8pPr>
                      <a:lvl9pPr marL="3657600" algn="l" defTabSz="457200" rtl="0" eaLnBrk="1" latinLnBrk="0" hangingPunct="1">
                        <a:defRPr kumimoji="0" sz="1800" kern="1200">
                          <a:solidFill>
                            <a:schemeClr val="dk1"/>
                          </a:solidFill>
                          <a:latin typeface="Lucida Sans Unicode"/>
                          <a:ea typeface=""/>
                          <a:cs typeface=""/>
                        </a:defRPr>
                      </a:lvl9pPr>
                    </a:lstStyle>
                    <a:p>
                      <a:r>
                        <a:rPr lang="en-AU" sz="1500" dirty="0" smtClean="0"/>
                        <a:t>Innermost loop</a:t>
                      </a:r>
                      <a:endParaRPr lang="en-US" sz="1500" dirty="0"/>
                    </a:p>
                  </a:txBody>
                  <a:tcPr marL="77692" marR="77692" marT="38845" marB="3884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E0E8"/>
                    </a:solidFill>
                  </a:tcPr>
                </a:tc>
                <a:tc>
                  <a:txBody>
                    <a:bodyPr/>
                    <a:lstStyle>
                      <a:lvl1pPr marL="0" algn="l" defTabSz="457200" rtl="0" eaLnBrk="1" latinLnBrk="0" hangingPunct="1">
                        <a:defRPr kumimoji="0" sz="1800" kern="1200">
                          <a:solidFill>
                            <a:schemeClr val="dk1"/>
                          </a:solidFill>
                          <a:latin typeface="Lucida Sans Unicode"/>
                          <a:ea typeface=""/>
                          <a:cs typeface=""/>
                        </a:defRPr>
                      </a:lvl1pPr>
                      <a:lvl2pPr marL="457200" algn="l" defTabSz="457200" rtl="0" eaLnBrk="1" latinLnBrk="0" hangingPunct="1">
                        <a:defRPr kumimoji="0" sz="1800" kern="1200">
                          <a:solidFill>
                            <a:schemeClr val="dk1"/>
                          </a:solidFill>
                          <a:latin typeface="Lucida Sans Unicode"/>
                          <a:ea typeface=""/>
                          <a:cs typeface=""/>
                        </a:defRPr>
                      </a:lvl2pPr>
                      <a:lvl3pPr marL="914400" algn="l" defTabSz="457200" rtl="0" eaLnBrk="1" latinLnBrk="0" hangingPunct="1">
                        <a:defRPr kumimoji="0" sz="1800" kern="1200">
                          <a:solidFill>
                            <a:schemeClr val="dk1"/>
                          </a:solidFill>
                          <a:latin typeface="Lucida Sans Unicode"/>
                          <a:ea typeface=""/>
                          <a:cs typeface=""/>
                        </a:defRPr>
                      </a:lvl3pPr>
                      <a:lvl4pPr marL="1371600" algn="l" defTabSz="457200" rtl="0" eaLnBrk="1" latinLnBrk="0" hangingPunct="1">
                        <a:defRPr kumimoji="0" sz="1800" kern="1200">
                          <a:solidFill>
                            <a:schemeClr val="dk1"/>
                          </a:solidFill>
                          <a:latin typeface="Lucida Sans Unicode"/>
                          <a:ea typeface=""/>
                          <a:cs typeface=""/>
                        </a:defRPr>
                      </a:lvl4pPr>
                      <a:lvl5pPr marL="1828800" algn="l" defTabSz="457200" rtl="0" eaLnBrk="1" latinLnBrk="0" hangingPunct="1">
                        <a:defRPr kumimoji="0" sz="1800" kern="1200">
                          <a:solidFill>
                            <a:schemeClr val="dk1"/>
                          </a:solidFill>
                          <a:latin typeface="Lucida Sans Unicode"/>
                          <a:ea typeface=""/>
                          <a:cs typeface=""/>
                        </a:defRPr>
                      </a:lvl5pPr>
                      <a:lvl6pPr marL="2286000" algn="l" defTabSz="457200" rtl="0" eaLnBrk="1" latinLnBrk="0" hangingPunct="1">
                        <a:defRPr kumimoji="0" sz="1800" kern="1200">
                          <a:solidFill>
                            <a:schemeClr val="dk1"/>
                          </a:solidFill>
                          <a:latin typeface="Lucida Sans Unicode"/>
                          <a:ea typeface=""/>
                          <a:cs typeface=""/>
                        </a:defRPr>
                      </a:lvl6pPr>
                      <a:lvl7pPr marL="2743200" algn="l" defTabSz="457200" rtl="0" eaLnBrk="1" latinLnBrk="0" hangingPunct="1">
                        <a:defRPr kumimoji="0" sz="1800" kern="1200">
                          <a:solidFill>
                            <a:schemeClr val="dk1"/>
                          </a:solidFill>
                          <a:latin typeface="Lucida Sans Unicode"/>
                          <a:ea typeface=""/>
                          <a:cs typeface=""/>
                        </a:defRPr>
                      </a:lvl7pPr>
                      <a:lvl8pPr marL="3200400" algn="l" defTabSz="457200" rtl="0" eaLnBrk="1" latinLnBrk="0" hangingPunct="1">
                        <a:defRPr kumimoji="0" sz="1800" kern="1200">
                          <a:solidFill>
                            <a:schemeClr val="dk1"/>
                          </a:solidFill>
                          <a:latin typeface="Lucida Sans Unicode"/>
                          <a:ea typeface=""/>
                          <a:cs typeface=""/>
                        </a:defRPr>
                      </a:lvl8pPr>
                      <a:lvl9pPr marL="3657600" algn="l" defTabSz="457200" rtl="0" eaLnBrk="1" latinLnBrk="0" hangingPunct="1">
                        <a:defRPr kumimoji="0" sz="1800" kern="1200">
                          <a:solidFill>
                            <a:schemeClr val="dk1"/>
                          </a:solidFill>
                          <a:latin typeface="Lucida Sans Unicode"/>
                          <a:ea typeface=""/>
                          <a:cs typeface=""/>
                        </a:defRPr>
                      </a:lvl9pPr>
                    </a:lstStyle>
                    <a:p>
                      <a:r>
                        <a:rPr lang="en-AU" sz="1500" dirty="0" smtClean="0">
                          <a:solidFill>
                            <a:srgbClr val="000000"/>
                          </a:solidFill>
                        </a:rPr>
                        <a:t>Pixels</a:t>
                      </a:r>
                      <a:endParaRPr lang="en-US" sz="1500" dirty="0">
                        <a:solidFill>
                          <a:srgbClr val="000000"/>
                        </a:solidFill>
                      </a:endParaRPr>
                    </a:p>
                  </a:txBody>
                  <a:tcPr marL="77692" marR="77692" marT="38845" marB="3884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E0E8"/>
                    </a:solidFill>
                  </a:tcPr>
                </a:tc>
                <a:tc>
                  <a:txBody>
                    <a:bodyPr/>
                    <a:lstStyle>
                      <a:lvl1pPr marL="0" algn="l" defTabSz="457200" rtl="0" eaLnBrk="1" latinLnBrk="0" hangingPunct="1">
                        <a:defRPr kumimoji="0" sz="1800" kern="1200">
                          <a:solidFill>
                            <a:schemeClr val="dk1"/>
                          </a:solidFill>
                          <a:latin typeface="Lucida Sans Unicode"/>
                          <a:ea typeface=""/>
                          <a:cs typeface=""/>
                        </a:defRPr>
                      </a:lvl1pPr>
                      <a:lvl2pPr marL="457200" algn="l" defTabSz="457200" rtl="0" eaLnBrk="1" latinLnBrk="0" hangingPunct="1">
                        <a:defRPr kumimoji="0" sz="1800" kern="1200">
                          <a:solidFill>
                            <a:schemeClr val="dk1"/>
                          </a:solidFill>
                          <a:latin typeface="Lucida Sans Unicode"/>
                          <a:ea typeface=""/>
                          <a:cs typeface=""/>
                        </a:defRPr>
                      </a:lvl2pPr>
                      <a:lvl3pPr marL="914400" algn="l" defTabSz="457200" rtl="0" eaLnBrk="1" latinLnBrk="0" hangingPunct="1">
                        <a:defRPr kumimoji="0" sz="1800" kern="1200">
                          <a:solidFill>
                            <a:schemeClr val="dk1"/>
                          </a:solidFill>
                          <a:latin typeface="Lucida Sans Unicode"/>
                          <a:ea typeface=""/>
                          <a:cs typeface=""/>
                        </a:defRPr>
                      </a:lvl3pPr>
                      <a:lvl4pPr marL="1371600" algn="l" defTabSz="457200" rtl="0" eaLnBrk="1" latinLnBrk="0" hangingPunct="1">
                        <a:defRPr kumimoji="0" sz="1800" kern="1200">
                          <a:solidFill>
                            <a:schemeClr val="dk1"/>
                          </a:solidFill>
                          <a:latin typeface="Lucida Sans Unicode"/>
                          <a:ea typeface=""/>
                          <a:cs typeface=""/>
                        </a:defRPr>
                      </a:lvl4pPr>
                      <a:lvl5pPr marL="1828800" algn="l" defTabSz="457200" rtl="0" eaLnBrk="1" latinLnBrk="0" hangingPunct="1">
                        <a:defRPr kumimoji="0" sz="1800" kern="1200">
                          <a:solidFill>
                            <a:schemeClr val="dk1"/>
                          </a:solidFill>
                          <a:latin typeface="Lucida Sans Unicode"/>
                          <a:ea typeface=""/>
                          <a:cs typeface=""/>
                        </a:defRPr>
                      </a:lvl5pPr>
                      <a:lvl6pPr marL="2286000" algn="l" defTabSz="457200" rtl="0" eaLnBrk="1" latinLnBrk="0" hangingPunct="1">
                        <a:defRPr kumimoji="0" sz="1800" kern="1200">
                          <a:solidFill>
                            <a:schemeClr val="dk1"/>
                          </a:solidFill>
                          <a:latin typeface="Lucida Sans Unicode"/>
                          <a:ea typeface=""/>
                          <a:cs typeface=""/>
                        </a:defRPr>
                      </a:lvl6pPr>
                      <a:lvl7pPr marL="2743200" algn="l" defTabSz="457200" rtl="0" eaLnBrk="1" latinLnBrk="0" hangingPunct="1">
                        <a:defRPr kumimoji="0" sz="1800" kern="1200">
                          <a:solidFill>
                            <a:schemeClr val="dk1"/>
                          </a:solidFill>
                          <a:latin typeface="Lucida Sans Unicode"/>
                          <a:ea typeface=""/>
                          <a:cs typeface=""/>
                        </a:defRPr>
                      </a:lvl7pPr>
                      <a:lvl8pPr marL="3200400" algn="l" defTabSz="457200" rtl="0" eaLnBrk="1" latinLnBrk="0" hangingPunct="1">
                        <a:defRPr kumimoji="0" sz="1800" kern="1200">
                          <a:solidFill>
                            <a:schemeClr val="dk1"/>
                          </a:solidFill>
                          <a:latin typeface="Lucida Sans Unicode"/>
                          <a:ea typeface=""/>
                          <a:cs typeface=""/>
                        </a:defRPr>
                      </a:lvl8pPr>
                      <a:lvl9pPr marL="3657600" algn="l" defTabSz="457200" rtl="0" eaLnBrk="1" latinLnBrk="0" hangingPunct="1">
                        <a:defRPr kumimoji="0" sz="1800" kern="1200">
                          <a:solidFill>
                            <a:schemeClr val="dk1"/>
                          </a:solidFill>
                          <a:latin typeface="Lucida Sans Unicode"/>
                          <a:ea typeface=""/>
                          <a:cs typeface=""/>
                        </a:defRPr>
                      </a:lvl9pPr>
                    </a:lstStyle>
                    <a:p>
                      <a:r>
                        <a:rPr lang="en-AU" sz="1500" dirty="0" smtClean="0">
                          <a:solidFill>
                            <a:srgbClr val="000000"/>
                          </a:solidFill>
                        </a:rPr>
                        <a:t>Lights</a:t>
                      </a:r>
                      <a:endParaRPr lang="en-US" sz="1500" dirty="0">
                        <a:solidFill>
                          <a:srgbClr val="000000"/>
                        </a:solidFill>
                      </a:endParaRPr>
                    </a:p>
                  </a:txBody>
                  <a:tcPr marL="77692" marR="77692" marT="38845" marB="3884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E0E8"/>
                    </a:solidFill>
                  </a:tcPr>
                </a:tc>
                <a:tc>
                  <a:txBody>
                    <a:bodyPr/>
                    <a:lstStyle>
                      <a:lvl1pPr marL="0" algn="l" defTabSz="457200" rtl="0" eaLnBrk="1" latinLnBrk="0" hangingPunct="1">
                        <a:defRPr kumimoji="0" sz="1800" kern="1200">
                          <a:solidFill>
                            <a:schemeClr val="dk1"/>
                          </a:solidFill>
                          <a:latin typeface="Lucida Sans Unicode"/>
                          <a:ea typeface=""/>
                          <a:cs typeface=""/>
                        </a:defRPr>
                      </a:lvl1pPr>
                      <a:lvl2pPr marL="457200" algn="l" defTabSz="457200" rtl="0" eaLnBrk="1" latinLnBrk="0" hangingPunct="1">
                        <a:defRPr kumimoji="0" sz="1800" kern="1200">
                          <a:solidFill>
                            <a:schemeClr val="dk1"/>
                          </a:solidFill>
                          <a:latin typeface="Lucida Sans Unicode"/>
                          <a:ea typeface=""/>
                          <a:cs typeface=""/>
                        </a:defRPr>
                      </a:lvl2pPr>
                      <a:lvl3pPr marL="914400" algn="l" defTabSz="457200" rtl="0" eaLnBrk="1" latinLnBrk="0" hangingPunct="1">
                        <a:defRPr kumimoji="0" sz="1800" kern="1200">
                          <a:solidFill>
                            <a:schemeClr val="dk1"/>
                          </a:solidFill>
                          <a:latin typeface="Lucida Sans Unicode"/>
                          <a:ea typeface=""/>
                          <a:cs typeface=""/>
                        </a:defRPr>
                      </a:lvl3pPr>
                      <a:lvl4pPr marL="1371600" algn="l" defTabSz="457200" rtl="0" eaLnBrk="1" latinLnBrk="0" hangingPunct="1">
                        <a:defRPr kumimoji="0" sz="1800" kern="1200">
                          <a:solidFill>
                            <a:schemeClr val="dk1"/>
                          </a:solidFill>
                          <a:latin typeface="Lucida Sans Unicode"/>
                          <a:ea typeface=""/>
                          <a:cs typeface=""/>
                        </a:defRPr>
                      </a:lvl4pPr>
                      <a:lvl5pPr marL="1828800" algn="l" defTabSz="457200" rtl="0" eaLnBrk="1" latinLnBrk="0" hangingPunct="1">
                        <a:defRPr kumimoji="0" sz="1800" kern="1200">
                          <a:solidFill>
                            <a:schemeClr val="dk1"/>
                          </a:solidFill>
                          <a:latin typeface="Lucida Sans Unicode"/>
                          <a:ea typeface=""/>
                          <a:cs typeface=""/>
                        </a:defRPr>
                      </a:lvl5pPr>
                      <a:lvl6pPr marL="2286000" algn="l" defTabSz="457200" rtl="0" eaLnBrk="1" latinLnBrk="0" hangingPunct="1">
                        <a:defRPr kumimoji="0" sz="1800" kern="1200">
                          <a:solidFill>
                            <a:schemeClr val="dk1"/>
                          </a:solidFill>
                          <a:latin typeface="Lucida Sans Unicode"/>
                          <a:ea typeface=""/>
                          <a:cs typeface=""/>
                        </a:defRPr>
                      </a:lvl6pPr>
                      <a:lvl7pPr marL="2743200" algn="l" defTabSz="457200" rtl="0" eaLnBrk="1" latinLnBrk="0" hangingPunct="1">
                        <a:defRPr kumimoji="0" sz="1800" kern="1200">
                          <a:solidFill>
                            <a:schemeClr val="dk1"/>
                          </a:solidFill>
                          <a:latin typeface="Lucida Sans Unicode"/>
                          <a:ea typeface=""/>
                          <a:cs typeface=""/>
                        </a:defRPr>
                      </a:lvl7pPr>
                      <a:lvl8pPr marL="3200400" algn="l" defTabSz="457200" rtl="0" eaLnBrk="1" latinLnBrk="0" hangingPunct="1">
                        <a:defRPr kumimoji="0" sz="1800" kern="1200">
                          <a:solidFill>
                            <a:schemeClr val="dk1"/>
                          </a:solidFill>
                          <a:latin typeface="Lucida Sans Unicode"/>
                          <a:ea typeface=""/>
                          <a:cs typeface=""/>
                        </a:defRPr>
                      </a:lvl8pPr>
                      <a:lvl9pPr marL="3657600" algn="l" defTabSz="457200" rtl="0" eaLnBrk="1" latinLnBrk="0" hangingPunct="1">
                        <a:defRPr kumimoji="0" sz="1800" kern="1200">
                          <a:solidFill>
                            <a:schemeClr val="dk1"/>
                          </a:solidFill>
                          <a:latin typeface="Lucida Sans Unicode"/>
                          <a:ea typeface=""/>
                          <a:cs typeface=""/>
                        </a:defRPr>
                      </a:lvl9pPr>
                    </a:lstStyle>
                    <a:p>
                      <a:r>
                        <a:rPr lang="en-AU" sz="1500" dirty="0" smtClean="0">
                          <a:solidFill>
                            <a:srgbClr val="000000"/>
                          </a:solidFill>
                        </a:rPr>
                        <a:t>Lights</a:t>
                      </a:r>
                      <a:endParaRPr lang="en-US" sz="1500" dirty="0">
                        <a:solidFill>
                          <a:srgbClr val="000000"/>
                        </a:solidFill>
                      </a:endParaRPr>
                    </a:p>
                  </a:txBody>
                  <a:tcPr marL="77692" marR="77692" marT="38845" marB="3884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E0E8"/>
                    </a:solidFill>
                  </a:tcPr>
                </a:tc>
                <a:tc>
                  <a:txBody>
                    <a:bodyPr/>
                    <a:lstStyle>
                      <a:lvl1pPr marL="0" algn="l" defTabSz="457200" rtl="0" eaLnBrk="1" latinLnBrk="0" hangingPunct="1">
                        <a:defRPr kumimoji="0" sz="1800" kern="1200">
                          <a:solidFill>
                            <a:schemeClr val="dk1"/>
                          </a:solidFill>
                          <a:latin typeface="Lucida Sans Unicode"/>
                          <a:ea typeface=""/>
                          <a:cs typeface=""/>
                        </a:defRPr>
                      </a:lvl1pPr>
                      <a:lvl2pPr marL="457200" algn="l" defTabSz="457200" rtl="0" eaLnBrk="1" latinLnBrk="0" hangingPunct="1">
                        <a:defRPr kumimoji="0" sz="1800" kern="1200">
                          <a:solidFill>
                            <a:schemeClr val="dk1"/>
                          </a:solidFill>
                          <a:latin typeface="Lucida Sans Unicode"/>
                          <a:ea typeface=""/>
                          <a:cs typeface=""/>
                        </a:defRPr>
                      </a:lvl2pPr>
                      <a:lvl3pPr marL="914400" algn="l" defTabSz="457200" rtl="0" eaLnBrk="1" latinLnBrk="0" hangingPunct="1">
                        <a:defRPr kumimoji="0" sz="1800" kern="1200">
                          <a:solidFill>
                            <a:schemeClr val="dk1"/>
                          </a:solidFill>
                          <a:latin typeface="Lucida Sans Unicode"/>
                          <a:ea typeface=""/>
                          <a:cs typeface=""/>
                        </a:defRPr>
                      </a:lvl3pPr>
                      <a:lvl4pPr marL="1371600" algn="l" defTabSz="457200" rtl="0" eaLnBrk="1" latinLnBrk="0" hangingPunct="1">
                        <a:defRPr kumimoji="0" sz="1800" kern="1200">
                          <a:solidFill>
                            <a:schemeClr val="dk1"/>
                          </a:solidFill>
                          <a:latin typeface="Lucida Sans Unicode"/>
                          <a:ea typeface=""/>
                          <a:cs typeface=""/>
                        </a:defRPr>
                      </a:lvl4pPr>
                      <a:lvl5pPr marL="1828800" algn="l" defTabSz="457200" rtl="0" eaLnBrk="1" latinLnBrk="0" hangingPunct="1">
                        <a:defRPr kumimoji="0" sz="1800" kern="1200">
                          <a:solidFill>
                            <a:schemeClr val="dk1"/>
                          </a:solidFill>
                          <a:latin typeface="Lucida Sans Unicode"/>
                          <a:ea typeface=""/>
                          <a:cs typeface=""/>
                        </a:defRPr>
                      </a:lvl5pPr>
                      <a:lvl6pPr marL="2286000" algn="l" defTabSz="457200" rtl="0" eaLnBrk="1" latinLnBrk="0" hangingPunct="1">
                        <a:defRPr kumimoji="0" sz="1800" kern="1200">
                          <a:solidFill>
                            <a:schemeClr val="dk1"/>
                          </a:solidFill>
                          <a:latin typeface="Lucida Sans Unicode"/>
                          <a:ea typeface=""/>
                          <a:cs typeface=""/>
                        </a:defRPr>
                      </a:lvl6pPr>
                      <a:lvl7pPr marL="2743200" algn="l" defTabSz="457200" rtl="0" eaLnBrk="1" latinLnBrk="0" hangingPunct="1">
                        <a:defRPr kumimoji="0" sz="1800" kern="1200">
                          <a:solidFill>
                            <a:schemeClr val="dk1"/>
                          </a:solidFill>
                          <a:latin typeface="Lucida Sans Unicode"/>
                          <a:ea typeface=""/>
                          <a:cs typeface=""/>
                        </a:defRPr>
                      </a:lvl7pPr>
                      <a:lvl8pPr marL="3200400" algn="l" defTabSz="457200" rtl="0" eaLnBrk="1" latinLnBrk="0" hangingPunct="1">
                        <a:defRPr kumimoji="0" sz="1800" kern="1200">
                          <a:solidFill>
                            <a:schemeClr val="dk1"/>
                          </a:solidFill>
                          <a:latin typeface="Lucida Sans Unicode"/>
                          <a:ea typeface=""/>
                          <a:cs typeface=""/>
                        </a:defRPr>
                      </a:lvl8pPr>
                      <a:lvl9pPr marL="3657600" algn="l" defTabSz="457200" rtl="0" eaLnBrk="1" latinLnBrk="0" hangingPunct="1">
                        <a:defRPr kumimoji="0" sz="1800" kern="1200">
                          <a:solidFill>
                            <a:schemeClr val="dk1"/>
                          </a:solidFill>
                          <a:latin typeface="Lucida Sans Unicode"/>
                          <a:ea typeface=""/>
                          <a:cs typeface=""/>
                        </a:defRPr>
                      </a:lvl9pPr>
                    </a:lstStyle>
                    <a:p>
                      <a:r>
                        <a:rPr lang="en-AU" sz="1500" dirty="0" smtClean="0">
                          <a:solidFill>
                            <a:srgbClr val="000000"/>
                          </a:solidFill>
                        </a:rPr>
                        <a:t>Lights</a:t>
                      </a:r>
                      <a:endParaRPr lang="en-US" sz="1500" dirty="0">
                        <a:solidFill>
                          <a:srgbClr val="000000"/>
                        </a:solidFill>
                      </a:endParaRPr>
                    </a:p>
                  </a:txBody>
                  <a:tcPr marL="77692" marR="77692" marT="38845" marB="3884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E0E8"/>
                    </a:solidFill>
                  </a:tcPr>
                </a:tc>
                <a:tc>
                  <a:txBody>
                    <a:bodyPr/>
                    <a:lstStyle>
                      <a:lvl1pPr marL="0" algn="l" defTabSz="457200" rtl="0" eaLnBrk="1" latinLnBrk="0" hangingPunct="1">
                        <a:defRPr kumimoji="0" sz="1800" kern="1200">
                          <a:solidFill>
                            <a:schemeClr val="dk1"/>
                          </a:solidFill>
                          <a:latin typeface="Lucida Sans Unicode"/>
                          <a:ea typeface=""/>
                          <a:cs typeface=""/>
                        </a:defRPr>
                      </a:lvl1pPr>
                      <a:lvl2pPr marL="457200" algn="l" defTabSz="457200" rtl="0" eaLnBrk="1" latinLnBrk="0" hangingPunct="1">
                        <a:defRPr kumimoji="0" sz="1800" kern="1200">
                          <a:solidFill>
                            <a:schemeClr val="dk1"/>
                          </a:solidFill>
                          <a:latin typeface="Lucida Sans Unicode"/>
                          <a:ea typeface=""/>
                          <a:cs typeface=""/>
                        </a:defRPr>
                      </a:lvl2pPr>
                      <a:lvl3pPr marL="914400" algn="l" defTabSz="457200" rtl="0" eaLnBrk="1" latinLnBrk="0" hangingPunct="1">
                        <a:defRPr kumimoji="0" sz="1800" kern="1200">
                          <a:solidFill>
                            <a:schemeClr val="dk1"/>
                          </a:solidFill>
                          <a:latin typeface="Lucida Sans Unicode"/>
                          <a:ea typeface=""/>
                          <a:cs typeface=""/>
                        </a:defRPr>
                      </a:lvl3pPr>
                      <a:lvl4pPr marL="1371600" algn="l" defTabSz="457200" rtl="0" eaLnBrk="1" latinLnBrk="0" hangingPunct="1">
                        <a:defRPr kumimoji="0" sz="1800" kern="1200">
                          <a:solidFill>
                            <a:schemeClr val="dk1"/>
                          </a:solidFill>
                          <a:latin typeface="Lucida Sans Unicode"/>
                          <a:ea typeface=""/>
                          <a:cs typeface=""/>
                        </a:defRPr>
                      </a:lvl4pPr>
                      <a:lvl5pPr marL="1828800" algn="l" defTabSz="457200" rtl="0" eaLnBrk="1" latinLnBrk="0" hangingPunct="1">
                        <a:defRPr kumimoji="0" sz="1800" kern="1200">
                          <a:solidFill>
                            <a:schemeClr val="dk1"/>
                          </a:solidFill>
                          <a:latin typeface="Lucida Sans Unicode"/>
                          <a:ea typeface=""/>
                          <a:cs typeface=""/>
                        </a:defRPr>
                      </a:lvl5pPr>
                      <a:lvl6pPr marL="2286000" algn="l" defTabSz="457200" rtl="0" eaLnBrk="1" latinLnBrk="0" hangingPunct="1">
                        <a:defRPr kumimoji="0" sz="1800" kern="1200">
                          <a:solidFill>
                            <a:schemeClr val="dk1"/>
                          </a:solidFill>
                          <a:latin typeface="Lucida Sans Unicode"/>
                          <a:ea typeface=""/>
                          <a:cs typeface=""/>
                        </a:defRPr>
                      </a:lvl6pPr>
                      <a:lvl7pPr marL="2743200" algn="l" defTabSz="457200" rtl="0" eaLnBrk="1" latinLnBrk="0" hangingPunct="1">
                        <a:defRPr kumimoji="0" sz="1800" kern="1200">
                          <a:solidFill>
                            <a:schemeClr val="dk1"/>
                          </a:solidFill>
                          <a:latin typeface="Lucida Sans Unicode"/>
                          <a:ea typeface=""/>
                          <a:cs typeface=""/>
                        </a:defRPr>
                      </a:lvl7pPr>
                      <a:lvl8pPr marL="3200400" algn="l" defTabSz="457200" rtl="0" eaLnBrk="1" latinLnBrk="0" hangingPunct="1">
                        <a:defRPr kumimoji="0" sz="1800" kern="1200">
                          <a:solidFill>
                            <a:schemeClr val="dk1"/>
                          </a:solidFill>
                          <a:latin typeface="Lucida Sans Unicode"/>
                          <a:ea typeface=""/>
                          <a:cs typeface=""/>
                        </a:defRPr>
                      </a:lvl8pPr>
                      <a:lvl9pPr marL="3657600" algn="l" defTabSz="457200" rtl="0" eaLnBrk="1" latinLnBrk="0" hangingPunct="1">
                        <a:defRPr kumimoji="0" sz="1800" kern="1200">
                          <a:solidFill>
                            <a:schemeClr val="dk1"/>
                          </a:solidFill>
                          <a:latin typeface="Lucida Sans Unicode"/>
                          <a:ea typeface=""/>
                          <a:cs typeface=""/>
                        </a:defRPr>
                      </a:lvl9pPr>
                    </a:lstStyle>
                    <a:p>
                      <a:r>
                        <a:rPr lang="en-AU" sz="1500" dirty="0" smtClean="0">
                          <a:solidFill>
                            <a:srgbClr val="000000"/>
                          </a:solidFill>
                        </a:rPr>
                        <a:t>Lights</a:t>
                      </a:r>
                      <a:endParaRPr lang="en-US" sz="1500" dirty="0">
                        <a:solidFill>
                          <a:srgbClr val="000000"/>
                        </a:solidFill>
                      </a:endParaRPr>
                    </a:p>
                  </a:txBody>
                  <a:tcPr marL="77692" marR="77692" marT="38845" marB="3884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DE0E8"/>
                    </a:solidFill>
                  </a:tcPr>
                </a:tc>
              </a:tr>
              <a:tr h="303536">
                <a:tc>
                  <a:txBody>
                    <a:bodyPr/>
                    <a:lstStyle>
                      <a:lvl1pPr marL="0" algn="l" defTabSz="457200" rtl="0" eaLnBrk="1" latinLnBrk="0" hangingPunct="1">
                        <a:defRPr kumimoji="0" sz="1800" kern="1200">
                          <a:solidFill>
                            <a:schemeClr val="dk1"/>
                          </a:solidFill>
                          <a:latin typeface="Lucida Sans Unicode"/>
                          <a:ea typeface=""/>
                          <a:cs typeface=""/>
                        </a:defRPr>
                      </a:lvl1pPr>
                      <a:lvl2pPr marL="457200" algn="l" defTabSz="457200" rtl="0" eaLnBrk="1" latinLnBrk="0" hangingPunct="1">
                        <a:defRPr kumimoji="0" sz="1800" kern="1200">
                          <a:solidFill>
                            <a:schemeClr val="dk1"/>
                          </a:solidFill>
                          <a:latin typeface="Lucida Sans Unicode"/>
                          <a:ea typeface=""/>
                          <a:cs typeface=""/>
                        </a:defRPr>
                      </a:lvl2pPr>
                      <a:lvl3pPr marL="914400" algn="l" defTabSz="457200" rtl="0" eaLnBrk="1" latinLnBrk="0" hangingPunct="1">
                        <a:defRPr kumimoji="0" sz="1800" kern="1200">
                          <a:solidFill>
                            <a:schemeClr val="dk1"/>
                          </a:solidFill>
                          <a:latin typeface="Lucida Sans Unicode"/>
                          <a:ea typeface=""/>
                          <a:cs typeface=""/>
                        </a:defRPr>
                      </a:lvl3pPr>
                      <a:lvl4pPr marL="1371600" algn="l" defTabSz="457200" rtl="0" eaLnBrk="1" latinLnBrk="0" hangingPunct="1">
                        <a:defRPr kumimoji="0" sz="1800" kern="1200">
                          <a:solidFill>
                            <a:schemeClr val="dk1"/>
                          </a:solidFill>
                          <a:latin typeface="Lucida Sans Unicode"/>
                          <a:ea typeface=""/>
                          <a:cs typeface=""/>
                        </a:defRPr>
                      </a:lvl4pPr>
                      <a:lvl5pPr marL="1828800" algn="l" defTabSz="457200" rtl="0" eaLnBrk="1" latinLnBrk="0" hangingPunct="1">
                        <a:defRPr kumimoji="0" sz="1800" kern="1200">
                          <a:solidFill>
                            <a:schemeClr val="dk1"/>
                          </a:solidFill>
                          <a:latin typeface="Lucida Sans Unicode"/>
                          <a:ea typeface=""/>
                          <a:cs typeface=""/>
                        </a:defRPr>
                      </a:lvl5pPr>
                      <a:lvl6pPr marL="2286000" algn="l" defTabSz="457200" rtl="0" eaLnBrk="1" latinLnBrk="0" hangingPunct="1">
                        <a:defRPr kumimoji="0" sz="1800" kern="1200">
                          <a:solidFill>
                            <a:schemeClr val="dk1"/>
                          </a:solidFill>
                          <a:latin typeface="Lucida Sans Unicode"/>
                          <a:ea typeface=""/>
                          <a:cs typeface=""/>
                        </a:defRPr>
                      </a:lvl6pPr>
                      <a:lvl7pPr marL="2743200" algn="l" defTabSz="457200" rtl="0" eaLnBrk="1" latinLnBrk="0" hangingPunct="1">
                        <a:defRPr kumimoji="0" sz="1800" kern="1200">
                          <a:solidFill>
                            <a:schemeClr val="dk1"/>
                          </a:solidFill>
                          <a:latin typeface="Lucida Sans Unicode"/>
                          <a:ea typeface=""/>
                          <a:cs typeface=""/>
                        </a:defRPr>
                      </a:lvl7pPr>
                      <a:lvl8pPr marL="3200400" algn="l" defTabSz="457200" rtl="0" eaLnBrk="1" latinLnBrk="0" hangingPunct="1">
                        <a:defRPr kumimoji="0" sz="1800" kern="1200">
                          <a:solidFill>
                            <a:schemeClr val="dk1"/>
                          </a:solidFill>
                          <a:latin typeface="Lucida Sans Unicode"/>
                          <a:ea typeface=""/>
                          <a:cs typeface=""/>
                        </a:defRPr>
                      </a:lvl8pPr>
                      <a:lvl9pPr marL="3657600" algn="l" defTabSz="457200" rtl="0" eaLnBrk="1" latinLnBrk="0" hangingPunct="1">
                        <a:defRPr kumimoji="0" sz="1800" kern="1200">
                          <a:solidFill>
                            <a:schemeClr val="dk1"/>
                          </a:solidFill>
                          <a:latin typeface="Lucida Sans Unicode"/>
                          <a:ea typeface=""/>
                          <a:cs typeface=""/>
                        </a:defRPr>
                      </a:lvl9pPr>
                    </a:lstStyle>
                    <a:p>
                      <a:r>
                        <a:rPr lang="en-US" sz="1500" dirty="0" smtClean="0"/>
                        <a:t>FB Precision</a:t>
                      </a:r>
                      <a:endParaRPr lang="en-US" sz="1500" dirty="0"/>
                    </a:p>
                  </a:txBody>
                  <a:tcPr marL="77692" marR="77692" marT="38845" marB="3884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8F0F4"/>
                    </a:solidFill>
                  </a:tcPr>
                </a:tc>
                <a:tc>
                  <a:txBody>
                    <a:bodyPr/>
                    <a:lstStyle>
                      <a:lvl1pPr marL="0" algn="l" defTabSz="457200" rtl="0" eaLnBrk="1" latinLnBrk="0" hangingPunct="1">
                        <a:defRPr kumimoji="0" sz="1800" kern="1200">
                          <a:solidFill>
                            <a:schemeClr val="dk1"/>
                          </a:solidFill>
                          <a:latin typeface="Lucida Sans Unicode"/>
                          <a:ea typeface=""/>
                          <a:cs typeface=""/>
                        </a:defRPr>
                      </a:lvl1pPr>
                      <a:lvl2pPr marL="457200" algn="l" defTabSz="457200" rtl="0" eaLnBrk="1" latinLnBrk="0" hangingPunct="1">
                        <a:defRPr kumimoji="0" sz="1800" kern="1200">
                          <a:solidFill>
                            <a:schemeClr val="dk1"/>
                          </a:solidFill>
                          <a:latin typeface="Lucida Sans Unicode"/>
                          <a:ea typeface=""/>
                          <a:cs typeface=""/>
                        </a:defRPr>
                      </a:lvl2pPr>
                      <a:lvl3pPr marL="914400" algn="l" defTabSz="457200" rtl="0" eaLnBrk="1" latinLnBrk="0" hangingPunct="1">
                        <a:defRPr kumimoji="0" sz="1800" kern="1200">
                          <a:solidFill>
                            <a:schemeClr val="dk1"/>
                          </a:solidFill>
                          <a:latin typeface="Lucida Sans Unicode"/>
                          <a:ea typeface=""/>
                          <a:cs typeface=""/>
                        </a:defRPr>
                      </a:lvl3pPr>
                      <a:lvl4pPr marL="1371600" algn="l" defTabSz="457200" rtl="0" eaLnBrk="1" latinLnBrk="0" hangingPunct="1">
                        <a:defRPr kumimoji="0" sz="1800" kern="1200">
                          <a:solidFill>
                            <a:schemeClr val="dk1"/>
                          </a:solidFill>
                          <a:latin typeface="Lucida Sans Unicode"/>
                          <a:ea typeface=""/>
                          <a:cs typeface=""/>
                        </a:defRPr>
                      </a:lvl4pPr>
                      <a:lvl5pPr marL="1828800" algn="l" defTabSz="457200" rtl="0" eaLnBrk="1" latinLnBrk="0" hangingPunct="1">
                        <a:defRPr kumimoji="0" sz="1800" kern="1200">
                          <a:solidFill>
                            <a:schemeClr val="dk1"/>
                          </a:solidFill>
                          <a:latin typeface="Lucida Sans Unicode"/>
                          <a:ea typeface=""/>
                          <a:cs typeface=""/>
                        </a:defRPr>
                      </a:lvl5pPr>
                      <a:lvl6pPr marL="2286000" algn="l" defTabSz="457200" rtl="0" eaLnBrk="1" latinLnBrk="0" hangingPunct="1">
                        <a:defRPr kumimoji="0" sz="1800" kern="1200">
                          <a:solidFill>
                            <a:schemeClr val="dk1"/>
                          </a:solidFill>
                          <a:latin typeface="Lucida Sans Unicode"/>
                          <a:ea typeface=""/>
                          <a:cs typeface=""/>
                        </a:defRPr>
                      </a:lvl6pPr>
                      <a:lvl7pPr marL="2743200" algn="l" defTabSz="457200" rtl="0" eaLnBrk="1" latinLnBrk="0" hangingPunct="1">
                        <a:defRPr kumimoji="0" sz="1800" kern="1200">
                          <a:solidFill>
                            <a:schemeClr val="dk1"/>
                          </a:solidFill>
                          <a:latin typeface="Lucida Sans Unicode"/>
                          <a:ea typeface=""/>
                          <a:cs typeface=""/>
                        </a:defRPr>
                      </a:lvl7pPr>
                      <a:lvl8pPr marL="3200400" algn="l" defTabSz="457200" rtl="0" eaLnBrk="1" latinLnBrk="0" hangingPunct="1">
                        <a:defRPr kumimoji="0" sz="1800" kern="1200">
                          <a:solidFill>
                            <a:schemeClr val="dk1"/>
                          </a:solidFill>
                          <a:latin typeface="Lucida Sans Unicode"/>
                          <a:ea typeface=""/>
                          <a:cs typeface=""/>
                        </a:defRPr>
                      </a:lvl8pPr>
                      <a:lvl9pPr marL="3657600" algn="l" defTabSz="457200" rtl="0" eaLnBrk="1" latinLnBrk="0" hangingPunct="1">
                        <a:defRPr kumimoji="0" sz="1800" kern="1200">
                          <a:solidFill>
                            <a:schemeClr val="dk1"/>
                          </a:solidFill>
                          <a:latin typeface="Lucida Sans Unicode"/>
                          <a:ea typeface=""/>
                          <a:cs typeface=""/>
                        </a:defRPr>
                      </a:lvl9pPr>
                    </a:lstStyle>
                    <a:p>
                      <a:r>
                        <a:rPr lang="en-US" sz="1500" dirty="0" smtClean="0">
                          <a:solidFill>
                            <a:srgbClr val="000000"/>
                          </a:solidFill>
                        </a:rPr>
                        <a:t>High</a:t>
                      </a:r>
                      <a:endParaRPr lang="en-US" sz="1500" dirty="0">
                        <a:solidFill>
                          <a:srgbClr val="000000"/>
                        </a:solidFill>
                      </a:endParaRPr>
                    </a:p>
                  </a:txBody>
                  <a:tcPr marL="77692" marR="77692" marT="38845" marB="3884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A1F28">
                        <a:lumMod val="60000"/>
                        <a:lumOff val="40000"/>
                      </a:srgbClr>
                    </a:solidFill>
                  </a:tcPr>
                </a:tc>
                <a:tc>
                  <a:txBody>
                    <a:bodyPr/>
                    <a:lstStyle>
                      <a:lvl1pPr marL="0" algn="l" defTabSz="457200" rtl="0" eaLnBrk="1" latinLnBrk="0" hangingPunct="1">
                        <a:defRPr kumimoji="0" sz="1800" kern="1200">
                          <a:solidFill>
                            <a:schemeClr val="dk1"/>
                          </a:solidFill>
                          <a:latin typeface="Lucida Sans Unicode"/>
                          <a:ea typeface=""/>
                          <a:cs typeface=""/>
                        </a:defRPr>
                      </a:lvl1pPr>
                      <a:lvl2pPr marL="457200" algn="l" defTabSz="457200" rtl="0" eaLnBrk="1" latinLnBrk="0" hangingPunct="1">
                        <a:defRPr kumimoji="0" sz="1800" kern="1200">
                          <a:solidFill>
                            <a:schemeClr val="dk1"/>
                          </a:solidFill>
                          <a:latin typeface="Lucida Sans Unicode"/>
                          <a:ea typeface=""/>
                          <a:cs typeface=""/>
                        </a:defRPr>
                      </a:lvl2pPr>
                      <a:lvl3pPr marL="914400" algn="l" defTabSz="457200" rtl="0" eaLnBrk="1" latinLnBrk="0" hangingPunct="1">
                        <a:defRPr kumimoji="0" sz="1800" kern="1200">
                          <a:solidFill>
                            <a:schemeClr val="dk1"/>
                          </a:solidFill>
                          <a:latin typeface="Lucida Sans Unicode"/>
                          <a:ea typeface=""/>
                          <a:cs typeface=""/>
                        </a:defRPr>
                      </a:lvl3pPr>
                      <a:lvl4pPr marL="1371600" algn="l" defTabSz="457200" rtl="0" eaLnBrk="1" latinLnBrk="0" hangingPunct="1">
                        <a:defRPr kumimoji="0" sz="1800" kern="1200">
                          <a:solidFill>
                            <a:schemeClr val="dk1"/>
                          </a:solidFill>
                          <a:latin typeface="Lucida Sans Unicode"/>
                          <a:ea typeface=""/>
                          <a:cs typeface=""/>
                        </a:defRPr>
                      </a:lvl4pPr>
                      <a:lvl5pPr marL="1828800" algn="l" defTabSz="457200" rtl="0" eaLnBrk="1" latinLnBrk="0" hangingPunct="1">
                        <a:defRPr kumimoji="0" sz="1800" kern="1200">
                          <a:solidFill>
                            <a:schemeClr val="dk1"/>
                          </a:solidFill>
                          <a:latin typeface="Lucida Sans Unicode"/>
                          <a:ea typeface=""/>
                          <a:cs typeface=""/>
                        </a:defRPr>
                      </a:lvl5pPr>
                      <a:lvl6pPr marL="2286000" algn="l" defTabSz="457200" rtl="0" eaLnBrk="1" latinLnBrk="0" hangingPunct="1">
                        <a:defRPr kumimoji="0" sz="1800" kern="1200">
                          <a:solidFill>
                            <a:schemeClr val="dk1"/>
                          </a:solidFill>
                          <a:latin typeface="Lucida Sans Unicode"/>
                          <a:ea typeface=""/>
                          <a:cs typeface=""/>
                        </a:defRPr>
                      </a:lvl6pPr>
                      <a:lvl7pPr marL="2743200" algn="l" defTabSz="457200" rtl="0" eaLnBrk="1" latinLnBrk="0" hangingPunct="1">
                        <a:defRPr kumimoji="0" sz="1800" kern="1200">
                          <a:solidFill>
                            <a:schemeClr val="dk1"/>
                          </a:solidFill>
                          <a:latin typeface="Lucida Sans Unicode"/>
                          <a:ea typeface=""/>
                          <a:cs typeface=""/>
                        </a:defRPr>
                      </a:lvl7pPr>
                      <a:lvl8pPr marL="3200400" algn="l" defTabSz="457200" rtl="0" eaLnBrk="1" latinLnBrk="0" hangingPunct="1">
                        <a:defRPr kumimoji="0" sz="1800" kern="1200">
                          <a:solidFill>
                            <a:schemeClr val="dk1"/>
                          </a:solidFill>
                          <a:latin typeface="Lucida Sans Unicode"/>
                          <a:ea typeface=""/>
                          <a:cs typeface=""/>
                        </a:defRPr>
                      </a:lvl8pPr>
                      <a:lvl9pPr marL="3657600" algn="l" defTabSz="457200" rtl="0" eaLnBrk="1" latinLnBrk="0" hangingPunct="1">
                        <a:defRPr kumimoji="0" sz="1800" kern="1200">
                          <a:solidFill>
                            <a:schemeClr val="dk1"/>
                          </a:solidFill>
                          <a:latin typeface="Lucida Sans Unicode"/>
                          <a:ea typeface=""/>
                          <a:cs typeface=""/>
                        </a:defRPr>
                      </a:lvl9pPr>
                    </a:lstStyle>
                    <a:p>
                      <a:r>
                        <a:rPr lang="en-US" sz="1500" dirty="0" smtClean="0">
                          <a:solidFill>
                            <a:srgbClr val="000000"/>
                          </a:solidFill>
                        </a:rPr>
                        <a:t>Low</a:t>
                      </a:r>
                      <a:endParaRPr lang="en-US" sz="1500" dirty="0">
                        <a:solidFill>
                          <a:srgbClr val="000000"/>
                        </a:solidFill>
                      </a:endParaRPr>
                    </a:p>
                  </a:txBody>
                  <a:tcPr marL="77692" marR="77692" marT="38845" marB="3884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2D050"/>
                    </a:solidFill>
                  </a:tcPr>
                </a:tc>
                <a:tc>
                  <a:txBody>
                    <a:bodyPr/>
                    <a:lstStyle>
                      <a:lvl1pPr marL="0" algn="l" defTabSz="457200" rtl="0" eaLnBrk="1" latinLnBrk="0" hangingPunct="1">
                        <a:defRPr kumimoji="0" sz="1800" kern="1200">
                          <a:solidFill>
                            <a:schemeClr val="dk1"/>
                          </a:solidFill>
                          <a:latin typeface="Lucida Sans Unicode"/>
                          <a:ea typeface=""/>
                          <a:cs typeface=""/>
                        </a:defRPr>
                      </a:lvl1pPr>
                      <a:lvl2pPr marL="457200" algn="l" defTabSz="457200" rtl="0" eaLnBrk="1" latinLnBrk="0" hangingPunct="1">
                        <a:defRPr kumimoji="0" sz="1800" kern="1200">
                          <a:solidFill>
                            <a:schemeClr val="dk1"/>
                          </a:solidFill>
                          <a:latin typeface="Lucida Sans Unicode"/>
                          <a:ea typeface=""/>
                          <a:cs typeface=""/>
                        </a:defRPr>
                      </a:lvl2pPr>
                      <a:lvl3pPr marL="914400" algn="l" defTabSz="457200" rtl="0" eaLnBrk="1" latinLnBrk="0" hangingPunct="1">
                        <a:defRPr kumimoji="0" sz="1800" kern="1200">
                          <a:solidFill>
                            <a:schemeClr val="dk1"/>
                          </a:solidFill>
                          <a:latin typeface="Lucida Sans Unicode"/>
                          <a:ea typeface=""/>
                          <a:cs typeface=""/>
                        </a:defRPr>
                      </a:lvl3pPr>
                      <a:lvl4pPr marL="1371600" algn="l" defTabSz="457200" rtl="0" eaLnBrk="1" latinLnBrk="0" hangingPunct="1">
                        <a:defRPr kumimoji="0" sz="1800" kern="1200">
                          <a:solidFill>
                            <a:schemeClr val="dk1"/>
                          </a:solidFill>
                          <a:latin typeface="Lucida Sans Unicode"/>
                          <a:ea typeface=""/>
                          <a:cs typeface=""/>
                        </a:defRPr>
                      </a:lvl4pPr>
                      <a:lvl5pPr marL="1828800" algn="l" defTabSz="457200" rtl="0" eaLnBrk="1" latinLnBrk="0" hangingPunct="1">
                        <a:defRPr kumimoji="0" sz="1800" kern="1200">
                          <a:solidFill>
                            <a:schemeClr val="dk1"/>
                          </a:solidFill>
                          <a:latin typeface="Lucida Sans Unicode"/>
                          <a:ea typeface=""/>
                          <a:cs typeface=""/>
                        </a:defRPr>
                      </a:lvl5pPr>
                      <a:lvl6pPr marL="2286000" algn="l" defTabSz="457200" rtl="0" eaLnBrk="1" latinLnBrk="0" hangingPunct="1">
                        <a:defRPr kumimoji="0" sz="1800" kern="1200">
                          <a:solidFill>
                            <a:schemeClr val="dk1"/>
                          </a:solidFill>
                          <a:latin typeface="Lucida Sans Unicode"/>
                          <a:ea typeface=""/>
                          <a:cs typeface=""/>
                        </a:defRPr>
                      </a:lvl6pPr>
                      <a:lvl7pPr marL="2743200" algn="l" defTabSz="457200" rtl="0" eaLnBrk="1" latinLnBrk="0" hangingPunct="1">
                        <a:defRPr kumimoji="0" sz="1800" kern="1200">
                          <a:solidFill>
                            <a:schemeClr val="dk1"/>
                          </a:solidFill>
                          <a:latin typeface="Lucida Sans Unicode"/>
                          <a:ea typeface=""/>
                          <a:cs typeface=""/>
                        </a:defRPr>
                      </a:lvl7pPr>
                      <a:lvl8pPr marL="3200400" algn="l" defTabSz="457200" rtl="0" eaLnBrk="1" latinLnBrk="0" hangingPunct="1">
                        <a:defRPr kumimoji="0" sz="1800" kern="1200">
                          <a:solidFill>
                            <a:schemeClr val="dk1"/>
                          </a:solidFill>
                          <a:latin typeface="Lucida Sans Unicode"/>
                          <a:ea typeface=""/>
                          <a:cs typeface=""/>
                        </a:defRPr>
                      </a:lvl8pPr>
                      <a:lvl9pPr marL="3657600" algn="l" defTabSz="457200" rtl="0" eaLnBrk="1" latinLnBrk="0" hangingPunct="1">
                        <a:defRPr kumimoji="0" sz="1800" kern="1200">
                          <a:solidFill>
                            <a:schemeClr val="dk1"/>
                          </a:solidFill>
                          <a:latin typeface="Lucida Sans Unicode"/>
                          <a:ea typeface=""/>
                          <a:cs typeface=""/>
                        </a:defRPr>
                      </a:lvl9pPr>
                    </a:lstStyle>
                    <a:p>
                      <a:r>
                        <a:rPr lang="en-US" sz="1500" dirty="0" smtClean="0">
                          <a:solidFill>
                            <a:srgbClr val="000000"/>
                          </a:solidFill>
                        </a:rPr>
                        <a:t>Low</a:t>
                      </a:r>
                      <a:endParaRPr lang="en-US" sz="1500" dirty="0">
                        <a:solidFill>
                          <a:srgbClr val="000000"/>
                        </a:solidFill>
                      </a:endParaRPr>
                    </a:p>
                  </a:txBody>
                  <a:tcPr marL="77692" marR="77692" marT="38845" marB="3884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2D050"/>
                    </a:solidFill>
                  </a:tcPr>
                </a:tc>
                <a:tc>
                  <a:txBody>
                    <a:bodyPr/>
                    <a:lstStyle>
                      <a:lvl1pPr marL="0" algn="l" defTabSz="457200" rtl="0" eaLnBrk="1" latinLnBrk="0" hangingPunct="1">
                        <a:defRPr kumimoji="0" sz="1800" kern="1200">
                          <a:solidFill>
                            <a:schemeClr val="dk1"/>
                          </a:solidFill>
                          <a:latin typeface="Lucida Sans Unicode"/>
                          <a:ea typeface=""/>
                          <a:cs typeface=""/>
                        </a:defRPr>
                      </a:lvl1pPr>
                      <a:lvl2pPr marL="457200" algn="l" defTabSz="457200" rtl="0" eaLnBrk="1" latinLnBrk="0" hangingPunct="1">
                        <a:defRPr kumimoji="0" sz="1800" kern="1200">
                          <a:solidFill>
                            <a:schemeClr val="dk1"/>
                          </a:solidFill>
                          <a:latin typeface="Lucida Sans Unicode"/>
                          <a:ea typeface=""/>
                          <a:cs typeface=""/>
                        </a:defRPr>
                      </a:lvl2pPr>
                      <a:lvl3pPr marL="914400" algn="l" defTabSz="457200" rtl="0" eaLnBrk="1" latinLnBrk="0" hangingPunct="1">
                        <a:defRPr kumimoji="0" sz="1800" kern="1200">
                          <a:solidFill>
                            <a:schemeClr val="dk1"/>
                          </a:solidFill>
                          <a:latin typeface="Lucida Sans Unicode"/>
                          <a:ea typeface=""/>
                          <a:cs typeface=""/>
                        </a:defRPr>
                      </a:lvl3pPr>
                      <a:lvl4pPr marL="1371600" algn="l" defTabSz="457200" rtl="0" eaLnBrk="1" latinLnBrk="0" hangingPunct="1">
                        <a:defRPr kumimoji="0" sz="1800" kern="1200">
                          <a:solidFill>
                            <a:schemeClr val="dk1"/>
                          </a:solidFill>
                          <a:latin typeface="Lucida Sans Unicode"/>
                          <a:ea typeface=""/>
                          <a:cs typeface=""/>
                        </a:defRPr>
                      </a:lvl4pPr>
                      <a:lvl5pPr marL="1828800" algn="l" defTabSz="457200" rtl="0" eaLnBrk="1" latinLnBrk="0" hangingPunct="1">
                        <a:defRPr kumimoji="0" sz="1800" kern="1200">
                          <a:solidFill>
                            <a:schemeClr val="dk1"/>
                          </a:solidFill>
                          <a:latin typeface="Lucida Sans Unicode"/>
                          <a:ea typeface=""/>
                          <a:cs typeface=""/>
                        </a:defRPr>
                      </a:lvl5pPr>
                      <a:lvl6pPr marL="2286000" algn="l" defTabSz="457200" rtl="0" eaLnBrk="1" latinLnBrk="0" hangingPunct="1">
                        <a:defRPr kumimoji="0" sz="1800" kern="1200">
                          <a:solidFill>
                            <a:schemeClr val="dk1"/>
                          </a:solidFill>
                          <a:latin typeface="Lucida Sans Unicode"/>
                          <a:ea typeface=""/>
                          <a:cs typeface=""/>
                        </a:defRPr>
                      </a:lvl6pPr>
                      <a:lvl7pPr marL="2743200" algn="l" defTabSz="457200" rtl="0" eaLnBrk="1" latinLnBrk="0" hangingPunct="1">
                        <a:defRPr kumimoji="0" sz="1800" kern="1200">
                          <a:solidFill>
                            <a:schemeClr val="dk1"/>
                          </a:solidFill>
                          <a:latin typeface="Lucida Sans Unicode"/>
                          <a:ea typeface=""/>
                          <a:cs typeface=""/>
                        </a:defRPr>
                      </a:lvl7pPr>
                      <a:lvl8pPr marL="3200400" algn="l" defTabSz="457200" rtl="0" eaLnBrk="1" latinLnBrk="0" hangingPunct="1">
                        <a:defRPr kumimoji="0" sz="1800" kern="1200">
                          <a:solidFill>
                            <a:schemeClr val="dk1"/>
                          </a:solidFill>
                          <a:latin typeface="Lucida Sans Unicode"/>
                          <a:ea typeface=""/>
                          <a:cs typeface=""/>
                        </a:defRPr>
                      </a:lvl8pPr>
                      <a:lvl9pPr marL="3657600" algn="l" defTabSz="457200" rtl="0" eaLnBrk="1" latinLnBrk="0" hangingPunct="1">
                        <a:defRPr kumimoji="0" sz="1800" kern="1200">
                          <a:solidFill>
                            <a:schemeClr val="dk1"/>
                          </a:solidFill>
                          <a:latin typeface="Lucida Sans Unicode"/>
                          <a:ea typeface=""/>
                          <a:cs typeface=""/>
                        </a:defRPr>
                      </a:lvl9pPr>
                    </a:lstStyle>
                    <a:p>
                      <a:r>
                        <a:rPr lang="en-US" sz="1500" dirty="0" smtClean="0">
                          <a:solidFill>
                            <a:srgbClr val="000000"/>
                          </a:solidFill>
                        </a:rPr>
                        <a:t>Low</a:t>
                      </a:r>
                      <a:endParaRPr lang="en-US" sz="1500" dirty="0">
                        <a:solidFill>
                          <a:srgbClr val="000000"/>
                        </a:solidFill>
                      </a:endParaRPr>
                    </a:p>
                  </a:txBody>
                  <a:tcPr marL="77692" marR="77692" marT="38845" marB="3884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2D050"/>
                    </a:solidFill>
                  </a:tcPr>
                </a:tc>
                <a:tc>
                  <a:txBody>
                    <a:bodyPr/>
                    <a:lstStyle>
                      <a:lvl1pPr marL="0" algn="l" defTabSz="457200" rtl="0" eaLnBrk="1" latinLnBrk="0" hangingPunct="1">
                        <a:defRPr kumimoji="0" sz="1800" kern="1200">
                          <a:solidFill>
                            <a:schemeClr val="dk1"/>
                          </a:solidFill>
                          <a:latin typeface="Lucida Sans Unicode"/>
                          <a:ea typeface=""/>
                          <a:cs typeface=""/>
                        </a:defRPr>
                      </a:lvl1pPr>
                      <a:lvl2pPr marL="457200" algn="l" defTabSz="457200" rtl="0" eaLnBrk="1" latinLnBrk="0" hangingPunct="1">
                        <a:defRPr kumimoji="0" sz="1800" kern="1200">
                          <a:solidFill>
                            <a:schemeClr val="dk1"/>
                          </a:solidFill>
                          <a:latin typeface="Lucida Sans Unicode"/>
                          <a:ea typeface=""/>
                          <a:cs typeface=""/>
                        </a:defRPr>
                      </a:lvl2pPr>
                      <a:lvl3pPr marL="914400" algn="l" defTabSz="457200" rtl="0" eaLnBrk="1" latinLnBrk="0" hangingPunct="1">
                        <a:defRPr kumimoji="0" sz="1800" kern="1200">
                          <a:solidFill>
                            <a:schemeClr val="dk1"/>
                          </a:solidFill>
                          <a:latin typeface="Lucida Sans Unicode"/>
                          <a:ea typeface=""/>
                          <a:cs typeface=""/>
                        </a:defRPr>
                      </a:lvl3pPr>
                      <a:lvl4pPr marL="1371600" algn="l" defTabSz="457200" rtl="0" eaLnBrk="1" latinLnBrk="0" hangingPunct="1">
                        <a:defRPr kumimoji="0" sz="1800" kern="1200">
                          <a:solidFill>
                            <a:schemeClr val="dk1"/>
                          </a:solidFill>
                          <a:latin typeface="Lucida Sans Unicode"/>
                          <a:ea typeface=""/>
                          <a:cs typeface=""/>
                        </a:defRPr>
                      </a:lvl4pPr>
                      <a:lvl5pPr marL="1828800" algn="l" defTabSz="457200" rtl="0" eaLnBrk="1" latinLnBrk="0" hangingPunct="1">
                        <a:defRPr kumimoji="0" sz="1800" kern="1200">
                          <a:solidFill>
                            <a:schemeClr val="dk1"/>
                          </a:solidFill>
                          <a:latin typeface="Lucida Sans Unicode"/>
                          <a:ea typeface=""/>
                          <a:cs typeface=""/>
                        </a:defRPr>
                      </a:lvl5pPr>
                      <a:lvl6pPr marL="2286000" algn="l" defTabSz="457200" rtl="0" eaLnBrk="1" latinLnBrk="0" hangingPunct="1">
                        <a:defRPr kumimoji="0" sz="1800" kern="1200">
                          <a:solidFill>
                            <a:schemeClr val="dk1"/>
                          </a:solidFill>
                          <a:latin typeface="Lucida Sans Unicode"/>
                          <a:ea typeface=""/>
                          <a:cs typeface=""/>
                        </a:defRPr>
                      </a:lvl6pPr>
                      <a:lvl7pPr marL="2743200" algn="l" defTabSz="457200" rtl="0" eaLnBrk="1" latinLnBrk="0" hangingPunct="1">
                        <a:defRPr kumimoji="0" sz="1800" kern="1200">
                          <a:solidFill>
                            <a:schemeClr val="dk1"/>
                          </a:solidFill>
                          <a:latin typeface="Lucida Sans Unicode"/>
                          <a:ea typeface=""/>
                          <a:cs typeface=""/>
                        </a:defRPr>
                      </a:lvl7pPr>
                      <a:lvl8pPr marL="3200400" algn="l" defTabSz="457200" rtl="0" eaLnBrk="1" latinLnBrk="0" hangingPunct="1">
                        <a:defRPr kumimoji="0" sz="1800" kern="1200">
                          <a:solidFill>
                            <a:schemeClr val="dk1"/>
                          </a:solidFill>
                          <a:latin typeface="Lucida Sans Unicode"/>
                          <a:ea typeface=""/>
                          <a:cs typeface=""/>
                        </a:defRPr>
                      </a:lvl8pPr>
                      <a:lvl9pPr marL="3657600" algn="l" defTabSz="457200" rtl="0" eaLnBrk="1" latinLnBrk="0" hangingPunct="1">
                        <a:defRPr kumimoji="0" sz="1800" kern="1200">
                          <a:solidFill>
                            <a:schemeClr val="dk1"/>
                          </a:solidFill>
                          <a:latin typeface="Lucida Sans Unicode"/>
                          <a:ea typeface=""/>
                          <a:cs typeface=""/>
                        </a:defRPr>
                      </a:lvl9pPr>
                    </a:lstStyle>
                    <a:p>
                      <a:r>
                        <a:rPr lang="en-US" sz="1500" dirty="0" smtClean="0">
                          <a:solidFill>
                            <a:srgbClr val="000000"/>
                          </a:solidFill>
                        </a:rPr>
                        <a:t>Low</a:t>
                      </a:r>
                      <a:endParaRPr lang="en-US" sz="1500" dirty="0">
                        <a:solidFill>
                          <a:srgbClr val="000000"/>
                        </a:solidFill>
                      </a:endParaRPr>
                    </a:p>
                  </a:txBody>
                  <a:tcPr marL="77692" marR="77692" marT="38845" marB="3884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2D050"/>
                    </a:solidFill>
                  </a:tcPr>
                </a:tc>
              </a:tr>
              <a:tr h="303536">
                <a:tc>
                  <a:txBody>
                    <a:bodyPr/>
                    <a:lstStyle>
                      <a:lvl1pPr marL="0" algn="l" defTabSz="457200" rtl="0" eaLnBrk="1" latinLnBrk="0" hangingPunct="1">
                        <a:defRPr kumimoji="0" sz="1800" kern="1200">
                          <a:solidFill>
                            <a:schemeClr val="dk1"/>
                          </a:solidFill>
                          <a:latin typeface="Lucida Sans Unicode"/>
                          <a:ea typeface=""/>
                          <a:cs typeface=""/>
                        </a:defRPr>
                      </a:lvl1pPr>
                      <a:lvl2pPr marL="457200" algn="l" defTabSz="457200" rtl="0" eaLnBrk="1" latinLnBrk="0" hangingPunct="1">
                        <a:defRPr kumimoji="0" sz="1800" kern="1200">
                          <a:solidFill>
                            <a:schemeClr val="dk1"/>
                          </a:solidFill>
                          <a:latin typeface="Lucida Sans Unicode"/>
                          <a:ea typeface=""/>
                          <a:cs typeface=""/>
                        </a:defRPr>
                      </a:lvl2pPr>
                      <a:lvl3pPr marL="914400" algn="l" defTabSz="457200" rtl="0" eaLnBrk="1" latinLnBrk="0" hangingPunct="1">
                        <a:defRPr kumimoji="0" sz="1800" kern="1200">
                          <a:solidFill>
                            <a:schemeClr val="dk1"/>
                          </a:solidFill>
                          <a:latin typeface="Lucida Sans Unicode"/>
                          <a:ea typeface=""/>
                          <a:cs typeface=""/>
                        </a:defRPr>
                      </a:lvl3pPr>
                      <a:lvl4pPr marL="1371600" algn="l" defTabSz="457200" rtl="0" eaLnBrk="1" latinLnBrk="0" hangingPunct="1">
                        <a:defRPr kumimoji="0" sz="1800" kern="1200">
                          <a:solidFill>
                            <a:schemeClr val="dk1"/>
                          </a:solidFill>
                          <a:latin typeface="Lucida Sans Unicode"/>
                          <a:ea typeface=""/>
                          <a:cs typeface=""/>
                        </a:defRPr>
                      </a:lvl4pPr>
                      <a:lvl5pPr marL="1828800" algn="l" defTabSz="457200" rtl="0" eaLnBrk="1" latinLnBrk="0" hangingPunct="1">
                        <a:defRPr kumimoji="0" sz="1800" kern="1200">
                          <a:solidFill>
                            <a:schemeClr val="dk1"/>
                          </a:solidFill>
                          <a:latin typeface="Lucida Sans Unicode"/>
                          <a:ea typeface=""/>
                          <a:cs typeface=""/>
                        </a:defRPr>
                      </a:lvl5pPr>
                      <a:lvl6pPr marL="2286000" algn="l" defTabSz="457200" rtl="0" eaLnBrk="1" latinLnBrk="0" hangingPunct="1">
                        <a:defRPr kumimoji="0" sz="1800" kern="1200">
                          <a:solidFill>
                            <a:schemeClr val="dk1"/>
                          </a:solidFill>
                          <a:latin typeface="Lucida Sans Unicode"/>
                          <a:ea typeface=""/>
                          <a:cs typeface=""/>
                        </a:defRPr>
                      </a:lvl6pPr>
                      <a:lvl7pPr marL="2743200" algn="l" defTabSz="457200" rtl="0" eaLnBrk="1" latinLnBrk="0" hangingPunct="1">
                        <a:defRPr kumimoji="0" sz="1800" kern="1200">
                          <a:solidFill>
                            <a:schemeClr val="dk1"/>
                          </a:solidFill>
                          <a:latin typeface="Lucida Sans Unicode"/>
                          <a:ea typeface=""/>
                          <a:cs typeface=""/>
                        </a:defRPr>
                      </a:lvl7pPr>
                      <a:lvl8pPr marL="3200400" algn="l" defTabSz="457200" rtl="0" eaLnBrk="1" latinLnBrk="0" hangingPunct="1">
                        <a:defRPr kumimoji="0" sz="1800" kern="1200">
                          <a:solidFill>
                            <a:schemeClr val="dk1"/>
                          </a:solidFill>
                          <a:latin typeface="Lucida Sans Unicode"/>
                          <a:ea typeface=""/>
                          <a:cs typeface=""/>
                        </a:defRPr>
                      </a:lvl8pPr>
                      <a:lvl9pPr marL="3657600" algn="l" defTabSz="457200" rtl="0" eaLnBrk="1" latinLnBrk="0" hangingPunct="1">
                        <a:defRPr kumimoji="0" sz="1800" kern="1200">
                          <a:solidFill>
                            <a:schemeClr val="dk1"/>
                          </a:solidFill>
                          <a:latin typeface="Lucida Sans Unicode"/>
                          <a:ea typeface=""/>
                          <a:cs typeface=""/>
                        </a:defRPr>
                      </a:lvl9pPr>
                    </a:lstStyle>
                    <a:p>
                      <a:r>
                        <a:rPr lang="en-US" sz="1500" dirty="0" smtClean="0"/>
                        <a:t>View dependence</a:t>
                      </a:r>
                      <a:endParaRPr lang="en-US" sz="1500" dirty="0"/>
                    </a:p>
                  </a:txBody>
                  <a:tcPr marL="77692" marR="77692" marT="38845" marB="38845">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DE0E8"/>
                    </a:solidFill>
                  </a:tcPr>
                </a:tc>
                <a:tc>
                  <a:txBody>
                    <a:bodyPr/>
                    <a:lstStyle>
                      <a:lvl1pPr marL="0" algn="l" defTabSz="457200" rtl="0" eaLnBrk="1" latinLnBrk="0" hangingPunct="1">
                        <a:defRPr kumimoji="0" sz="1800" kern="1200">
                          <a:solidFill>
                            <a:schemeClr val="dk1"/>
                          </a:solidFill>
                          <a:latin typeface="Lucida Sans Unicode"/>
                          <a:ea typeface=""/>
                          <a:cs typeface=""/>
                        </a:defRPr>
                      </a:lvl1pPr>
                      <a:lvl2pPr marL="457200" algn="l" defTabSz="457200" rtl="0" eaLnBrk="1" latinLnBrk="0" hangingPunct="1">
                        <a:defRPr kumimoji="0" sz="1800" kern="1200">
                          <a:solidFill>
                            <a:schemeClr val="dk1"/>
                          </a:solidFill>
                          <a:latin typeface="Lucida Sans Unicode"/>
                          <a:ea typeface=""/>
                          <a:cs typeface=""/>
                        </a:defRPr>
                      </a:lvl2pPr>
                      <a:lvl3pPr marL="914400" algn="l" defTabSz="457200" rtl="0" eaLnBrk="1" latinLnBrk="0" hangingPunct="1">
                        <a:defRPr kumimoji="0" sz="1800" kern="1200">
                          <a:solidFill>
                            <a:schemeClr val="dk1"/>
                          </a:solidFill>
                          <a:latin typeface="Lucida Sans Unicode"/>
                          <a:ea typeface=""/>
                          <a:cs typeface=""/>
                        </a:defRPr>
                      </a:lvl3pPr>
                      <a:lvl4pPr marL="1371600" algn="l" defTabSz="457200" rtl="0" eaLnBrk="1" latinLnBrk="0" hangingPunct="1">
                        <a:defRPr kumimoji="0" sz="1800" kern="1200">
                          <a:solidFill>
                            <a:schemeClr val="dk1"/>
                          </a:solidFill>
                          <a:latin typeface="Lucida Sans Unicode"/>
                          <a:ea typeface=""/>
                          <a:cs typeface=""/>
                        </a:defRPr>
                      </a:lvl4pPr>
                      <a:lvl5pPr marL="1828800" algn="l" defTabSz="457200" rtl="0" eaLnBrk="1" latinLnBrk="0" hangingPunct="1">
                        <a:defRPr kumimoji="0" sz="1800" kern="1200">
                          <a:solidFill>
                            <a:schemeClr val="dk1"/>
                          </a:solidFill>
                          <a:latin typeface="Lucida Sans Unicode"/>
                          <a:ea typeface=""/>
                          <a:cs typeface=""/>
                        </a:defRPr>
                      </a:lvl5pPr>
                      <a:lvl6pPr marL="2286000" algn="l" defTabSz="457200" rtl="0" eaLnBrk="1" latinLnBrk="0" hangingPunct="1">
                        <a:defRPr kumimoji="0" sz="1800" kern="1200">
                          <a:solidFill>
                            <a:schemeClr val="dk1"/>
                          </a:solidFill>
                          <a:latin typeface="Lucida Sans Unicode"/>
                          <a:ea typeface=""/>
                          <a:cs typeface=""/>
                        </a:defRPr>
                      </a:lvl6pPr>
                      <a:lvl7pPr marL="2743200" algn="l" defTabSz="457200" rtl="0" eaLnBrk="1" latinLnBrk="0" hangingPunct="1">
                        <a:defRPr kumimoji="0" sz="1800" kern="1200">
                          <a:solidFill>
                            <a:schemeClr val="dk1"/>
                          </a:solidFill>
                          <a:latin typeface="Lucida Sans Unicode"/>
                          <a:ea typeface=""/>
                          <a:cs typeface=""/>
                        </a:defRPr>
                      </a:lvl7pPr>
                      <a:lvl8pPr marL="3200400" algn="l" defTabSz="457200" rtl="0" eaLnBrk="1" latinLnBrk="0" hangingPunct="1">
                        <a:defRPr kumimoji="0" sz="1800" kern="1200">
                          <a:solidFill>
                            <a:schemeClr val="dk1"/>
                          </a:solidFill>
                          <a:latin typeface="Lucida Sans Unicode"/>
                          <a:ea typeface=""/>
                          <a:cs typeface=""/>
                        </a:defRPr>
                      </a:lvl8pPr>
                      <a:lvl9pPr marL="3657600" algn="l" defTabSz="457200" rtl="0" eaLnBrk="1" latinLnBrk="0" hangingPunct="1">
                        <a:defRPr kumimoji="0" sz="1800" kern="1200">
                          <a:solidFill>
                            <a:schemeClr val="dk1"/>
                          </a:solidFill>
                          <a:latin typeface="Lucida Sans Unicode"/>
                          <a:ea typeface=""/>
                          <a:cs typeface=""/>
                        </a:defRPr>
                      </a:lvl9pPr>
                    </a:lstStyle>
                    <a:p>
                      <a:r>
                        <a:rPr lang="en-US" sz="1500" dirty="0" smtClean="0">
                          <a:solidFill>
                            <a:srgbClr val="000000"/>
                          </a:solidFill>
                        </a:rPr>
                        <a:t>Low</a:t>
                      </a:r>
                      <a:r>
                        <a:rPr lang="en-AU" sz="1500" baseline="30000" dirty="0" smtClean="0">
                          <a:solidFill>
                            <a:srgbClr val="000000"/>
                          </a:solidFill>
                        </a:rPr>
                        <a:t>#</a:t>
                      </a:r>
                      <a:endParaRPr lang="en-US" sz="1500" dirty="0">
                        <a:solidFill>
                          <a:srgbClr val="000000"/>
                        </a:solidFill>
                      </a:endParaRPr>
                    </a:p>
                  </a:txBody>
                  <a:tcPr marL="77692" marR="77692" marT="38845" marB="38845">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457200" rtl="0" eaLnBrk="1" latinLnBrk="0" hangingPunct="1">
                        <a:defRPr kumimoji="0" sz="1800" kern="1200">
                          <a:solidFill>
                            <a:schemeClr val="dk1"/>
                          </a:solidFill>
                          <a:latin typeface="Lucida Sans Unicode"/>
                          <a:ea typeface=""/>
                          <a:cs typeface=""/>
                        </a:defRPr>
                      </a:lvl1pPr>
                      <a:lvl2pPr marL="457200" algn="l" defTabSz="457200" rtl="0" eaLnBrk="1" latinLnBrk="0" hangingPunct="1">
                        <a:defRPr kumimoji="0" sz="1800" kern="1200">
                          <a:solidFill>
                            <a:schemeClr val="dk1"/>
                          </a:solidFill>
                          <a:latin typeface="Lucida Sans Unicode"/>
                          <a:ea typeface=""/>
                          <a:cs typeface=""/>
                        </a:defRPr>
                      </a:lvl2pPr>
                      <a:lvl3pPr marL="914400" algn="l" defTabSz="457200" rtl="0" eaLnBrk="1" latinLnBrk="0" hangingPunct="1">
                        <a:defRPr kumimoji="0" sz="1800" kern="1200">
                          <a:solidFill>
                            <a:schemeClr val="dk1"/>
                          </a:solidFill>
                          <a:latin typeface="Lucida Sans Unicode"/>
                          <a:ea typeface=""/>
                          <a:cs typeface=""/>
                        </a:defRPr>
                      </a:lvl3pPr>
                      <a:lvl4pPr marL="1371600" algn="l" defTabSz="457200" rtl="0" eaLnBrk="1" latinLnBrk="0" hangingPunct="1">
                        <a:defRPr kumimoji="0" sz="1800" kern="1200">
                          <a:solidFill>
                            <a:schemeClr val="dk1"/>
                          </a:solidFill>
                          <a:latin typeface="Lucida Sans Unicode"/>
                          <a:ea typeface=""/>
                          <a:cs typeface=""/>
                        </a:defRPr>
                      </a:lvl4pPr>
                      <a:lvl5pPr marL="1828800" algn="l" defTabSz="457200" rtl="0" eaLnBrk="1" latinLnBrk="0" hangingPunct="1">
                        <a:defRPr kumimoji="0" sz="1800" kern="1200">
                          <a:solidFill>
                            <a:schemeClr val="dk1"/>
                          </a:solidFill>
                          <a:latin typeface="Lucida Sans Unicode"/>
                          <a:ea typeface=""/>
                          <a:cs typeface=""/>
                        </a:defRPr>
                      </a:lvl5pPr>
                      <a:lvl6pPr marL="2286000" algn="l" defTabSz="457200" rtl="0" eaLnBrk="1" latinLnBrk="0" hangingPunct="1">
                        <a:defRPr kumimoji="0" sz="1800" kern="1200">
                          <a:solidFill>
                            <a:schemeClr val="dk1"/>
                          </a:solidFill>
                          <a:latin typeface="Lucida Sans Unicode"/>
                          <a:ea typeface=""/>
                          <a:cs typeface=""/>
                        </a:defRPr>
                      </a:lvl6pPr>
                      <a:lvl7pPr marL="2743200" algn="l" defTabSz="457200" rtl="0" eaLnBrk="1" latinLnBrk="0" hangingPunct="1">
                        <a:defRPr kumimoji="0" sz="1800" kern="1200">
                          <a:solidFill>
                            <a:schemeClr val="dk1"/>
                          </a:solidFill>
                          <a:latin typeface="Lucida Sans Unicode"/>
                          <a:ea typeface=""/>
                          <a:cs typeface=""/>
                        </a:defRPr>
                      </a:lvl7pPr>
                      <a:lvl8pPr marL="3200400" algn="l" defTabSz="457200" rtl="0" eaLnBrk="1" latinLnBrk="0" hangingPunct="1">
                        <a:defRPr kumimoji="0" sz="1800" kern="1200">
                          <a:solidFill>
                            <a:schemeClr val="dk1"/>
                          </a:solidFill>
                          <a:latin typeface="Lucida Sans Unicode"/>
                          <a:ea typeface=""/>
                          <a:cs typeface=""/>
                        </a:defRPr>
                      </a:lvl8pPr>
                      <a:lvl9pPr marL="3657600" algn="l" defTabSz="457200" rtl="0" eaLnBrk="1" latinLnBrk="0" hangingPunct="1">
                        <a:defRPr kumimoji="0" sz="1800" kern="1200">
                          <a:solidFill>
                            <a:schemeClr val="dk1"/>
                          </a:solidFill>
                          <a:latin typeface="Lucida Sans Unicode"/>
                          <a:ea typeface=""/>
                          <a:cs typeface=""/>
                        </a:defRPr>
                      </a:lvl9pPr>
                    </a:lstStyle>
                    <a:p>
                      <a:r>
                        <a:rPr lang="en-US" sz="1500" dirty="0" smtClean="0">
                          <a:solidFill>
                            <a:srgbClr val="000000"/>
                          </a:solidFill>
                        </a:rPr>
                        <a:t>High</a:t>
                      </a:r>
                      <a:endParaRPr lang="en-US" sz="1500" dirty="0">
                        <a:solidFill>
                          <a:srgbClr val="000000"/>
                        </a:solidFill>
                      </a:endParaRPr>
                    </a:p>
                  </a:txBody>
                  <a:tcPr marL="77692" marR="77692" marT="38845" marB="38845">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A1F28">
                        <a:lumMod val="60000"/>
                        <a:lumOff val="40000"/>
                      </a:srgbClr>
                    </a:solidFill>
                  </a:tcPr>
                </a:tc>
                <a:tc>
                  <a:txBody>
                    <a:bodyPr/>
                    <a:lstStyle>
                      <a:lvl1pPr marL="0" algn="l" defTabSz="457200" rtl="0" eaLnBrk="1" latinLnBrk="0" hangingPunct="1">
                        <a:defRPr kumimoji="0" sz="1800" kern="1200">
                          <a:solidFill>
                            <a:schemeClr val="dk1"/>
                          </a:solidFill>
                          <a:latin typeface="Lucida Sans Unicode"/>
                          <a:ea typeface=""/>
                          <a:cs typeface=""/>
                        </a:defRPr>
                      </a:lvl1pPr>
                      <a:lvl2pPr marL="457200" algn="l" defTabSz="457200" rtl="0" eaLnBrk="1" latinLnBrk="0" hangingPunct="1">
                        <a:defRPr kumimoji="0" sz="1800" kern="1200">
                          <a:solidFill>
                            <a:schemeClr val="dk1"/>
                          </a:solidFill>
                          <a:latin typeface="Lucida Sans Unicode"/>
                          <a:ea typeface=""/>
                          <a:cs typeface=""/>
                        </a:defRPr>
                      </a:lvl2pPr>
                      <a:lvl3pPr marL="914400" algn="l" defTabSz="457200" rtl="0" eaLnBrk="1" latinLnBrk="0" hangingPunct="1">
                        <a:defRPr kumimoji="0" sz="1800" kern="1200">
                          <a:solidFill>
                            <a:schemeClr val="dk1"/>
                          </a:solidFill>
                          <a:latin typeface="Lucida Sans Unicode"/>
                          <a:ea typeface=""/>
                          <a:cs typeface=""/>
                        </a:defRPr>
                      </a:lvl3pPr>
                      <a:lvl4pPr marL="1371600" algn="l" defTabSz="457200" rtl="0" eaLnBrk="1" latinLnBrk="0" hangingPunct="1">
                        <a:defRPr kumimoji="0" sz="1800" kern="1200">
                          <a:solidFill>
                            <a:schemeClr val="dk1"/>
                          </a:solidFill>
                          <a:latin typeface="Lucida Sans Unicode"/>
                          <a:ea typeface=""/>
                          <a:cs typeface=""/>
                        </a:defRPr>
                      </a:lvl4pPr>
                      <a:lvl5pPr marL="1828800" algn="l" defTabSz="457200" rtl="0" eaLnBrk="1" latinLnBrk="0" hangingPunct="1">
                        <a:defRPr kumimoji="0" sz="1800" kern="1200">
                          <a:solidFill>
                            <a:schemeClr val="dk1"/>
                          </a:solidFill>
                          <a:latin typeface="Lucida Sans Unicode"/>
                          <a:ea typeface=""/>
                          <a:cs typeface=""/>
                        </a:defRPr>
                      </a:lvl5pPr>
                      <a:lvl6pPr marL="2286000" algn="l" defTabSz="457200" rtl="0" eaLnBrk="1" latinLnBrk="0" hangingPunct="1">
                        <a:defRPr kumimoji="0" sz="1800" kern="1200">
                          <a:solidFill>
                            <a:schemeClr val="dk1"/>
                          </a:solidFill>
                          <a:latin typeface="Lucida Sans Unicode"/>
                          <a:ea typeface=""/>
                          <a:cs typeface=""/>
                        </a:defRPr>
                      </a:lvl6pPr>
                      <a:lvl7pPr marL="2743200" algn="l" defTabSz="457200" rtl="0" eaLnBrk="1" latinLnBrk="0" hangingPunct="1">
                        <a:defRPr kumimoji="0" sz="1800" kern="1200">
                          <a:solidFill>
                            <a:schemeClr val="dk1"/>
                          </a:solidFill>
                          <a:latin typeface="Lucida Sans Unicode"/>
                          <a:ea typeface=""/>
                          <a:cs typeface=""/>
                        </a:defRPr>
                      </a:lvl7pPr>
                      <a:lvl8pPr marL="3200400" algn="l" defTabSz="457200" rtl="0" eaLnBrk="1" latinLnBrk="0" hangingPunct="1">
                        <a:defRPr kumimoji="0" sz="1800" kern="1200">
                          <a:solidFill>
                            <a:schemeClr val="dk1"/>
                          </a:solidFill>
                          <a:latin typeface="Lucida Sans Unicode"/>
                          <a:ea typeface=""/>
                          <a:cs typeface=""/>
                        </a:defRPr>
                      </a:lvl8pPr>
                      <a:lvl9pPr marL="3657600" algn="l" defTabSz="457200" rtl="0" eaLnBrk="1" latinLnBrk="0" hangingPunct="1">
                        <a:defRPr kumimoji="0" sz="1800" kern="1200">
                          <a:solidFill>
                            <a:schemeClr val="dk1"/>
                          </a:solidFill>
                          <a:latin typeface="Lucida Sans Unicode"/>
                          <a:ea typeface=""/>
                          <a:cs typeface=""/>
                        </a:defRPr>
                      </a:lvl9pPr>
                    </a:lstStyle>
                    <a:p>
                      <a:r>
                        <a:rPr lang="en-US" sz="1500" dirty="0" smtClean="0">
                          <a:solidFill>
                            <a:srgbClr val="000000"/>
                          </a:solidFill>
                        </a:rPr>
                        <a:t>High</a:t>
                      </a:r>
                      <a:endParaRPr lang="en-US" sz="1500" dirty="0">
                        <a:solidFill>
                          <a:srgbClr val="000000"/>
                        </a:solidFill>
                      </a:endParaRPr>
                    </a:p>
                  </a:txBody>
                  <a:tcPr marL="77692" marR="77692" marT="38845" marB="38845">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A1F28">
                        <a:lumMod val="60000"/>
                        <a:lumOff val="40000"/>
                      </a:srgbClr>
                    </a:solidFill>
                  </a:tcPr>
                </a:tc>
                <a:tc>
                  <a:txBody>
                    <a:bodyPr/>
                    <a:lstStyle>
                      <a:lvl1pPr marL="0" algn="l" defTabSz="457200" rtl="0" eaLnBrk="1" latinLnBrk="0" hangingPunct="1">
                        <a:defRPr kumimoji="0" sz="1800" kern="1200">
                          <a:solidFill>
                            <a:schemeClr val="dk1"/>
                          </a:solidFill>
                          <a:latin typeface="Lucida Sans Unicode"/>
                          <a:ea typeface=""/>
                          <a:cs typeface=""/>
                        </a:defRPr>
                      </a:lvl1pPr>
                      <a:lvl2pPr marL="457200" algn="l" defTabSz="457200" rtl="0" eaLnBrk="1" latinLnBrk="0" hangingPunct="1">
                        <a:defRPr kumimoji="0" sz="1800" kern="1200">
                          <a:solidFill>
                            <a:schemeClr val="dk1"/>
                          </a:solidFill>
                          <a:latin typeface="Lucida Sans Unicode"/>
                          <a:ea typeface=""/>
                          <a:cs typeface=""/>
                        </a:defRPr>
                      </a:lvl2pPr>
                      <a:lvl3pPr marL="914400" algn="l" defTabSz="457200" rtl="0" eaLnBrk="1" latinLnBrk="0" hangingPunct="1">
                        <a:defRPr kumimoji="0" sz="1800" kern="1200">
                          <a:solidFill>
                            <a:schemeClr val="dk1"/>
                          </a:solidFill>
                          <a:latin typeface="Lucida Sans Unicode"/>
                          <a:ea typeface=""/>
                          <a:cs typeface=""/>
                        </a:defRPr>
                      </a:lvl3pPr>
                      <a:lvl4pPr marL="1371600" algn="l" defTabSz="457200" rtl="0" eaLnBrk="1" latinLnBrk="0" hangingPunct="1">
                        <a:defRPr kumimoji="0" sz="1800" kern="1200">
                          <a:solidFill>
                            <a:schemeClr val="dk1"/>
                          </a:solidFill>
                          <a:latin typeface="Lucida Sans Unicode"/>
                          <a:ea typeface=""/>
                          <a:cs typeface=""/>
                        </a:defRPr>
                      </a:lvl4pPr>
                      <a:lvl5pPr marL="1828800" algn="l" defTabSz="457200" rtl="0" eaLnBrk="1" latinLnBrk="0" hangingPunct="1">
                        <a:defRPr kumimoji="0" sz="1800" kern="1200">
                          <a:solidFill>
                            <a:schemeClr val="dk1"/>
                          </a:solidFill>
                          <a:latin typeface="Lucida Sans Unicode"/>
                          <a:ea typeface=""/>
                          <a:cs typeface=""/>
                        </a:defRPr>
                      </a:lvl5pPr>
                      <a:lvl6pPr marL="2286000" algn="l" defTabSz="457200" rtl="0" eaLnBrk="1" latinLnBrk="0" hangingPunct="1">
                        <a:defRPr kumimoji="0" sz="1800" kern="1200">
                          <a:solidFill>
                            <a:schemeClr val="dk1"/>
                          </a:solidFill>
                          <a:latin typeface="Lucida Sans Unicode"/>
                          <a:ea typeface=""/>
                          <a:cs typeface=""/>
                        </a:defRPr>
                      </a:lvl6pPr>
                      <a:lvl7pPr marL="2743200" algn="l" defTabSz="457200" rtl="0" eaLnBrk="1" latinLnBrk="0" hangingPunct="1">
                        <a:defRPr kumimoji="0" sz="1800" kern="1200">
                          <a:solidFill>
                            <a:schemeClr val="dk1"/>
                          </a:solidFill>
                          <a:latin typeface="Lucida Sans Unicode"/>
                          <a:ea typeface=""/>
                          <a:cs typeface=""/>
                        </a:defRPr>
                      </a:lvl7pPr>
                      <a:lvl8pPr marL="3200400" algn="l" defTabSz="457200" rtl="0" eaLnBrk="1" latinLnBrk="0" hangingPunct="1">
                        <a:defRPr kumimoji="0" sz="1800" kern="1200">
                          <a:solidFill>
                            <a:schemeClr val="dk1"/>
                          </a:solidFill>
                          <a:latin typeface="Lucida Sans Unicode"/>
                          <a:ea typeface=""/>
                          <a:cs typeface=""/>
                        </a:defRPr>
                      </a:lvl8pPr>
                      <a:lvl9pPr marL="3657600" algn="l" defTabSz="457200" rtl="0" eaLnBrk="1" latinLnBrk="0" hangingPunct="1">
                        <a:defRPr kumimoji="0" sz="1800" kern="1200">
                          <a:solidFill>
                            <a:schemeClr val="dk1"/>
                          </a:solidFill>
                          <a:latin typeface="Lucida Sans Unicode"/>
                          <a:ea typeface=""/>
                          <a:cs typeface=""/>
                        </a:defRPr>
                      </a:lvl9pPr>
                    </a:lstStyle>
                    <a:p>
                      <a:r>
                        <a:rPr lang="en-US" sz="1500" dirty="0" smtClean="0">
                          <a:solidFill>
                            <a:srgbClr val="000000"/>
                          </a:solidFill>
                        </a:rPr>
                        <a:t>Low</a:t>
                      </a:r>
                      <a:endParaRPr lang="en-US" sz="1500" dirty="0">
                        <a:solidFill>
                          <a:srgbClr val="000000"/>
                        </a:solidFill>
                      </a:endParaRPr>
                    </a:p>
                  </a:txBody>
                  <a:tcPr marL="77692" marR="77692" marT="38845" marB="38845">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457200" rtl="0" eaLnBrk="1" latinLnBrk="0" hangingPunct="1">
                        <a:defRPr kumimoji="0" sz="1800" kern="1200">
                          <a:solidFill>
                            <a:schemeClr val="dk1"/>
                          </a:solidFill>
                          <a:latin typeface="Lucida Sans Unicode"/>
                          <a:ea typeface=""/>
                          <a:cs typeface=""/>
                        </a:defRPr>
                      </a:lvl1pPr>
                      <a:lvl2pPr marL="457200" algn="l" defTabSz="457200" rtl="0" eaLnBrk="1" latinLnBrk="0" hangingPunct="1">
                        <a:defRPr kumimoji="0" sz="1800" kern="1200">
                          <a:solidFill>
                            <a:schemeClr val="dk1"/>
                          </a:solidFill>
                          <a:latin typeface="Lucida Sans Unicode"/>
                          <a:ea typeface=""/>
                          <a:cs typeface=""/>
                        </a:defRPr>
                      </a:lvl2pPr>
                      <a:lvl3pPr marL="914400" algn="l" defTabSz="457200" rtl="0" eaLnBrk="1" latinLnBrk="0" hangingPunct="1">
                        <a:defRPr kumimoji="0" sz="1800" kern="1200">
                          <a:solidFill>
                            <a:schemeClr val="dk1"/>
                          </a:solidFill>
                          <a:latin typeface="Lucida Sans Unicode"/>
                          <a:ea typeface=""/>
                          <a:cs typeface=""/>
                        </a:defRPr>
                      </a:lvl3pPr>
                      <a:lvl4pPr marL="1371600" algn="l" defTabSz="457200" rtl="0" eaLnBrk="1" latinLnBrk="0" hangingPunct="1">
                        <a:defRPr kumimoji="0" sz="1800" kern="1200">
                          <a:solidFill>
                            <a:schemeClr val="dk1"/>
                          </a:solidFill>
                          <a:latin typeface="Lucida Sans Unicode"/>
                          <a:ea typeface=""/>
                          <a:cs typeface=""/>
                        </a:defRPr>
                      </a:lvl4pPr>
                      <a:lvl5pPr marL="1828800" algn="l" defTabSz="457200" rtl="0" eaLnBrk="1" latinLnBrk="0" hangingPunct="1">
                        <a:defRPr kumimoji="0" sz="1800" kern="1200">
                          <a:solidFill>
                            <a:schemeClr val="dk1"/>
                          </a:solidFill>
                          <a:latin typeface="Lucida Sans Unicode"/>
                          <a:ea typeface=""/>
                          <a:cs typeface=""/>
                        </a:defRPr>
                      </a:lvl5pPr>
                      <a:lvl6pPr marL="2286000" algn="l" defTabSz="457200" rtl="0" eaLnBrk="1" latinLnBrk="0" hangingPunct="1">
                        <a:defRPr kumimoji="0" sz="1800" kern="1200">
                          <a:solidFill>
                            <a:schemeClr val="dk1"/>
                          </a:solidFill>
                          <a:latin typeface="Lucida Sans Unicode"/>
                          <a:ea typeface=""/>
                          <a:cs typeface=""/>
                        </a:defRPr>
                      </a:lvl6pPr>
                      <a:lvl7pPr marL="2743200" algn="l" defTabSz="457200" rtl="0" eaLnBrk="1" latinLnBrk="0" hangingPunct="1">
                        <a:defRPr kumimoji="0" sz="1800" kern="1200">
                          <a:solidFill>
                            <a:schemeClr val="dk1"/>
                          </a:solidFill>
                          <a:latin typeface="Lucida Sans Unicode"/>
                          <a:ea typeface=""/>
                          <a:cs typeface=""/>
                        </a:defRPr>
                      </a:lvl7pPr>
                      <a:lvl8pPr marL="3200400" algn="l" defTabSz="457200" rtl="0" eaLnBrk="1" latinLnBrk="0" hangingPunct="1">
                        <a:defRPr kumimoji="0" sz="1800" kern="1200">
                          <a:solidFill>
                            <a:schemeClr val="dk1"/>
                          </a:solidFill>
                          <a:latin typeface="Lucida Sans Unicode"/>
                          <a:ea typeface=""/>
                          <a:cs typeface=""/>
                        </a:defRPr>
                      </a:lvl8pPr>
                      <a:lvl9pPr marL="3657600" algn="l" defTabSz="457200" rtl="0" eaLnBrk="1" latinLnBrk="0" hangingPunct="1">
                        <a:defRPr kumimoji="0" sz="1800" kern="1200">
                          <a:solidFill>
                            <a:schemeClr val="dk1"/>
                          </a:solidFill>
                          <a:latin typeface="Lucida Sans Unicode"/>
                          <a:ea typeface=""/>
                          <a:cs typeface=""/>
                        </a:defRPr>
                      </a:lvl9pPr>
                    </a:lstStyle>
                    <a:p>
                      <a:r>
                        <a:rPr lang="en-US" sz="1500" dirty="0" smtClean="0">
                          <a:solidFill>
                            <a:srgbClr val="000000"/>
                          </a:solidFill>
                        </a:rPr>
                        <a:t>Low</a:t>
                      </a:r>
                      <a:endParaRPr lang="en-US" sz="1500" dirty="0">
                        <a:solidFill>
                          <a:srgbClr val="000000"/>
                        </a:solidFill>
                      </a:endParaRPr>
                    </a:p>
                  </a:txBody>
                  <a:tcPr marL="77692" marR="77692" marT="38845" marB="38845">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r>
              <a:tr h="529186">
                <a:tc>
                  <a:txBody>
                    <a:bodyPr/>
                    <a:lstStyle>
                      <a:lvl1pPr marL="0" algn="l" defTabSz="457200" rtl="0" eaLnBrk="1" latinLnBrk="0" hangingPunct="1">
                        <a:defRPr sz="1800" kern="1200">
                          <a:solidFill>
                            <a:schemeClr val="tx1"/>
                          </a:solidFill>
                          <a:latin typeface="Lucida Grande"/>
                          <a:ea typeface="ヒラギノ角ゴ ProN W3"/>
                          <a:cs typeface="ヒラギノ角ゴ ProN W3"/>
                        </a:defRPr>
                      </a:lvl1pPr>
                      <a:lvl2pPr marL="457200" algn="l" defTabSz="457200" rtl="0" eaLnBrk="1" latinLnBrk="0" hangingPunct="1">
                        <a:defRPr sz="1800" kern="1200">
                          <a:solidFill>
                            <a:schemeClr val="tx1"/>
                          </a:solidFill>
                          <a:latin typeface="Lucida Grande"/>
                          <a:ea typeface="ヒラギノ角ゴ ProN W3"/>
                          <a:cs typeface="ヒラギノ角ゴ ProN W3"/>
                        </a:defRPr>
                      </a:lvl2pPr>
                      <a:lvl3pPr marL="914400" algn="l" defTabSz="457200" rtl="0" eaLnBrk="1" latinLnBrk="0" hangingPunct="1">
                        <a:defRPr sz="1800" kern="1200">
                          <a:solidFill>
                            <a:schemeClr val="tx1"/>
                          </a:solidFill>
                          <a:latin typeface="Lucida Grande"/>
                          <a:ea typeface="ヒラギノ角ゴ ProN W3"/>
                          <a:cs typeface="ヒラギノ角ゴ ProN W3"/>
                        </a:defRPr>
                      </a:lvl3pPr>
                      <a:lvl4pPr marL="1371600" algn="l" defTabSz="457200" rtl="0" eaLnBrk="1" latinLnBrk="0" hangingPunct="1">
                        <a:defRPr sz="1800" kern="1200">
                          <a:solidFill>
                            <a:schemeClr val="tx1"/>
                          </a:solidFill>
                          <a:latin typeface="Lucida Grande"/>
                          <a:ea typeface="ヒラギノ角ゴ ProN W3"/>
                          <a:cs typeface="ヒラギノ角ゴ ProN W3"/>
                        </a:defRPr>
                      </a:lvl4pPr>
                      <a:lvl5pPr marL="1828800" algn="l" defTabSz="457200" rtl="0" eaLnBrk="1" latinLnBrk="0" hangingPunct="1">
                        <a:defRPr sz="1800" kern="1200">
                          <a:solidFill>
                            <a:schemeClr val="tx1"/>
                          </a:solidFill>
                          <a:latin typeface="Lucida Grande"/>
                          <a:ea typeface="ヒラギノ角ゴ ProN W3"/>
                          <a:cs typeface="ヒラギノ角ゴ ProN W3"/>
                        </a:defRPr>
                      </a:lvl5pPr>
                      <a:lvl6pPr marL="2286000" algn="l" defTabSz="457200" rtl="0" eaLnBrk="1" latinLnBrk="0" hangingPunct="1">
                        <a:defRPr sz="1800" kern="1200">
                          <a:solidFill>
                            <a:schemeClr val="tx1"/>
                          </a:solidFill>
                          <a:latin typeface="Lucida Grande"/>
                          <a:ea typeface="ヒラギノ角ゴ ProN W3"/>
                          <a:cs typeface="ヒラギノ角ゴ ProN W3"/>
                        </a:defRPr>
                      </a:lvl6pPr>
                      <a:lvl7pPr marL="2743200" algn="l" defTabSz="457200" rtl="0" eaLnBrk="1" latinLnBrk="0" hangingPunct="1">
                        <a:defRPr sz="1800" kern="1200">
                          <a:solidFill>
                            <a:schemeClr val="tx1"/>
                          </a:solidFill>
                          <a:latin typeface="Lucida Grande"/>
                          <a:ea typeface="ヒラギノ角ゴ ProN W3"/>
                          <a:cs typeface="ヒラギノ角ゴ ProN W3"/>
                        </a:defRPr>
                      </a:lvl7pPr>
                      <a:lvl8pPr marL="3200400" algn="l" defTabSz="457200" rtl="0" eaLnBrk="1" latinLnBrk="0" hangingPunct="1">
                        <a:defRPr sz="1800" kern="1200">
                          <a:solidFill>
                            <a:schemeClr val="tx1"/>
                          </a:solidFill>
                          <a:latin typeface="Lucida Grande"/>
                          <a:ea typeface="ヒラギノ角ゴ ProN W3"/>
                          <a:cs typeface="ヒラギノ角ゴ ProN W3"/>
                        </a:defRPr>
                      </a:lvl8pPr>
                      <a:lvl9pPr marL="3657600" algn="l" defTabSz="457200" rtl="0" eaLnBrk="1" latinLnBrk="0" hangingPunct="1">
                        <a:defRPr sz="1800" kern="1200">
                          <a:solidFill>
                            <a:schemeClr val="tx1"/>
                          </a:solidFill>
                          <a:latin typeface="Lucida Grande"/>
                          <a:ea typeface="ヒラギノ角ゴ ProN W3"/>
                          <a:cs typeface="ヒラギノ角ゴ ProN W3"/>
                        </a:defRPr>
                      </a:lvl9pPr>
                    </a:lstStyle>
                    <a:p>
                      <a:r>
                        <a:rPr lang="en-US" sz="1500" dirty="0" smtClean="0">
                          <a:latin typeface="Lucida Sans" panose="020B0602030504020204" pitchFamily="34" charset="0"/>
                        </a:rPr>
                        <a:t>Vary Shading Models</a:t>
                      </a:r>
                      <a:endParaRPr lang="en-US" sz="1500" dirty="0">
                        <a:latin typeface="Lucida Sans" panose="020B0602030504020204" pitchFamily="34" charset="0"/>
                      </a:endParaRPr>
                    </a:p>
                  </a:txBody>
                  <a:tcPr marL="77692" marR="77692" marT="38845" marB="38845">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DA2BF">
                        <a:tint val="20000"/>
                      </a:srgbClr>
                    </a:solidFill>
                  </a:tcPr>
                </a:tc>
                <a:tc>
                  <a:txBody>
                    <a:bodyPr/>
                    <a:lstStyle>
                      <a:lvl1pPr marL="0" algn="l" defTabSz="457200" rtl="0" eaLnBrk="1" latinLnBrk="0" hangingPunct="1">
                        <a:defRPr sz="1800" kern="1200">
                          <a:solidFill>
                            <a:schemeClr val="tx1"/>
                          </a:solidFill>
                          <a:latin typeface="Lucida Grande"/>
                          <a:ea typeface="ヒラギノ角ゴ ProN W3"/>
                          <a:cs typeface="ヒラギノ角ゴ ProN W3"/>
                        </a:defRPr>
                      </a:lvl1pPr>
                      <a:lvl2pPr marL="457200" algn="l" defTabSz="457200" rtl="0" eaLnBrk="1" latinLnBrk="0" hangingPunct="1">
                        <a:defRPr sz="1800" kern="1200">
                          <a:solidFill>
                            <a:schemeClr val="tx1"/>
                          </a:solidFill>
                          <a:latin typeface="Lucida Grande"/>
                          <a:ea typeface="ヒラギノ角ゴ ProN W3"/>
                          <a:cs typeface="ヒラギノ角ゴ ProN W3"/>
                        </a:defRPr>
                      </a:lvl2pPr>
                      <a:lvl3pPr marL="914400" algn="l" defTabSz="457200" rtl="0" eaLnBrk="1" latinLnBrk="0" hangingPunct="1">
                        <a:defRPr sz="1800" kern="1200">
                          <a:solidFill>
                            <a:schemeClr val="tx1"/>
                          </a:solidFill>
                          <a:latin typeface="Lucida Grande"/>
                          <a:ea typeface="ヒラギノ角ゴ ProN W3"/>
                          <a:cs typeface="ヒラギノ角ゴ ProN W3"/>
                        </a:defRPr>
                      </a:lvl3pPr>
                      <a:lvl4pPr marL="1371600" algn="l" defTabSz="457200" rtl="0" eaLnBrk="1" latinLnBrk="0" hangingPunct="1">
                        <a:defRPr sz="1800" kern="1200">
                          <a:solidFill>
                            <a:schemeClr val="tx1"/>
                          </a:solidFill>
                          <a:latin typeface="Lucida Grande"/>
                          <a:ea typeface="ヒラギノ角ゴ ProN W3"/>
                          <a:cs typeface="ヒラギノ角ゴ ProN W3"/>
                        </a:defRPr>
                      </a:lvl4pPr>
                      <a:lvl5pPr marL="1828800" algn="l" defTabSz="457200" rtl="0" eaLnBrk="1" latinLnBrk="0" hangingPunct="1">
                        <a:defRPr sz="1800" kern="1200">
                          <a:solidFill>
                            <a:schemeClr val="tx1"/>
                          </a:solidFill>
                          <a:latin typeface="Lucida Grande"/>
                          <a:ea typeface="ヒラギノ角ゴ ProN W3"/>
                          <a:cs typeface="ヒラギノ角ゴ ProN W3"/>
                        </a:defRPr>
                      </a:lvl5pPr>
                      <a:lvl6pPr marL="2286000" algn="l" defTabSz="457200" rtl="0" eaLnBrk="1" latinLnBrk="0" hangingPunct="1">
                        <a:defRPr sz="1800" kern="1200">
                          <a:solidFill>
                            <a:schemeClr val="tx1"/>
                          </a:solidFill>
                          <a:latin typeface="Lucida Grande"/>
                          <a:ea typeface="ヒラギノ角ゴ ProN W3"/>
                          <a:cs typeface="ヒラギノ角ゴ ProN W3"/>
                        </a:defRPr>
                      </a:lvl6pPr>
                      <a:lvl7pPr marL="2743200" algn="l" defTabSz="457200" rtl="0" eaLnBrk="1" latinLnBrk="0" hangingPunct="1">
                        <a:defRPr sz="1800" kern="1200">
                          <a:solidFill>
                            <a:schemeClr val="tx1"/>
                          </a:solidFill>
                          <a:latin typeface="Lucida Grande"/>
                          <a:ea typeface="ヒラギノ角ゴ ProN W3"/>
                          <a:cs typeface="ヒラギノ角ゴ ProN W3"/>
                        </a:defRPr>
                      </a:lvl7pPr>
                      <a:lvl8pPr marL="3200400" algn="l" defTabSz="457200" rtl="0" eaLnBrk="1" latinLnBrk="0" hangingPunct="1">
                        <a:defRPr sz="1800" kern="1200">
                          <a:solidFill>
                            <a:schemeClr val="tx1"/>
                          </a:solidFill>
                          <a:latin typeface="Lucida Grande"/>
                          <a:ea typeface="ヒラギノ角ゴ ProN W3"/>
                          <a:cs typeface="ヒラギノ角ゴ ProN W3"/>
                        </a:defRPr>
                      </a:lvl8pPr>
                      <a:lvl9pPr marL="3657600" algn="l" defTabSz="457200" rtl="0" eaLnBrk="1" latinLnBrk="0" hangingPunct="1">
                        <a:defRPr sz="1800" kern="1200">
                          <a:solidFill>
                            <a:schemeClr val="tx1"/>
                          </a:solidFill>
                          <a:latin typeface="Lucida Grande"/>
                          <a:ea typeface="ヒラギノ角ゴ ProN W3"/>
                          <a:cs typeface="ヒラギノ角ゴ ProN W3"/>
                        </a:defRPr>
                      </a:lvl9pPr>
                    </a:lstStyle>
                    <a:p>
                      <a:r>
                        <a:rPr lang="en-US" sz="1500" dirty="0" smtClean="0">
                          <a:solidFill>
                            <a:srgbClr val="000000"/>
                          </a:solidFill>
                          <a:latin typeface="Lucida Sans" panose="020B0602030504020204" pitchFamily="34" charset="0"/>
                        </a:rPr>
                        <a:t>Hard</a:t>
                      </a:r>
                      <a:endParaRPr lang="en-US" sz="1500" dirty="0">
                        <a:solidFill>
                          <a:srgbClr val="000000"/>
                        </a:solidFill>
                        <a:latin typeface="Lucida Sans" panose="020B0602030504020204" pitchFamily="34" charset="0"/>
                      </a:endParaRPr>
                    </a:p>
                  </a:txBody>
                  <a:tcPr marL="77692" marR="77692" marT="38845" marB="38845">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C767C"/>
                    </a:solidFill>
                  </a:tcPr>
                </a:tc>
                <a:tc>
                  <a:txBody>
                    <a:bodyPr/>
                    <a:lstStyle>
                      <a:lvl1pPr marL="0" algn="l" defTabSz="457200" rtl="0" eaLnBrk="1" latinLnBrk="0" hangingPunct="1">
                        <a:defRPr sz="1800" kern="1200">
                          <a:solidFill>
                            <a:schemeClr val="tx1"/>
                          </a:solidFill>
                          <a:latin typeface="Lucida Grande"/>
                          <a:ea typeface="ヒラギノ角ゴ ProN W3"/>
                          <a:cs typeface="ヒラギノ角ゴ ProN W3"/>
                        </a:defRPr>
                      </a:lvl1pPr>
                      <a:lvl2pPr marL="457200" algn="l" defTabSz="457200" rtl="0" eaLnBrk="1" latinLnBrk="0" hangingPunct="1">
                        <a:defRPr sz="1800" kern="1200">
                          <a:solidFill>
                            <a:schemeClr val="tx1"/>
                          </a:solidFill>
                          <a:latin typeface="Lucida Grande"/>
                          <a:ea typeface="ヒラギノ角ゴ ProN W3"/>
                          <a:cs typeface="ヒラギノ角ゴ ProN W3"/>
                        </a:defRPr>
                      </a:lvl2pPr>
                      <a:lvl3pPr marL="914400" algn="l" defTabSz="457200" rtl="0" eaLnBrk="1" latinLnBrk="0" hangingPunct="1">
                        <a:defRPr sz="1800" kern="1200">
                          <a:solidFill>
                            <a:schemeClr val="tx1"/>
                          </a:solidFill>
                          <a:latin typeface="Lucida Grande"/>
                          <a:ea typeface="ヒラギノ角ゴ ProN W3"/>
                          <a:cs typeface="ヒラギノ角ゴ ProN W3"/>
                        </a:defRPr>
                      </a:lvl3pPr>
                      <a:lvl4pPr marL="1371600" algn="l" defTabSz="457200" rtl="0" eaLnBrk="1" latinLnBrk="0" hangingPunct="1">
                        <a:defRPr sz="1800" kern="1200">
                          <a:solidFill>
                            <a:schemeClr val="tx1"/>
                          </a:solidFill>
                          <a:latin typeface="Lucida Grande"/>
                          <a:ea typeface="ヒラギノ角ゴ ProN W3"/>
                          <a:cs typeface="ヒラギノ角ゴ ProN W3"/>
                        </a:defRPr>
                      </a:lvl4pPr>
                      <a:lvl5pPr marL="1828800" algn="l" defTabSz="457200" rtl="0" eaLnBrk="1" latinLnBrk="0" hangingPunct="1">
                        <a:defRPr sz="1800" kern="1200">
                          <a:solidFill>
                            <a:schemeClr val="tx1"/>
                          </a:solidFill>
                          <a:latin typeface="Lucida Grande"/>
                          <a:ea typeface="ヒラギノ角ゴ ProN W3"/>
                          <a:cs typeface="ヒラギノ角ゴ ProN W3"/>
                        </a:defRPr>
                      </a:lvl5pPr>
                      <a:lvl6pPr marL="2286000" algn="l" defTabSz="457200" rtl="0" eaLnBrk="1" latinLnBrk="0" hangingPunct="1">
                        <a:defRPr sz="1800" kern="1200">
                          <a:solidFill>
                            <a:schemeClr val="tx1"/>
                          </a:solidFill>
                          <a:latin typeface="Lucida Grande"/>
                          <a:ea typeface="ヒラギノ角ゴ ProN W3"/>
                          <a:cs typeface="ヒラギノ角ゴ ProN W3"/>
                        </a:defRPr>
                      </a:lvl6pPr>
                      <a:lvl7pPr marL="2743200" algn="l" defTabSz="457200" rtl="0" eaLnBrk="1" latinLnBrk="0" hangingPunct="1">
                        <a:defRPr sz="1800" kern="1200">
                          <a:solidFill>
                            <a:schemeClr val="tx1"/>
                          </a:solidFill>
                          <a:latin typeface="Lucida Grande"/>
                          <a:ea typeface="ヒラギノ角ゴ ProN W3"/>
                          <a:cs typeface="ヒラギノ角ゴ ProN W3"/>
                        </a:defRPr>
                      </a:lvl7pPr>
                      <a:lvl8pPr marL="3200400" algn="l" defTabSz="457200" rtl="0" eaLnBrk="1" latinLnBrk="0" hangingPunct="1">
                        <a:defRPr sz="1800" kern="1200">
                          <a:solidFill>
                            <a:schemeClr val="tx1"/>
                          </a:solidFill>
                          <a:latin typeface="Lucida Grande"/>
                          <a:ea typeface="ヒラギノ角ゴ ProN W3"/>
                          <a:cs typeface="ヒラギノ角ゴ ProN W3"/>
                        </a:defRPr>
                      </a:lvl8pPr>
                      <a:lvl9pPr marL="3657600" algn="l" defTabSz="457200" rtl="0" eaLnBrk="1" latinLnBrk="0" hangingPunct="1">
                        <a:defRPr sz="1800" kern="1200">
                          <a:solidFill>
                            <a:schemeClr val="tx1"/>
                          </a:solidFill>
                          <a:latin typeface="Lucida Grande"/>
                          <a:ea typeface="ヒラギノ角ゴ ProN W3"/>
                          <a:cs typeface="ヒラギノ角ゴ ProN W3"/>
                        </a:defRPr>
                      </a:lvl9pPr>
                    </a:lstStyle>
                    <a:p>
                      <a:r>
                        <a:rPr lang="en-US" sz="1500" dirty="0" smtClean="0">
                          <a:solidFill>
                            <a:srgbClr val="000000"/>
                          </a:solidFill>
                          <a:latin typeface="Lucida Sans" panose="020B0602030504020204" pitchFamily="34" charset="0"/>
                        </a:rPr>
                        <a:t>Hard</a:t>
                      </a:r>
                      <a:endParaRPr lang="en-US" sz="1500" dirty="0">
                        <a:solidFill>
                          <a:srgbClr val="000000"/>
                        </a:solidFill>
                        <a:latin typeface="Lucida Sans" panose="020B0602030504020204" pitchFamily="34" charset="0"/>
                      </a:endParaRPr>
                    </a:p>
                  </a:txBody>
                  <a:tcPr marL="77692" marR="77692" marT="38845" marB="38845">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C767C"/>
                    </a:solidFill>
                  </a:tcPr>
                </a:tc>
                <a:tc>
                  <a:txBody>
                    <a:bodyPr/>
                    <a:lstStyle>
                      <a:lvl1pPr marL="0" algn="l" defTabSz="457200" rtl="0" eaLnBrk="1" latinLnBrk="0" hangingPunct="1">
                        <a:defRPr sz="1800" kern="1200">
                          <a:solidFill>
                            <a:schemeClr val="tx1"/>
                          </a:solidFill>
                          <a:latin typeface="Lucida Grande"/>
                          <a:ea typeface="ヒラギノ角ゴ ProN W3"/>
                          <a:cs typeface="ヒラギノ角ゴ ProN W3"/>
                        </a:defRPr>
                      </a:lvl1pPr>
                      <a:lvl2pPr marL="457200" algn="l" defTabSz="457200" rtl="0" eaLnBrk="1" latinLnBrk="0" hangingPunct="1">
                        <a:defRPr sz="1800" kern="1200">
                          <a:solidFill>
                            <a:schemeClr val="tx1"/>
                          </a:solidFill>
                          <a:latin typeface="Lucida Grande"/>
                          <a:ea typeface="ヒラギノ角ゴ ProN W3"/>
                          <a:cs typeface="ヒラギノ角ゴ ProN W3"/>
                        </a:defRPr>
                      </a:lvl2pPr>
                      <a:lvl3pPr marL="914400" algn="l" defTabSz="457200" rtl="0" eaLnBrk="1" latinLnBrk="0" hangingPunct="1">
                        <a:defRPr sz="1800" kern="1200">
                          <a:solidFill>
                            <a:schemeClr val="tx1"/>
                          </a:solidFill>
                          <a:latin typeface="Lucida Grande"/>
                          <a:ea typeface="ヒラギノ角ゴ ProN W3"/>
                          <a:cs typeface="ヒラギノ角ゴ ProN W3"/>
                        </a:defRPr>
                      </a:lvl3pPr>
                      <a:lvl4pPr marL="1371600" algn="l" defTabSz="457200" rtl="0" eaLnBrk="1" latinLnBrk="0" hangingPunct="1">
                        <a:defRPr sz="1800" kern="1200">
                          <a:solidFill>
                            <a:schemeClr val="tx1"/>
                          </a:solidFill>
                          <a:latin typeface="Lucida Grande"/>
                          <a:ea typeface="ヒラギノ角ゴ ProN W3"/>
                          <a:cs typeface="ヒラギノ角ゴ ProN W3"/>
                        </a:defRPr>
                      </a:lvl4pPr>
                      <a:lvl5pPr marL="1828800" algn="l" defTabSz="457200" rtl="0" eaLnBrk="1" latinLnBrk="0" hangingPunct="1">
                        <a:defRPr sz="1800" kern="1200">
                          <a:solidFill>
                            <a:schemeClr val="tx1"/>
                          </a:solidFill>
                          <a:latin typeface="Lucida Grande"/>
                          <a:ea typeface="ヒラギノ角ゴ ProN W3"/>
                          <a:cs typeface="ヒラギノ角ゴ ProN W3"/>
                        </a:defRPr>
                      </a:lvl5pPr>
                      <a:lvl6pPr marL="2286000" algn="l" defTabSz="457200" rtl="0" eaLnBrk="1" latinLnBrk="0" hangingPunct="1">
                        <a:defRPr sz="1800" kern="1200">
                          <a:solidFill>
                            <a:schemeClr val="tx1"/>
                          </a:solidFill>
                          <a:latin typeface="Lucida Grande"/>
                          <a:ea typeface="ヒラギノ角ゴ ProN W3"/>
                          <a:cs typeface="ヒラギノ角ゴ ProN W3"/>
                        </a:defRPr>
                      </a:lvl6pPr>
                      <a:lvl7pPr marL="2743200" algn="l" defTabSz="457200" rtl="0" eaLnBrk="1" latinLnBrk="0" hangingPunct="1">
                        <a:defRPr sz="1800" kern="1200">
                          <a:solidFill>
                            <a:schemeClr val="tx1"/>
                          </a:solidFill>
                          <a:latin typeface="Lucida Grande"/>
                          <a:ea typeface="ヒラギノ角ゴ ProN W3"/>
                          <a:cs typeface="ヒラギノ角ゴ ProN W3"/>
                        </a:defRPr>
                      </a:lvl7pPr>
                      <a:lvl8pPr marL="3200400" algn="l" defTabSz="457200" rtl="0" eaLnBrk="1" latinLnBrk="0" hangingPunct="1">
                        <a:defRPr sz="1800" kern="1200">
                          <a:solidFill>
                            <a:schemeClr val="tx1"/>
                          </a:solidFill>
                          <a:latin typeface="Lucida Grande"/>
                          <a:ea typeface="ヒラギノ角ゴ ProN W3"/>
                          <a:cs typeface="ヒラギノ角ゴ ProN W3"/>
                        </a:defRPr>
                      </a:lvl8pPr>
                      <a:lvl9pPr marL="3657600" algn="l" defTabSz="457200" rtl="0" eaLnBrk="1" latinLnBrk="0" hangingPunct="1">
                        <a:defRPr sz="1800" kern="1200">
                          <a:solidFill>
                            <a:schemeClr val="tx1"/>
                          </a:solidFill>
                          <a:latin typeface="Lucida Grande"/>
                          <a:ea typeface="ヒラギノ角ゴ ProN W3"/>
                          <a:cs typeface="ヒラギノ角ゴ ProN W3"/>
                        </a:defRPr>
                      </a:lvl9pPr>
                    </a:lstStyle>
                    <a:p>
                      <a:r>
                        <a:rPr lang="en-US" sz="1500" dirty="0" smtClean="0">
                          <a:solidFill>
                            <a:srgbClr val="000000"/>
                          </a:solidFill>
                          <a:latin typeface="Lucida Sans" panose="020B0602030504020204" pitchFamily="34" charset="0"/>
                        </a:rPr>
                        <a:t>Simple</a:t>
                      </a:r>
                      <a:endParaRPr lang="en-US" sz="1500" dirty="0">
                        <a:solidFill>
                          <a:srgbClr val="000000"/>
                        </a:solidFill>
                        <a:latin typeface="Lucida Sans" panose="020B0602030504020204" pitchFamily="34" charset="0"/>
                      </a:endParaRPr>
                    </a:p>
                  </a:txBody>
                  <a:tcPr marL="77692" marR="77692" marT="38845" marB="38845">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2D050"/>
                    </a:solidFill>
                  </a:tcPr>
                </a:tc>
                <a:tc>
                  <a:txBody>
                    <a:bodyPr/>
                    <a:lstStyle>
                      <a:lvl1pPr marL="0" algn="l" defTabSz="457200" rtl="0" eaLnBrk="1" latinLnBrk="0" hangingPunct="1">
                        <a:defRPr sz="1800" kern="1200">
                          <a:solidFill>
                            <a:schemeClr val="tx1"/>
                          </a:solidFill>
                          <a:latin typeface="Lucida Grande"/>
                          <a:ea typeface="ヒラギノ角ゴ ProN W3"/>
                          <a:cs typeface="ヒラギノ角ゴ ProN W3"/>
                        </a:defRPr>
                      </a:lvl1pPr>
                      <a:lvl2pPr marL="457200" algn="l" defTabSz="457200" rtl="0" eaLnBrk="1" latinLnBrk="0" hangingPunct="1">
                        <a:defRPr sz="1800" kern="1200">
                          <a:solidFill>
                            <a:schemeClr val="tx1"/>
                          </a:solidFill>
                          <a:latin typeface="Lucida Grande"/>
                          <a:ea typeface="ヒラギノ角ゴ ProN W3"/>
                          <a:cs typeface="ヒラギノ角ゴ ProN W3"/>
                        </a:defRPr>
                      </a:lvl2pPr>
                      <a:lvl3pPr marL="914400" algn="l" defTabSz="457200" rtl="0" eaLnBrk="1" latinLnBrk="0" hangingPunct="1">
                        <a:defRPr sz="1800" kern="1200">
                          <a:solidFill>
                            <a:schemeClr val="tx1"/>
                          </a:solidFill>
                          <a:latin typeface="Lucida Grande"/>
                          <a:ea typeface="ヒラギノ角ゴ ProN W3"/>
                          <a:cs typeface="ヒラギノ角ゴ ProN W3"/>
                        </a:defRPr>
                      </a:lvl3pPr>
                      <a:lvl4pPr marL="1371600" algn="l" defTabSz="457200" rtl="0" eaLnBrk="1" latinLnBrk="0" hangingPunct="1">
                        <a:defRPr sz="1800" kern="1200">
                          <a:solidFill>
                            <a:schemeClr val="tx1"/>
                          </a:solidFill>
                          <a:latin typeface="Lucida Grande"/>
                          <a:ea typeface="ヒラギノ角ゴ ProN W3"/>
                          <a:cs typeface="ヒラギノ角ゴ ProN W3"/>
                        </a:defRPr>
                      </a:lvl4pPr>
                      <a:lvl5pPr marL="1828800" algn="l" defTabSz="457200" rtl="0" eaLnBrk="1" latinLnBrk="0" hangingPunct="1">
                        <a:defRPr sz="1800" kern="1200">
                          <a:solidFill>
                            <a:schemeClr val="tx1"/>
                          </a:solidFill>
                          <a:latin typeface="Lucida Grande"/>
                          <a:ea typeface="ヒラギノ角ゴ ProN W3"/>
                          <a:cs typeface="ヒラギノ角ゴ ProN W3"/>
                        </a:defRPr>
                      </a:lvl5pPr>
                      <a:lvl6pPr marL="2286000" algn="l" defTabSz="457200" rtl="0" eaLnBrk="1" latinLnBrk="0" hangingPunct="1">
                        <a:defRPr sz="1800" kern="1200">
                          <a:solidFill>
                            <a:schemeClr val="tx1"/>
                          </a:solidFill>
                          <a:latin typeface="Lucida Grande"/>
                          <a:ea typeface="ヒラギノ角ゴ ProN W3"/>
                          <a:cs typeface="ヒラギノ角ゴ ProN W3"/>
                        </a:defRPr>
                      </a:lvl6pPr>
                      <a:lvl7pPr marL="2743200" algn="l" defTabSz="457200" rtl="0" eaLnBrk="1" latinLnBrk="0" hangingPunct="1">
                        <a:defRPr sz="1800" kern="1200">
                          <a:solidFill>
                            <a:schemeClr val="tx1"/>
                          </a:solidFill>
                          <a:latin typeface="Lucida Grande"/>
                          <a:ea typeface="ヒラギノ角ゴ ProN W3"/>
                          <a:cs typeface="ヒラギノ角ゴ ProN W3"/>
                        </a:defRPr>
                      </a:lvl7pPr>
                      <a:lvl8pPr marL="3200400" algn="l" defTabSz="457200" rtl="0" eaLnBrk="1" latinLnBrk="0" hangingPunct="1">
                        <a:defRPr sz="1800" kern="1200">
                          <a:solidFill>
                            <a:schemeClr val="tx1"/>
                          </a:solidFill>
                          <a:latin typeface="Lucida Grande"/>
                          <a:ea typeface="ヒラギノ角ゴ ProN W3"/>
                          <a:cs typeface="ヒラギノ角ゴ ProN W3"/>
                        </a:defRPr>
                      </a:lvl8pPr>
                      <a:lvl9pPr marL="3657600" algn="l" defTabSz="457200" rtl="0" eaLnBrk="1" latinLnBrk="0" hangingPunct="1">
                        <a:defRPr sz="1800" kern="1200">
                          <a:solidFill>
                            <a:schemeClr val="tx1"/>
                          </a:solidFill>
                          <a:latin typeface="Lucida Grande"/>
                          <a:ea typeface="ヒラギノ角ゴ ProN W3"/>
                          <a:cs typeface="ヒラギノ角ゴ ProN W3"/>
                        </a:defRPr>
                      </a:lvl9pPr>
                    </a:lstStyle>
                    <a:p>
                      <a:r>
                        <a:rPr lang="en-US" sz="1500" dirty="0" smtClean="0">
                          <a:solidFill>
                            <a:srgbClr val="000000"/>
                          </a:solidFill>
                          <a:latin typeface="Lucida Sans" panose="020B0602030504020204" pitchFamily="34" charset="0"/>
                        </a:rPr>
                        <a:t>Hard</a:t>
                      </a:r>
                      <a:endParaRPr lang="en-US" sz="1500" dirty="0">
                        <a:solidFill>
                          <a:srgbClr val="000000"/>
                        </a:solidFill>
                        <a:latin typeface="Lucida Sans" panose="020B0602030504020204" pitchFamily="34" charset="0"/>
                      </a:endParaRPr>
                    </a:p>
                  </a:txBody>
                  <a:tcPr marL="77692" marR="77692" marT="38845" marB="38845">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C767C"/>
                    </a:solidFill>
                  </a:tcPr>
                </a:tc>
                <a:tc>
                  <a:txBody>
                    <a:bodyPr/>
                    <a:lstStyle>
                      <a:lvl1pPr marL="0" algn="l" defTabSz="457200" rtl="0" eaLnBrk="1" latinLnBrk="0" hangingPunct="1">
                        <a:defRPr sz="1800" kern="1200">
                          <a:solidFill>
                            <a:schemeClr val="tx1"/>
                          </a:solidFill>
                          <a:latin typeface="Lucida Grande"/>
                          <a:ea typeface="ヒラギノ角ゴ ProN W3"/>
                          <a:cs typeface="ヒラギノ角ゴ ProN W3"/>
                        </a:defRPr>
                      </a:lvl1pPr>
                      <a:lvl2pPr marL="457200" algn="l" defTabSz="457200" rtl="0" eaLnBrk="1" latinLnBrk="0" hangingPunct="1">
                        <a:defRPr sz="1800" kern="1200">
                          <a:solidFill>
                            <a:schemeClr val="tx1"/>
                          </a:solidFill>
                          <a:latin typeface="Lucida Grande"/>
                          <a:ea typeface="ヒラギノ角ゴ ProN W3"/>
                          <a:cs typeface="ヒラギノ角ゴ ProN W3"/>
                        </a:defRPr>
                      </a:lvl2pPr>
                      <a:lvl3pPr marL="914400" algn="l" defTabSz="457200" rtl="0" eaLnBrk="1" latinLnBrk="0" hangingPunct="1">
                        <a:defRPr sz="1800" kern="1200">
                          <a:solidFill>
                            <a:schemeClr val="tx1"/>
                          </a:solidFill>
                          <a:latin typeface="Lucida Grande"/>
                          <a:ea typeface="ヒラギノ角ゴ ProN W3"/>
                          <a:cs typeface="ヒラギノ角ゴ ProN W3"/>
                        </a:defRPr>
                      </a:lvl3pPr>
                      <a:lvl4pPr marL="1371600" algn="l" defTabSz="457200" rtl="0" eaLnBrk="1" latinLnBrk="0" hangingPunct="1">
                        <a:defRPr sz="1800" kern="1200">
                          <a:solidFill>
                            <a:schemeClr val="tx1"/>
                          </a:solidFill>
                          <a:latin typeface="Lucida Grande"/>
                          <a:ea typeface="ヒラギノ角ゴ ProN W3"/>
                          <a:cs typeface="ヒラギノ角ゴ ProN W3"/>
                        </a:defRPr>
                      </a:lvl4pPr>
                      <a:lvl5pPr marL="1828800" algn="l" defTabSz="457200" rtl="0" eaLnBrk="1" latinLnBrk="0" hangingPunct="1">
                        <a:defRPr sz="1800" kern="1200">
                          <a:solidFill>
                            <a:schemeClr val="tx1"/>
                          </a:solidFill>
                          <a:latin typeface="Lucida Grande"/>
                          <a:ea typeface="ヒラギノ角ゴ ProN W3"/>
                          <a:cs typeface="ヒラギノ角ゴ ProN W3"/>
                        </a:defRPr>
                      </a:lvl5pPr>
                      <a:lvl6pPr marL="2286000" algn="l" defTabSz="457200" rtl="0" eaLnBrk="1" latinLnBrk="0" hangingPunct="1">
                        <a:defRPr sz="1800" kern="1200">
                          <a:solidFill>
                            <a:schemeClr val="tx1"/>
                          </a:solidFill>
                          <a:latin typeface="Lucida Grande"/>
                          <a:ea typeface="ヒラギノ角ゴ ProN W3"/>
                          <a:cs typeface="ヒラギノ角ゴ ProN W3"/>
                        </a:defRPr>
                      </a:lvl6pPr>
                      <a:lvl7pPr marL="2743200" algn="l" defTabSz="457200" rtl="0" eaLnBrk="1" latinLnBrk="0" hangingPunct="1">
                        <a:defRPr sz="1800" kern="1200">
                          <a:solidFill>
                            <a:schemeClr val="tx1"/>
                          </a:solidFill>
                          <a:latin typeface="Lucida Grande"/>
                          <a:ea typeface="ヒラギノ角ゴ ProN W3"/>
                          <a:cs typeface="ヒラギノ角ゴ ProN W3"/>
                        </a:defRPr>
                      </a:lvl7pPr>
                      <a:lvl8pPr marL="3200400" algn="l" defTabSz="457200" rtl="0" eaLnBrk="1" latinLnBrk="0" hangingPunct="1">
                        <a:defRPr sz="1800" kern="1200">
                          <a:solidFill>
                            <a:schemeClr val="tx1"/>
                          </a:solidFill>
                          <a:latin typeface="Lucida Grande"/>
                          <a:ea typeface="ヒラギノ角ゴ ProN W3"/>
                          <a:cs typeface="ヒラギノ角ゴ ProN W3"/>
                        </a:defRPr>
                      </a:lvl8pPr>
                      <a:lvl9pPr marL="3657600" algn="l" defTabSz="457200" rtl="0" eaLnBrk="1" latinLnBrk="0" hangingPunct="1">
                        <a:defRPr sz="1800" kern="1200">
                          <a:solidFill>
                            <a:schemeClr val="tx1"/>
                          </a:solidFill>
                          <a:latin typeface="Lucida Grande"/>
                          <a:ea typeface="ヒラギノ角ゴ ProN W3"/>
                          <a:cs typeface="ヒラギノ角ゴ ProN W3"/>
                        </a:defRPr>
                      </a:lvl9pPr>
                    </a:lstStyle>
                    <a:p>
                      <a:r>
                        <a:rPr lang="en-US" sz="1500" dirty="0" smtClean="0">
                          <a:solidFill>
                            <a:srgbClr val="000000"/>
                          </a:solidFill>
                          <a:latin typeface="Lucida Sans" panose="020B0602030504020204" pitchFamily="34" charset="0"/>
                        </a:rPr>
                        <a:t>Simple</a:t>
                      </a:r>
                      <a:endParaRPr lang="en-US" sz="1500" dirty="0">
                        <a:solidFill>
                          <a:srgbClr val="000000"/>
                        </a:solidFill>
                        <a:latin typeface="Lucida Sans" panose="020B0602030504020204" pitchFamily="34" charset="0"/>
                      </a:endParaRPr>
                    </a:p>
                  </a:txBody>
                  <a:tcPr marL="77692" marR="77692" marT="38845" marB="38845">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2D050"/>
                    </a:solidFill>
                  </a:tcPr>
                </a:tc>
              </a:tr>
            </a:tbl>
          </a:graphicData>
        </a:graphic>
      </p:graphicFrame>
    </p:spTree>
    <p:extLst>
      <p:ext uri="{BB962C8B-B14F-4D97-AF65-F5344CB8AC3E}">
        <p14:creationId xmlns:p14="http://schemas.microsoft.com/office/powerpoint/2010/main" val="289771181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References</a:t>
            </a:r>
            <a:endParaRPr lang="en-AU" dirty="0"/>
          </a:p>
        </p:txBody>
      </p:sp>
      <p:sp>
        <p:nvSpPr>
          <p:cNvPr id="3" name="Content Placeholder 2"/>
          <p:cNvSpPr>
            <a:spLocks noGrp="1"/>
          </p:cNvSpPr>
          <p:nvPr>
            <p:ph idx="1"/>
          </p:nvPr>
        </p:nvSpPr>
        <p:spPr>
          <a:xfrm>
            <a:off x="457200" y="975360"/>
            <a:ext cx="8229600" cy="3834384"/>
          </a:xfrm>
        </p:spPr>
        <p:txBody>
          <a:bodyPr>
            <a:normAutofit fontScale="25000" lnSpcReduction="20000"/>
          </a:bodyPr>
          <a:lstStyle/>
          <a:p>
            <a:pPr marL="0" indent="0">
              <a:buNone/>
            </a:pPr>
            <a:r>
              <a:rPr lang="en-AU" dirty="0" smtClean="0"/>
              <a:t>[Persson13]	</a:t>
            </a:r>
            <a:r>
              <a:rPr lang="en-US" dirty="0" smtClean="0"/>
              <a:t>Practical Clustered Deferred and Forward Shading,  </a:t>
            </a:r>
            <a:r>
              <a:rPr lang="en-US" dirty="0" err="1" smtClean="0"/>
              <a:t>Persson</a:t>
            </a:r>
            <a:r>
              <a:rPr lang="en-US" dirty="0" smtClean="0"/>
              <a:t> &amp; Olsson 2013, </a:t>
            </a:r>
            <a:r>
              <a:rPr lang="en-US" dirty="0" smtClean="0">
                <a:hlinkClick r:id="rId3"/>
              </a:rPr>
              <a:t>http://advances.realtimerendering.com/s2013</a:t>
            </a:r>
            <a:endParaRPr lang="en-AU" dirty="0" smtClean="0"/>
          </a:p>
          <a:p>
            <a:pPr marL="0" indent="0">
              <a:buNone/>
            </a:pPr>
            <a:r>
              <a:rPr lang="en-AU" dirty="0" smtClean="0"/>
              <a:t>[Olsson12a]	Clustered Deferred and Forward Shading, Olsson et.al. 2012</a:t>
            </a:r>
          </a:p>
          <a:p>
            <a:pPr marL="0" indent="0">
              <a:buNone/>
            </a:pPr>
            <a:r>
              <a:rPr lang="en-AU" dirty="0" smtClean="0"/>
              <a:t>[Olsson12b]	Tiled and Clustered Forward Shading, Olsson et.al. 2012</a:t>
            </a:r>
          </a:p>
          <a:p>
            <a:pPr marL="0" indent="0">
              <a:buNone/>
            </a:pPr>
            <a:r>
              <a:rPr lang="en-AU" dirty="0" smtClean="0"/>
              <a:t>[Valient14]	</a:t>
            </a:r>
            <a:r>
              <a:rPr lang="en-US" dirty="0" smtClean="0"/>
              <a:t>Reflections and </a:t>
            </a:r>
            <a:r>
              <a:rPr lang="en-US" dirty="0" err="1" smtClean="0"/>
              <a:t>volumetrics</a:t>
            </a:r>
            <a:r>
              <a:rPr lang="en-US" dirty="0" smtClean="0"/>
              <a:t> of </a:t>
            </a:r>
            <a:r>
              <a:rPr lang="en-US" dirty="0" err="1" smtClean="0"/>
              <a:t>Killzone</a:t>
            </a:r>
            <a:r>
              <a:rPr lang="en-US" dirty="0" smtClean="0"/>
              <a:t> Shadow Fall , SIGGRAPH’14,  </a:t>
            </a:r>
            <a:r>
              <a:rPr lang="en-AU" dirty="0" smtClean="0">
                <a:hlinkClick r:id="rId4"/>
              </a:rPr>
              <a:t>http://advances.realtimerendering.com/s2014</a:t>
            </a:r>
            <a:endParaRPr lang="en-AU" dirty="0" smtClean="0"/>
          </a:p>
          <a:p>
            <a:pPr marL="0" indent="0">
              <a:buNone/>
            </a:pPr>
            <a:r>
              <a:rPr lang="en-AU" dirty="0" smtClean="0"/>
              <a:t>[Andersson14]	</a:t>
            </a:r>
            <a:r>
              <a:rPr lang="en-US" dirty="0" smtClean="0"/>
              <a:t>Rendering Battlefield 4 with Mantle, GDC 2014</a:t>
            </a:r>
            <a:endParaRPr lang="en-AU" dirty="0" smtClean="0"/>
          </a:p>
          <a:p>
            <a:pPr marL="0" indent="0">
              <a:buNone/>
            </a:pPr>
            <a:r>
              <a:rPr lang="en-AU" dirty="0" smtClean="0"/>
              <a:t>[Shulz14]		</a:t>
            </a:r>
            <a:r>
              <a:rPr lang="en-US" dirty="0" smtClean="0"/>
              <a:t>Moving to the Next Generation - The Rendering Technology of </a:t>
            </a:r>
            <a:r>
              <a:rPr lang="en-US" dirty="0" err="1" smtClean="0"/>
              <a:t>Ryse</a:t>
            </a:r>
            <a:r>
              <a:rPr lang="en-US" dirty="0" smtClean="0"/>
              <a:t>, GDC 2014.</a:t>
            </a:r>
          </a:p>
          <a:p>
            <a:pPr marL="0" indent="0">
              <a:buNone/>
            </a:pPr>
            <a:r>
              <a:rPr lang="en-US" dirty="0" smtClean="0"/>
              <a:t>[Tebbs92]		Brice </a:t>
            </a:r>
            <a:r>
              <a:rPr lang="en-US" dirty="0" err="1" smtClean="0"/>
              <a:t>Tebbs</a:t>
            </a:r>
            <a:r>
              <a:rPr lang="en-US" dirty="0" smtClean="0"/>
              <a:t>, Ulrich Neumann, John </a:t>
            </a:r>
            <a:r>
              <a:rPr lang="en-US" dirty="0" err="1" smtClean="0"/>
              <a:t>Eyles</a:t>
            </a:r>
            <a:r>
              <a:rPr lang="en-US" dirty="0" smtClean="0"/>
              <a:t>, Greg Turk, and David Ellsworth. Parallel architectures and algorithms for real-time synthesis of high quality images using deferred shading. 1992.</a:t>
            </a:r>
          </a:p>
          <a:p>
            <a:pPr marL="0" indent="0">
              <a:buNone/>
            </a:pPr>
            <a:r>
              <a:rPr lang="en-US" dirty="0" smtClean="0"/>
              <a:t>[Saito90]		</a:t>
            </a:r>
            <a:r>
              <a:rPr lang="en-US" dirty="0" err="1" smtClean="0"/>
              <a:t>Takafumi</a:t>
            </a:r>
            <a:r>
              <a:rPr lang="en-US" dirty="0" smtClean="0"/>
              <a:t> Saito and </a:t>
            </a:r>
            <a:r>
              <a:rPr lang="en-US" dirty="0" err="1" smtClean="0"/>
              <a:t>Tokiichiro</a:t>
            </a:r>
            <a:r>
              <a:rPr lang="en-US" dirty="0" smtClean="0"/>
              <a:t> Takahashi. Comprehensible rendering of 3-d shapes. SIGGRAPH </a:t>
            </a:r>
            <a:r>
              <a:rPr lang="en-US" dirty="0" err="1" smtClean="0"/>
              <a:t>Comput</a:t>
            </a:r>
            <a:r>
              <a:rPr lang="en-US" dirty="0" smtClean="0"/>
              <a:t>. Graph., 24(4):197–206, 1990.</a:t>
            </a:r>
          </a:p>
          <a:p>
            <a:pPr marL="0" indent="0">
              <a:buNone/>
            </a:pPr>
            <a:r>
              <a:rPr lang="en-US" dirty="0" smtClean="0"/>
              <a:t>[Hargreaves04]	Shawn Hargreaves and Mark Harris. Deferred shading. NVIDIA Developer Conference: 6800 Leagues Under the Sea, 2004.</a:t>
            </a:r>
            <a:endParaRPr lang="en-AU" dirty="0" smtClean="0"/>
          </a:p>
          <a:p>
            <a:pPr marL="0" indent="0">
              <a:buNone/>
            </a:pPr>
            <a:r>
              <a:rPr lang="en-AU" dirty="0" smtClean="0"/>
              <a:t>[Shishkovtsov05]	</a:t>
            </a:r>
            <a:r>
              <a:rPr lang="en-AU" dirty="0" err="1" smtClean="0"/>
              <a:t>Oles</a:t>
            </a:r>
            <a:r>
              <a:rPr lang="en-AU" dirty="0" smtClean="0"/>
              <a:t> </a:t>
            </a:r>
            <a:r>
              <a:rPr lang="en-AU" dirty="0" err="1" smtClean="0"/>
              <a:t>Shishkovtsov</a:t>
            </a:r>
            <a:r>
              <a:rPr lang="en-AU" dirty="0" smtClean="0"/>
              <a:t>. Deferred shading in S.T.A.L.K.E.R. In GPU Gems 2. Addison-Wesley, 2005.</a:t>
            </a:r>
          </a:p>
          <a:p>
            <a:pPr marL="0" indent="0">
              <a:buNone/>
            </a:pPr>
            <a:r>
              <a:rPr lang="en-US" dirty="0" smtClean="0"/>
              <a:t>[Arvo03]		</a:t>
            </a:r>
            <a:r>
              <a:rPr lang="en-US" dirty="0" err="1" smtClean="0"/>
              <a:t>Jukka</a:t>
            </a:r>
            <a:r>
              <a:rPr lang="en-US" dirty="0" smtClean="0"/>
              <a:t> </a:t>
            </a:r>
            <a:r>
              <a:rPr lang="en-US" dirty="0" err="1" smtClean="0"/>
              <a:t>Arvo</a:t>
            </a:r>
            <a:r>
              <a:rPr lang="en-US" dirty="0" smtClean="0"/>
              <a:t> and </a:t>
            </a:r>
            <a:r>
              <a:rPr lang="en-US" dirty="0" err="1" smtClean="0"/>
              <a:t>Timo</a:t>
            </a:r>
            <a:r>
              <a:rPr lang="en-US" dirty="0" smtClean="0"/>
              <a:t> </a:t>
            </a:r>
            <a:r>
              <a:rPr lang="en-US" dirty="0" err="1" smtClean="0"/>
              <a:t>Aila</a:t>
            </a:r>
            <a:r>
              <a:rPr lang="en-US" dirty="0" smtClean="0"/>
              <a:t>. Optimized shadow mapping using the stencil buffer.  JGT, 8(3):23–32, 2003.</a:t>
            </a:r>
            <a:endParaRPr lang="en-AU" dirty="0" smtClean="0"/>
          </a:p>
          <a:p>
            <a:pPr marL="0" indent="0">
              <a:buNone/>
            </a:pPr>
            <a:r>
              <a:rPr lang="en-AU" dirty="0" smtClean="0"/>
              <a:t>[Harada12]	</a:t>
            </a:r>
            <a:r>
              <a:rPr lang="en-US" dirty="0"/>
              <a:t>A 2.5D culling for forward+. In </a:t>
            </a:r>
            <a:r>
              <a:rPr lang="en-US" dirty="0" smtClean="0"/>
              <a:t>SIGGRAPH  Asia </a:t>
            </a:r>
            <a:r>
              <a:rPr lang="en-US" dirty="0"/>
              <a:t>2012 Technical Briefs, ACM, 18:1–18:4</a:t>
            </a:r>
            <a:r>
              <a:rPr lang="en-US" dirty="0" smtClean="0"/>
              <a:t>.</a:t>
            </a:r>
          </a:p>
          <a:p>
            <a:pPr marL="0" indent="0">
              <a:buNone/>
            </a:pPr>
            <a:r>
              <a:rPr lang="en-US" dirty="0" smtClean="0"/>
              <a:t>[Lauritzen12]	Andrew </a:t>
            </a:r>
            <a:r>
              <a:rPr lang="en-US" dirty="0" err="1" smtClean="0"/>
              <a:t>Lauritzen</a:t>
            </a:r>
            <a:r>
              <a:rPr lang="en-US" dirty="0" smtClean="0"/>
              <a:t>, Intersecting Lights with </a:t>
            </a:r>
            <a:r>
              <a:rPr lang="en-US" dirty="0"/>
              <a:t>Pixels, In </a:t>
            </a:r>
            <a:r>
              <a:rPr lang="en-US" dirty="0" smtClean="0"/>
              <a:t>SIGGRAPH 2012 Courses, </a:t>
            </a:r>
            <a:r>
              <a:rPr lang="sv-SE" dirty="0" err="1" smtClean="0"/>
              <a:t>Beyond</a:t>
            </a:r>
            <a:r>
              <a:rPr lang="sv-SE" dirty="0" smtClean="0"/>
              <a:t> </a:t>
            </a:r>
            <a:r>
              <a:rPr lang="sv-SE" dirty="0" err="1" smtClean="0"/>
              <a:t>Programmable</a:t>
            </a:r>
            <a:r>
              <a:rPr lang="sv-SE" dirty="0" smtClean="0"/>
              <a:t> </a:t>
            </a:r>
            <a:r>
              <a:rPr lang="sv-SE" dirty="0" err="1" smtClean="0"/>
              <a:t>Shading</a:t>
            </a:r>
            <a:r>
              <a:rPr lang="sv-SE" dirty="0" smtClean="0"/>
              <a:t>, </a:t>
            </a:r>
            <a:endParaRPr lang="en-AU" dirty="0" smtClean="0"/>
          </a:p>
          <a:p>
            <a:pPr marL="0" indent="0">
              <a:buNone/>
            </a:pPr>
            <a:r>
              <a:rPr lang="en-AU" dirty="0" smtClean="0"/>
              <a:t>[Ferrier11]	Alex Ferrier </a:t>
            </a:r>
            <a:r>
              <a:rPr lang="en-AU" dirty="0"/>
              <a:t>and </a:t>
            </a:r>
            <a:r>
              <a:rPr lang="en-AU" dirty="0" smtClean="0"/>
              <a:t>Christina Coffin, Deferred </a:t>
            </a:r>
            <a:r>
              <a:rPr lang="en-AU" dirty="0"/>
              <a:t>shading techniques using frostbite in  "Battlefield 3" </a:t>
            </a:r>
            <a:r>
              <a:rPr lang="en-AU" dirty="0" smtClean="0"/>
              <a:t>and </a:t>
            </a:r>
            <a:r>
              <a:rPr lang="en-AU" dirty="0"/>
              <a:t>"Need for Speed the Run</a:t>
            </a:r>
            <a:r>
              <a:rPr lang="en-AU" dirty="0" smtClean="0"/>
              <a:t>“</a:t>
            </a:r>
            <a:r>
              <a:rPr lang="en-AU" dirty="0"/>
              <a:t>, </a:t>
            </a:r>
            <a:r>
              <a:rPr lang="sv-SE" dirty="0"/>
              <a:t>SIGGRAPH 2011 Talks</a:t>
            </a:r>
            <a:endParaRPr lang="en-AU" dirty="0" smtClean="0"/>
          </a:p>
          <a:p>
            <a:pPr marL="0" indent="0">
              <a:buNone/>
            </a:pPr>
            <a:r>
              <a:rPr lang="en-US" dirty="0" smtClean="0"/>
              <a:t>[Sintorn14]	</a:t>
            </a:r>
            <a:r>
              <a:rPr lang="sv-SE" dirty="0" smtClean="0"/>
              <a:t>Erik </a:t>
            </a:r>
            <a:r>
              <a:rPr lang="sv-SE" dirty="0" err="1" smtClean="0"/>
              <a:t>Sintorn</a:t>
            </a:r>
            <a:r>
              <a:rPr lang="sv-SE" dirty="0" smtClean="0"/>
              <a:t> , Viktor Kämpe , Ola Olsson and Ulf Assarsson, </a:t>
            </a:r>
            <a:r>
              <a:rPr lang="en-US" dirty="0"/>
              <a:t>Per-Triangle Shadow Volumes Using a View-Sample Cluster </a:t>
            </a:r>
            <a:r>
              <a:rPr lang="en-US" dirty="0" smtClean="0"/>
              <a:t>Hierarchy, I3D 2014</a:t>
            </a:r>
            <a:endParaRPr lang="en-US" dirty="0"/>
          </a:p>
          <a:p>
            <a:pPr marL="0" indent="0">
              <a:buNone/>
            </a:pPr>
            <a:r>
              <a:rPr lang="en-AU" dirty="0" smtClean="0"/>
              <a:t>[Trebilco07]	Damian </a:t>
            </a:r>
            <a:r>
              <a:rPr lang="en-AU" dirty="0" err="1" smtClean="0"/>
              <a:t>Trebilco</a:t>
            </a:r>
            <a:r>
              <a:rPr lang="en-AU" dirty="0" smtClean="0"/>
              <a:t>, 2007 (</a:t>
            </a:r>
            <a:r>
              <a:rPr lang="en-AU" dirty="0" err="1" smtClean="0"/>
              <a:t>Shader</a:t>
            </a:r>
            <a:r>
              <a:rPr lang="en-AU" dirty="0" smtClean="0"/>
              <a:t> X7 2009</a:t>
            </a:r>
            <a:r>
              <a:rPr lang="en-AU" dirty="0"/>
              <a:t>), GitHub: </a:t>
            </a:r>
            <a:r>
              <a:rPr lang="en-AU" dirty="0">
                <a:hlinkClick r:id="rId5"/>
              </a:rPr>
              <a:t>https://</a:t>
            </a:r>
            <a:r>
              <a:rPr lang="en-AU" dirty="0" smtClean="0">
                <a:hlinkClick r:id="rId5"/>
              </a:rPr>
              <a:t>github.com/dtrebilco/lightindexed-deferredrender</a:t>
            </a:r>
            <a:endParaRPr lang="en-AU" dirty="0" smtClean="0"/>
          </a:p>
          <a:p>
            <a:pPr marL="0" indent="0">
              <a:buNone/>
            </a:pPr>
            <a:endParaRPr lang="en-AU" dirty="0"/>
          </a:p>
          <a:p>
            <a:pPr marL="0" indent="0">
              <a:buNone/>
            </a:pPr>
            <a:r>
              <a:rPr lang="en-AU" dirty="0" smtClean="0"/>
              <a:t>Papers / Slides / Demo implementation with source: </a:t>
            </a:r>
            <a:r>
              <a:rPr lang="sv-SE" dirty="0" smtClean="0">
                <a:hlinkClick r:id="rId6"/>
              </a:rPr>
              <a:t>http://www.cse.chalmers.se/~olaolss</a:t>
            </a:r>
            <a:endParaRPr lang="sv-SE" dirty="0" smtClean="0"/>
          </a:p>
        </p:txBody>
      </p:sp>
    </p:spTree>
    <p:extLst>
      <p:ext uri="{BB962C8B-B14F-4D97-AF65-F5344CB8AC3E}">
        <p14:creationId xmlns:p14="http://schemas.microsoft.com/office/powerpoint/2010/main" val="20580292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References</a:t>
            </a:r>
            <a:endParaRPr lang="en-AU" dirty="0"/>
          </a:p>
        </p:txBody>
      </p:sp>
      <p:sp>
        <p:nvSpPr>
          <p:cNvPr id="3" name="Content Placeholder 2"/>
          <p:cNvSpPr>
            <a:spLocks noGrp="1"/>
          </p:cNvSpPr>
          <p:nvPr>
            <p:ph idx="1"/>
          </p:nvPr>
        </p:nvSpPr>
        <p:spPr>
          <a:xfrm>
            <a:off x="457200" y="975360"/>
            <a:ext cx="8229600" cy="3834384"/>
          </a:xfrm>
        </p:spPr>
        <p:txBody>
          <a:bodyPr>
            <a:normAutofit fontScale="55000" lnSpcReduction="20000"/>
          </a:bodyPr>
          <a:lstStyle/>
          <a:p>
            <a:pPr marL="0" indent="0">
              <a:buNone/>
            </a:pPr>
            <a:r>
              <a:rPr lang="en-AU" dirty="0" smtClean="0"/>
              <a:t>[Persson13]	</a:t>
            </a:r>
            <a:r>
              <a:rPr lang="en-US" dirty="0" smtClean="0"/>
              <a:t> </a:t>
            </a:r>
            <a:r>
              <a:rPr lang="en-US" dirty="0"/>
              <a:t>,  </a:t>
            </a:r>
            <a:r>
              <a:rPr lang="en-US" dirty="0" err="1" smtClean="0"/>
              <a:t>Persson</a:t>
            </a:r>
            <a:r>
              <a:rPr lang="en-US" dirty="0" smtClean="0"/>
              <a:t> &amp; Olsson 2013, </a:t>
            </a:r>
            <a:r>
              <a:rPr lang="en-US" dirty="0" smtClean="0">
                <a:hlinkClick r:id="rId3"/>
              </a:rPr>
              <a:t>http://advances.realtimerendering.com/s2013</a:t>
            </a:r>
            <a:endParaRPr lang="en-AU" dirty="0" smtClean="0"/>
          </a:p>
          <a:p>
            <a:pPr marL="0" indent="0">
              <a:buNone/>
            </a:pPr>
            <a:r>
              <a:rPr lang="en-AU" dirty="0" smtClean="0"/>
              <a:t>[Olsson12a]	Clustered Deferred and Forward Shading, Olsson et.al. 2012</a:t>
            </a:r>
          </a:p>
          <a:p>
            <a:pPr marL="0" indent="0">
              <a:buNone/>
            </a:pPr>
            <a:r>
              <a:rPr lang="en-AU" dirty="0" smtClean="0"/>
              <a:t>[Olsson12b]	Tiled and Clustered Forward Shading, Olsson et.al. 2012</a:t>
            </a:r>
          </a:p>
          <a:p>
            <a:pPr marL="0" indent="0">
              <a:buNone/>
            </a:pPr>
            <a:r>
              <a:rPr lang="en-AU" dirty="0" smtClean="0"/>
              <a:t>[Valient14]	</a:t>
            </a:r>
            <a:r>
              <a:rPr lang="en-US" dirty="0" smtClean="0"/>
              <a:t>Reflections and </a:t>
            </a:r>
            <a:r>
              <a:rPr lang="en-US" dirty="0" err="1" smtClean="0"/>
              <a:t>volumetrics</a:t>
            </a:r>
            <a:r>
              <a:rPr lang="en-US" dirty="0" smtClean="0"/>
              <a:t> of </a:t>
            </a:r>
            <a:r>
              <a:rPr lang="en-US" dirty="0" err="1" smtClean="0"/>
              <a:t>Killzone</a:t>
            </a:r>
            <a:r>
              <a:rPr lang="en-US" dirty="0" smtClean="0"/>
              <a:t> Shadow Fall , SIGGRAPH’14,  </a:t>
            </a:r>
            <a:r>
              <a:rPr lang="en-AU" dirty="0" smtClean="0">
                <a:hlinkClick r:id="rId4"/>
              </a:rPr>
              <a:t>http://advances.realtimerendering.com/s2014</a:t>
            </a:r>
            <a:endParaRPr lang="en-AU" dirty="0" smtClean="0"/>
          </a:p>
          <a:p>
            <a:pPr marL="0" indent="0">
              <a:buNone/>
            </a:pPr>
            <a:r>
              <a:rPr lang="en-AU" dirty="0" smtClean="0"/>
              <a:t>[Andersson14]	</a:t>
            </a:r>
            <a:r>
              <a:rPr lang="en-US" dirty="0" smtClean="0"/>
              <a:t>Rendering Battlefield 4 with Mantle, GDC 2014</a:t>
            </a:r>
            <a:endParaRPr lang="en-AU" dirty="0" smtClean="0"/>
          </a:p>
          <a:p>
            <a:pPr marL="0" indent="0">
              <a:buNone/>
            </a:pPr>
            <a:r>
              <a:rPr lang="en-AU" dirty="0" smtClean="0"/>
              <a:t>[Shulz14]		</a:t>
            </a:r>
            <a:r>
              <a:rPr lang="en-US" dirty="0" smtClean="0"/>
              <a:t>Moving to the Next Generation - The Rendering Technology of </a:t>
            </a:r>
            <a:r>
              <a:rPr lang="en-US" dirty="0" err="1" smtClean="0"/>
              <a:t>Ryse</a:t>
            </a:r>
            <a:r>
              <a:rPr lang="en-US" dirty="0" smtClean="0"/>
              <a:t>, GDC 2014.</a:t>
            </a:r>
          </a:p>
          <a:p>
            <a:pPr marL="0" indent="0">
              <a:buNone/>
            </a:pPr>
            <a:r>
              <a:rPr lang="en-US" dirty="0"/>
              <a:t>[</a:t>
            </a:r>
            <a:r>
              <a:rPr lang="en-US" dirty="0" smtClean="0"/>
              <a:t>Fauconneau14]</a:t>
            </a:r>
            <a:r>
              <a:rPr lang="en-US" dirty="0"/>
              <a:t>	 Marc </a:t>
            </a:r>
            <a:r>
              <a:rPr lang="en-US" dirty="0" err="1"/>
              <a:t>Fauconneau</a:t>
            </a:r>
            <a:r>
              <a:rPr lang="en-US" dirty="0"/>
              <a:t> </a:t>
            </a:r>
            <a:r>
              <a:rPr lang="en-US" dirty="0" smtClean="0"/>
              <a:t>Dufresne, Intel, Forward </a:t>
            </a:r>
            <a:r>
              <a:rPr lang="en-US" dirty="0"/>
              <a:t>Clustered Shading, </a:t>
            </a:r>
            <a:r>
              <a:rPr lang="en-US" dirty="0">
                <a:hlinkClick r:id="rId5"/>
              </a:rPr>
              <a:t>https://</a:t>
            </a:r>
            <a:r>
              <a:rPr lang="en-US" dirty="0" smtClean="0">
                <a:hlinkClick r:id="rId5"/>
              </a:rPr>
              <a:t>software.intel.com/en-us/articles/forward-clustered-shading</a:t>
            </a:r>
          </a:p>
          <a:p>
            <a:pPr marL="0" indent="0">
              <a:buNone/>
            </a:pPr>
            <a:r>
              <a:rPr lang="sv-SE" dirty="0" smtClean="0">
                <a:hlinkClick r:id="rId6"/>
              </a:rPr>
              <a:t>http://www.cse.chalmers.se/~olaolss</a:t>
            </a:r>
            <a:endParaRPr lang="sv-SE" dirty="0" smtClean="0"/>
          </a:p>
        </p:txBody>
      </p:sp>
    </p:spTree>
    <p:extLst>
      <p:ext uri="{BB962C8B-B14F-4D97-AF65-F5344CB8AC3E}">
        <p14:creationId xmlns:p14="http://schemas.microsoft.com/office/powerpoint/2010/main" val="2214365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p:nvPr/>
        </p:nvGrpSpPr>
        <p:grpSpPr>
          <a:xfrm>
            <a:off x="5740476" y="3086676"/>
            <a:ext cx="2886962" cy="1332780"/>
            <a:chOff x="4469110" y="3086676"/>
            <a:chExt cx="2886962" cy="1332780"/>
          </a:xfrm>
        </p:grpSpPr>
        <p:pic>
          <p:nvPicPr>
            <p:cNvPr id="47" name="Picture 7" descr="D:\users\ola\docs\bunnies.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9110" y="3301891"/>
              <a:ext cx="1278731" cy="43042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7" descr="D:\users\ola\docs\bunnies.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7906" y="3623289"/>
              <a:ext cx="1278731" cy="43042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7" descr="D:\users\ola\docs\bunnies.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0353" y="3086676"/>
              <a:ext cx="1278731" cy="43042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7" descr="D:\users\ola\docs\bunnies.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6213" y="3351896"/>
              <a:ext cx="1278731" cy="43042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7" descr="D:\users\ola\docs\bunnies.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0820" y="3989027"/>
              <a:ext cx="1278731" cy="43042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7" descr="D:\users\ola\docs\bunnies.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7341" y="3665572"/>
              <a:ext cx="1278731" cy="4304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p:cNvGrpSpPr/>
          <p:nvPr/>
        </p:nvGrpSpPr>
        <p:grpSpPr>
          <a:xfrm>
            <a:off x="5880569" y="1200150"/>
            <a:ext cx="2606776" cy="1886526"/>
            <a:chOff x="5880569" y="1200150"/>
            <a:chExt cx="2606776" cy="1886526"/>
          </a:xfrm>
        </p:grpSpPr>
        <p:sp>
          <p:nvSpPr>
            <p:cNvPr id="30" name="Freeform 29"/>
            <p:cNvSpPr/>
            <p:nvPr/>
          </p:nvSpPr>
          <p:spPr>
            <a:xfrm>
              <a:off x="5965619" y="1257300"/>
              <a:ext cx="2486700" cy="1432848"/>
            </a:xfrm>
            <a:custGeom>
              <a:avLst/>
              <a:gdLst>
                <a:gd name="connsiteX0" fmla="*/ 37785 w 7685494"/>
                <a:gd name="connsiteY0" fmla="*/ 3264634 h 4428416"/>
                <a:gd name="connsiteX1" fmla="*/ 4919623 w 7685494"/>
                <a:gd name="connsiteY1" fmla="*/ 3264634 h 4428416"/>
                <a:gd name="connsiteX2" fmla="*/ 4919623 w 7685494"/>
                <a:gd name="connsiteY2" fmla="*/ 1337593 h 4428416"/>
                <a:gd name="connsiteX3" fmla="*/ 4723140 w 7685494"/>
                <a:gd name="connsiteY3" fmla="*/ 1337593 h 4428416"/>
                <a:gd name="connsiteX4" fmla="*/ 6378129 w 7685494"/>
                <a:gd name="connsiteY4" fmla="*/ 0 h 4428416"/>
                <a:gd name="connsiteX5" fmla="*/ 7685494 w 7685494"/>
                <a:gd name="connsiteY5" fmla="*/ 1314922 h 4428416"/>
                <a:gd name="connsiteX6" fmla="*/ 7436112 w 7685494"/>
                <a:gd name="connsiteY6" fmla="*/ 1314922 h 4428416"/>
                <a:gd name="connsiteX7" fmla="*/ 7436112 w 7685494"/>
                <a:gd name="connsiteY7" fmla="*/ 4428416 h 4428416"/>
                <a:gd name="connsiteX8" fmla="*/ 0 w 7685494"/>
                <a:gd name="connsiteY8" fmla="*/ 4428416 h 4428416"/>
                <a:gd name="connsiteX9" fmla="*/ 37785 w 7685494"/>
                <a:gd name="connsiteY9" fmla="*/ 3264634 h 442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85494" h="4428416">
                  <a:moveTo>
                    <a:pt x="37785" y="3264634"/>
                  </a:moveTo>
                  <a:lnTo>
                    <a:pt x="4919623" y="3264634"/>
                  </a:lnTo>
                  <a:lnTo>
                    <a:pt x="4919623" y="1337593"/>
                  </a:lnTo>
                  <a:lnTo>
                    <a:pt x="4723140" y="1337593"/>
                  </a:lnTo>
                  <a:lnTo>
                    <a:pt x="6378129" y="0"/>
                  </a:lnTo>
                  <a:lnTo>
                    <a:pt x="7685494" y="1314922"/>
                  </a:lnTo>
                  <a:lnTo>
                    <a:pt x="7436112" y="1314922"/>
                  </a:lnTo>
                  <a:lnTo>
                    <a:pt x="7436112" y="4428416"/>
                  </a:lnTo>
                  <a:lnTo>
                    <a:pt x="0" y="4428416"/>
                  </a:lnTo>
                  <a:lnTo>
                    <a:pt x="37785" y="3264634"/>
                  </a:lnTo>
                  <a:close/>
                </a:path>
              </a:pathLst>
            </a:custGeom>
            <a:solidFill>
              <a:srgbClr val="4BACC6">
                <a:lumMod val="40000"/>
                <a:lumOff val="60000"/>
              </a:srgbClr>
            </a:solidFill>
            <a:ln w="38100" cap="flat" cmpd="sng" algn="ctr">
              <a:solidFill>
                <a:srgbClr val="1F497D">
                  <a:lumMod val="60000"/>
                  <a:lumOff val="40000"/>
                </a:srgbClr>
              </a:solidFill>
              <a:prstDash val="solid"/>
            </a:ln>
            <a:effectLst/>
          </p:spPr>
          <p:txBody>
            <a:bodyPr rtlCol="0" anchor="ctr"/>
            <a:lstStyle/>
            <a:p>
              <a:pPr algn="ctr" defTabSz="685800" fontAlgn="auto">
                <a:spcBef>
                  <a:spcPts val="0"/>
                </a:spcBef>
                <a:spcAft>
                  <a:spcPts val="0"/>
                </a:spcAft>
                <a:defRPr/>
              </a:pPr>
              <a:endParaRPr lang="en-AU" sz="1350" kern="0">
                <a:solidFill>
                  <a:sysClr val="window" lastClr="FFFFFF"/>
                </a:solidFill>
                <a:latin typeface="Calibri"/>
                <a:ea typeface="+mn-ea"/>
              </a:endParaRPr>
            </a:p>
          </p:txBody>
        </p:sp>
        <p:grpSp>
          <p:nvGrpSpPr>
            <p:cNvPr id="31" name="Group 30"/>
            <p:cNvGrpSpPr/>
            <p:nvPr/>
          </p:nvGrpSpPr>
          <p:grpSpPr>
            <a:xfrm>
              <a:off x="5964277" y="1257300"/>
              <a:ext cx="2414613" cy="1789273"/>
              <a:chOff x="5439410" y="1630428"/>
              <a:chExt cx="3219484" cy="2385697"/>
            </a:xfrm>
          </p:grpSpPr>
          <p:grpSp>
            <p:nvGrpSpPr>
              <p:cNvPr id="33" name="Group 32"/>
              <p:cNvGrpSpPr/>
              <p:nvPr/>
            </p:nvGrpSpPr>
            <p:grpSpPr>
              <a:xfrm>
                <a:off x="7495847" y="3008389"/>
                <a:ext cx="782047" cy="782047"/>
                <a:chOff x="3929058" y="928670"/>
                <a:chExt cx="5072098" cy="5072098"/>
              </a:xfrm>
              <a:solidFill>
                <a:schemeClr val="bg2">
                  <a:lumMod val="75000"/>
                </a:schemeClr>
              </a:solidFill>
            </p:grpSpPr>
            <p:sp>
              <p:nvSpPr>
                <p:cNvPr id="44" name="Oval 43"/>
                <p:cNvSpPr/>
                <p:nvPr/>
              </p:nvSpPr>
              <p:spPr>
                <a:xfrm>
                  <a:off x="3929058" y="928670"/>
                  <a:ext cx="5072098" cy="5072098"/>
                </a:xfrm>
                <a:prstGeom prst="ellipse">
                  <a:avLst/>
                </a:prstGeom>
                <a:gradFill>
                  <a:gsLst>
                    <a:gs pos="0">
                      <a:schemeClr val="bg2">
                        <a:lumMod val="75000"/>
                      </a:schemeClr>
                    </a:gs>
                    <a:gs pos="100000">
                      <a:schemeClr val="bg2">
                        <a:lumMod val="75000"/>
                        <a:alpha val="0"/>
                      </a:schemeClr>
                    </a:gs>
                  </a:gsLst>
                  <a:path path="circle">
                    <a:fillToRect l="50000" t="50000" r="50000" b="50000"/>
                  </a:path>
                </a:gradFill>
                <a:ln w="28575" cmpd="sng">
                  <a:solidFill>
                    <a:srgbClr val="60B5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Sun 44"/>
                <p:cNvSpPr/>
                <p:nvPr/>
              </p:nvSpPr>
              <p:spPr>
                <a:xfrm>
                  <a:off x="6067408" y="3083718"/>
                  <a:ext cx="800040" cy="759472"/>
                </a:xfrm>
                <a:prstGeom prst="sun">
                  <a:avLst/>
                </a:prstGeom>
                <a:grpFill/>
                <a:ln w="25400" cmpd="sng">
                  <a:solidFill>
                    <a:srgbClr val="60B5CC"/>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p>
              </p:txBody>
            </p:sp>
          </p:grpSp>
          <p:grpSp>
            <p:nvGrpSpPr>
              <p:cNvPr id="34" name="Group 33"/>
              <p:cNvGrpSpPr/>
              <p:nvPr/>
            </p:nvGrpSpPr>
            <p:grpSpPr>
              <a:xfrm>
                <a:off x="7683592" y="1899589"/>
                <a:ext cx="975302" cy="975302"/>
                <a:chOff x="3929058" y="928670"/>
                <a:chExt cx="5072098" cy="5072098"/>
              </a:xfrm>
            </p:grpSpPr>
            <p:sp>
              <p:nvSpPr>
                <p:cNvPr id="42" name="Oval 41"/>
                <p:cNvSpPr/>
                <p:nvPr/>
              </p:nvSpPr>
              <p:spPr>
                <a:xfrm>
                  <a:off x="3929058" y="928670"/>
                  <a:ext cx="5072098" cy="5072098"/>
                </a:xfrm>
                <a:prstGeom prst="ellipse">
                  <a:avLst/>
                </a:prstGeom>
                <a:gradFill flip="none" rotWithShape="1">
                  <a:gsLst>
                    <a:gs pos="0">
                      <a:srgbClr val="FFFF00"/>
                    </a:gs>
                    <a:gs pos="100000">
                      <a:srgbClr val="FFFF00">
                        <a:alpha val="0"/>
                      </a:srgbClr>
                    </a:gs>
                  </a:gsLst>
                  <a:path path="circle">
                    <a:fillToRect l="50000" t="50000" r="50000" b="50000"/>
                  </a:path>
                  <a:tileRect/>
                </a:gradFill>
                <a:ln w="28575" cmpd="sng">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Sun 42"/>
                <p:cNvSpPr/>
                <p:nvPr/>
              </p:nvSpPr>
              <p:spPr>
                <a:xfrm>
                  <a:off x="6067408" y="3083718"/>
                  <a:ext cx="800040" cy="759472"/>
                </a:xfrm>
                <a:prstGeom prst="sun">
                  <a:avLst/>
                </a:prstGeom>
                <a:solidFill>
                  <a:srgbClr val="FFFF00"/>
                </a:solidFill>
                <a:ln w="25400" cmpd="sng">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p>
              </p:txBody>
            </p:sp>
          </p:grpSp>
          <p:grpSp>
            <p:nvGrpSpPr>
              <p:cNvPr id="35" name="Group 34"/>
              <p:cNvGrpSpPr/>
              <p:nvPr/>
            </p:nvGrpSpPr>
            <p:grpSpPr>
              <a:xfrm>
                <a:off x="5439410" y="2201766"/>
                <a:ext cx="1020985" cy="1020985"/>
                <a:chOff x="3929058" y="928670"/>
                <a:chExt cx="5072098" cy="5072098"/>
              </a:xfrm>
              <a:solidFill>
                <a:schemeClr val="bg2">
                  <a:lumMod val="75000"/>
                </a:schemeClr>
              </a:solidFill>
            </p:grpSpPr>
            <p:sp>
              <p:nvSpPr>
                <p:cNvPr id="40" name="Oval 39"/>
                <p:cNvSpPr/>
                <p:nvPr/>
              </p:nvSpPr>
              <p:spPr>
                <a:xfrm>
                  <a:off x="3929058" y="928670"/>
                  <a:ext cx="5072098" cy="5072098"/>
                </a:xfrm>
                <a:prstGeom prst="ellipse">
                  <a:avLst/>
                </a:prstGeom>
                <a:gradFill>
                  <a:gsLst>
                    <a:gs pos="0">
                      <a:srgbClr val="92D050"/>
                    </a:gs>
                    <a:gs pos="100000">
                      <a:srgbClr val="99CC00">
                        <a:alpha val="0"/>
                      </a:srgbClr>
                    </a:gs>
                  </a:gsLst>
                  <a:path path="circle">
                    <a:fillToRect l="50000" t="50000" r="50000" b="50000"/>
                  </a:path>
                </a:gradFill>
                <a:ln w="28575" cmpd="sng">
                  <a:solidFill>
                    <a:srgbClr val="7FA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Sun 40"/>
                <p:cNvSpPr/>
                <p:nvPr/>
              </p:nvSpPr>
              <p:spPr>
                <a:xfrm>
                  <a:off x="6067408" y="3083718"/>
                  <a:ext cx="800040" cy="759472"/>
                </a:xfrm>
                <a:prstGeom prst="sun">
                  <a:avLst/>
                </a:prstGeom>
                <a:solidFill>
                  <a:srgbClr val="99CC00"/>
                </a:solidFill>
                <a:ln w="25400" cmpd="sng">
                  <a:solidFill>
                    <a:srgbClr val="99CC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p>
              </p:txBody>
            </p:sp>
          </p:grpSp>
          <p:sp>
            <p:nvSpPr>
              <p:cNvPr id="36" name="Oval 35"/>
              <p:cNvSpPr/>
              <p:nvPr/>
            </p:nvSpPr>
            <p:spPr>
              <a:xfrm>
                <a:off x="6133586" y="2216455"/>
                <a:ext cx="975302" cy="975302"/>
              </a:xfrm>
              <a:prstGeom prst="ellipse">
                <a:avLst/>
              </a:prstGeom>
              <a:gradFill flip="none" rotWithShape="1">
                <a:gsLst>
                  <a:gs pos="0">
                    <a:srgbClr val="FF0000"/>
                  </a:gs>
                  <a:gs pos="100000">
                    <a:srgbClr val="FFFF00">
                      <a:alpha val="0"/>
                    </a:srgbClr>
                  </a:gs>
                </a:gsLst>
                <a:path path="circle">
                  <a:fillToRect l="50000" t="50000" r="50000" b="50000"/>
                </a:path>
                <a:tileRect/>
              </a:gradFill>
              <a:ln w="28575"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6708290" y="3040823"/>
                <a:ext cx="975302" cy="975302"/>
              </a:xfrm>
              <a:prstGeom prst="ellipse">
                <a:avLst/>
              </a:prstGeom>
              <a:gradFill flip="none" rotWithShape="1">
                <a:gsLst>
                  <a:gs pos="0">
                    <a:schemeClr val="accent1"/>
                  </a:gs>
                  <a:gs pos="100000">
                    <a:srgbClr val="FFFF00">
                      <a:alpha val="0"/>
                    </a:srgbClr>
                  </a:gs>
                </a:gsLst>
                <a:path path="circle">
                  <a:fillToRect l="50000" t="50000" r="50000" b="50000"/>
                </a:path>
                <a:tileRect/>
              </a:gradFill>
              <a:ln w="28575" cmpd="sng">
                <a:solidFill>
                  <a:srgbClr val="F0A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6708290" y="1630428"/>
                <a:ext cx="975302" cy="975302"/>
              </a:xfrm>
              <a:prstGeom prst="ellipse">
                <a:avLst/>
              </a:prstGeom>
              <a:gradFill flip="none" rotWithShape="1">
                <a:gsLst>
                  <a:gs pos="0">
                    <a:srgbClr val="7030A0"/>
                  </a:gs>
                  <a:gs pos="100000">
                    <a:srgbClr val="FFFF00">
                      <a:alpha val="0"/>
                    </a:srgbClr>
                  </a:gs>
                </a:gsLst>
                <a:path path="circle">
                  <a:fillToRect l="50000" t="50000" r="50000" b="50000"/>
                </a:path>
                <a:tileRect/>
              </a:gradFill>
              <a:ln w="28575" cmpd="sng">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p:cNvSpPr/>
              <p:nvPr/>
            </p:nvSpPr>
            <p:spPr>
              <a:xfrm>
                <a:off x="6953277" y="2247449"/>
                <a:ext cx="975302" cy="975302"/>
              </a:xfrm>
              <a:prstGeom prst="ellipse">
                <a:avLst/>
              </a:prstGeom>
              <a:gradFill flip="none" rotWithShape="1">
                <a:gsLst>
                  <a:gs pos="0">
                    <a:schemeClr val="accent5">
                      <a:lumMod val="75000"/>
                    </a:schemeClr>
                  </a:gs>
                  <a:gs pos="100000">
                    <a:srgbClr val="FFFF00">
                      <a:alpha val="0"/>
                    </a:srgbClr>
                  </a:gs>
                </a:gsLst>
                <a:path path="circle">
                  <a:fillToRect l="50000" t="50000" r="50000" b="50000"/>
                </a:path>
                <a:tileRect/>
              </a:gradFill>
              <a:ln w="28575" cmpd="sng">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2" name="Rectangle 31"/>
            <p:cNvSpPr/>
            <p:nvPr/>
          </p:nvSpPr>
          <p:spPr>
            <a:xfrm>
              <a:off x="5880569" y="1200150"/>
              <a:ext cx="2606776" cy="1886526"/>
            </a:xfrm>
            <a:prstGeom prst="rect">
              <a:avLst/>
            </a:prstGeom>
            <a:solidFill>
              <a:schemeClr val="tx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Content Placeholder 1"/>
          <p:cNvSpPr>
            <a:spLocks noGrp="1"/>
          </p:cNvSpPr>
          <p:nvPr>
            <p:ph idx="1"/>
          </p:nvPr>
        </p:nvSpPr>
        <p:spPr/>
        <p:txBody>
          <a:bodyPr>
            <a:normAutofit/>
          </a:bodyPr>
          <a:lstStyle/>
          <a:p>
            <a:r>
              <a:rPr lang="en-AU" dirty="0" smtClean="0">
                <a:solidFill>
                  <a:schemeClr val="tx2">
                    <a:lumMod val="60000"/>
                    <a:lumOff val="40000"/>
                  </a:schemeClr>
                </a:solidFill>
              </a:rPr>
              <a:t>Few large objects</a:t>
            </a:r>
          </a:p>
          <a:p>
            <a:r>
              <a:rPr lang="en-AU" dirty="0" smtClean="0">
                <a:solidFill>
                  <a:schemeClr val="tx2">
                    <a:lumMod val="60000"/>
                    <a:lumOff val="40000"/>
                  </a:schemeClr>
                </a:solidFill>
              </a:rPr>
              <a:t>Many small lights</a:t>
            </a:r>
          </a:p>
          <a:p>
            <a:r>
              <a:rPr lang="en-AU" dirty="0" smtClean="0">
                <a:solidFill>
                  <a:schemeClr val="tx2">
                    <a:lumMod val="60000"/>
                    <a:lumOff val="40000"/>
                  </a:schemeClr>
                </a:solidFill>
              </a:rPr>
              <a:t>Redundant shading work</a:t>
            </a:r>
          </a:p>
          <a:p>
            <a:pPr lvl="1"/>
            <a:endParaRPr lang="en-AU" dirty="0"/>
          </a:p>
          <a:p>
            <a:r>
              <a:rPr lang="en-AU" dirty="0" smtClean="0"/>
              <a:t>Many small objects</a:t>
            </a:r>
          </a:p>
          <a:p>
            <a:r>
              <a:rPr lang="en-AU" dirty="0" smtClean="0"/>
              <a:t>Few large lights</a:t>
            </a:r>
          </a:p>
          <a:p>
            <a:pPr lvl="1"/>
            <a:endParaRPr lang="en-AU" dirty="0" smtClean="0"/>
          </a:p>
        </p:txBody>
      </p:sp>
      <p:sp>
        <p:nvSpPr>
          <p:cNvPr id="3" name="Title 2"/>
          <p:cNvSpPr>
            <a:spLocks noGrp="1"/>
          </p:cNvSpPr>
          <p:nvPr>
            <p:ph type="title"/>
          </p:nvPr>
        </p:nvSpPr>
        <p:spPr/>
        <p:txBody>
          <a:bodyPr>
            <a:normAutofit fontScale="90000"/>
          </a:bodyPr>
          <a:lstStyle/>
          <a:p>
            <a:r>
              <a:rPr lang="en-AU" dirty="0" smtClean="0"/>
              <a:t>Forward Shading - Problem Examples</a:t>
            </a:r>
            <a:endParaRPr lang="en-AU" dirty="0"/>
          </a:p>
        </p:txBody>
      </p:sp>
      <p:grpSp>
        <p:nvGrpSpPr>
          <p:cNvPr id="10" name="Group 9"/>
          <p:cNvGrpSpPr/>
          <p:nvPr/>
        </p:nvGrpSpPr>
        <p:grpSpPr>
          <a:xfrm>
            <a:off x="5621467" y="2764908"/>
            <a:ext cx="3111277" cy="2092842"/>
            <a:chOff x="4266314" y="3686544"/>
            <a:chExt cx="4148369" cy="2790456"/>
          </a:xfrm>
        </p:grpSpPr>
        <p:sp>
          <p:nvSpPr>
            <p:cNvPr id="233" name="Oval 232"/>
            <p:cNvSpPr/>
            <p:nvPr/>
          </p:nvSpPr>
          <p:spPr>
            <a:xfrm>
              <a:off x="5989600" y="3980774"/>
              <a:ext cx="2425083" cy="2425083"/>
            </a:xfrm>
            <a:prstGeom prst="ellipse">
              <a:avLst/>
            </a:prstGeom>
            <a:gradFill flip="none" rotWithShape="1">
              <a:gsLst>
                <a:gs pos="0">
                  <a:srgbClr val="FF0000"/>
                </a:gs>
                <a:gs pos="100000">
                  <a:srgbClr val="FFFF00">
                    <a:alpha val="0"/>
                  </a:srgbClr>
                </a:gs>
              </a:gsLst>
              <a:path path="circle">
                <a:fillToRect l="50000" t="50000" r="50000" b="50000"/>
              </a:path>
              <a:tileRect/>
            </a:gradFill>
            <a:ln w="28575"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0" name="Oval 239"/>
            <p:cNvSpPr/>
            <p:nvPr/>
          </p:nvSpPr>
          <p:spPr>
            <a:xfrm>
              <a:off x="4266314" y="3686544"/>
              <a:ext cx="2790456" cy="2790456"/>
            </a:xfrm>
            <a:prstGeom prst="ellipse">
              <a:avLst/>
            </a:prstGeom>
            <a:gradFill>
              <a:gsLst>
                <a:gs pos="0">
                  <a:srgbClr val="92D050"/>
                </a:gs>
                <a:gs pos="100000">
                  <a:srgbClr val="99CC00">
                    <a:alpha val="0"/>
                  </a:srgbClr>
                </a:gs>
              </a:gsLst>
              <a:path path="circle">
                <a:fillToRect l="50000" t="50000" r="50000" b="50000"/>
              </a:path>
            </a:gradFill>
            <a:ln w="28575" cmpd="sng">
              <a:solidFill>
                <a:srgbClr val="7FA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133777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p:nvPr/>
        </p:nvGrpSpPr>
        <p:grpSpPr>
          <a:xfrm>
            <a:off x="5736666" y="3086676"/>
            <a:ext cx="2886962" cy="1332780"/>
            <a:chOff x="4469110" y="3086676"/>
            <a:chExt cx="2886962" cy="1332780"/>
          </a:xfrm>
        </p:grpSpPr>
        <p:pic>
          <p:nvPicPr>
            <p:cNvPr id="47" name="Picture 7" descr="D:\users\ola\docs\bunnies.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9110" y="3301891"/>
              <a:ext cx="1278731" cy="43042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7" descr="D:\users\ola\docs\bunnies.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7906" y="3623289"/>
              <a:ext cx="1278731" cy="43042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7" descr="D:\users\ola\docs\bunnies.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0353" y="3086676"/>
              <a:ext cx="1278731" cy="43042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7" descr="D:\users\ola\docs\bunnies.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6213" y="3351896"/>
              <a:ext cx="1278731" cy="43042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7" descr="D:\users\ola\docs\bunnies.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0820" y="3989027"/>
              <a:ext cx="1278731" cy="43042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7" descr="D:\users\ola\docs\bunnies.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7341" y="3665572"/>
              <a:ext cx="1278731" cy="4304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p:cNvGrpSpPr/>
          <p:nvPr/>
        </p:nvGrpSpPr>
        <p:grpSpPr>
          <a:xfrm>
            <a:off x="5880569" y="1200150"/>
            <a:ext cx="2606776" cy="1886526"/>
            <a:chOff x="5880569" y="1200150"/>
            <a:chExt cx="2606776" cy="1886526"/>
          </a:xfrm>
        </p:grpSpPr>
        <p:sp>
          <p:nvSpPr>
            <p:cNvPr id="30" name="Freeform 29"/>
            <p:cNvSpPr/>
            <p:nvPr/>
          </p:nvSpPr>
          <p:spPr>
            <a:xfrm>
              <a:off x="5965619" y="1257300"/>
              <a:ext cx="2486700" cy="1432848"/>
            </a:xfrm>
            <a:custGeom>
              <a:avLst/>
              <a:gdLst>
                <a:gd name="connsiteX0" fmla="*/ 37785 w 7685494"/>
                <a:gd name="connsiteY0" fmla="*/ 3264634 h 4428416"/>
                <a:gd name="connsiteX1" fmla="*/ 4919623 w 7685494"/>
                <a:gd name="connsiteY1" fmla="*/ 3264634 h 4428416"/>
                <a:gd name="connsiteX2" fmla="*/ 4919623 w 7685494"/>
                <a:gd name="connsiteY2" fmla="*/ 1337593 h 4428416"/>
                <a:gd name="connsiteX3" fmla="*/ 4723140 w 7685494"/>
                <a:gd name="connsiteY3" fmla="*/ 1337593 h 4428416"/>
                <a:gd name="connsiteX4" fmla="*/ 6378129 w 7685494"/>
                <a:gd name="connsiteY4" fmla="*/ 0 h 4428416"/>
                <a:gd name="connsiteX5" fmla="*/ 7685494 w 7685494"/>
                <a:gd name="connsiteY5" fmla="*/ 1314922 h 4428416"/>
                <a:gd name="connsiteX6" fmla="*/ 7436112 w 7685494"/>
                <a:gd name="connsiteY6" fmla="*/ 1314922 h 4428416"/>
                <a:gd name="connsiteX7" fmla="*/ 7436112 w 7685494"/>
                <a:gd name="connsiteY7" fmla="*/ 4428416 h 4428416"/>
                <a:gd name="connsiteX8" fmla="*/ 0 w 7685494"/>
                <a:gd name="connsiteY8" fmla="*/ 4428416 h 4428416"/>
                <a:gd name="connsiteX9" fmla="*/ 37785 w 7685494"/>
                <a:gd name="connsiteY9" fmla="*/ 3264634 h 442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85494" h="4428416">
                  <a:moveTo>
                    <a:pt x="37785" y="3264634"/>
                  </a:moveTo>
                  <a:lnTo>
                    <a:pt x="4919623" y="3264634"/>
                  </a:lnTo>
                  <a:lnTo>
                    <a:pt x="4919623" y="1337593"/>
                  </a:lnTo>
                  <a:lnTo>
                    <a:pt x="4723140" y="1337593"/>
                  </a:lnTo>
                  <a:lnTo>
                    <a:pt x="6378129" y="0"/>
                  </a:lnTo>
                  <a:lnTo>
                    <a:pt x="7685494" y="1314922"/>
                  </a:lnTo>
                  <a:lnTo>
                    <a:pt x="7436112" y="1314922"/>
                  </a:lnTo>
                  <a:lnTo>
                    <a:pt x="7436112" y="4428416"/>
                  </a:lnTo>
                  <a:lnTo>
                    <a:pt x="0" y="4428416"/>
                  </a:lnTo>
                  <a:lnTo>
                    <a:pt x="37785" y="3264634"/>
                  </a:lnTo>
                  <a:close/>
                </a:path>
              </a:pathLst>
            </a:custGeom>
            <a:solidFill>
              <a:srgbClr val="4BACC6">
                <a:lumMod val="40000"/>
                <a:lumOff val="60000"/>
              </a:srgbClr>
            </a:solidFill>
            <a:ln w="38100" cap="flat" cmpd="sng" algn="ctr">
              <a:solidFill>
                <a:srgbClr val="1F497D">
                  <a:lumMod val="60000"/>
                  <a:lumOff val="40000"/>
                </a:srgbClr>
              </a:solidFill>
              <a:prstDash val="solid"/>
            </a:ln>
            <a:effectLst/>
          </p:spPr>
          <p:txBody>
            <a:bodyPr rtlCol="0" anchor="ctr"/>
            <a:lstStyle/>
            <a:p>
              <a:pPr algn="ctr" defTabSz="685800" fontAlgn="auto">
                <a:spcBef>
                  <a:spcPts val="0"/>
                </a:spcBef>
                <a:spcAft>
                  <a:spcPts val="0"/>
                </a:spcAft>
                <a:defRPr/>
              </a:pPr>
              <a:endParaRPr lang="en-AU" sz="1350" kern="0">
                <a:solidFill>
                  <a:sysClr val="window" lastClr="FFFFFF"/>
                </a:solidFill>
                <a:latin typeface="Calibri"/>
                <a:ea typeface="+mn-ea"/>
              </a:endParaRPr>
            </a:p>
          </p:txBody>
        </p:sp>
        <p:grpSp>
          <p:nvGrpSpPr>
            <p:cNvPr id="31" name="Group 30"/>
            <p:cNvGrpSpPr/>
            <p:nvPr/>
          </p:nvGrpSpPr>
          <p:grpSpPr>
            <a:xfrm>
              <a:off x="5964277" y="1257300"/>
              <a:ext cx="2414613" cy="1789273"/>
              <a:chOff x="5439410" y="1630428"/>
              <a:chExt cx="3219484" cy="2385697"/>
            </a:xfrm>
          </p:grpSpPr>
          <p:grpSp>
            <p:nvGrpSpPr>
              <p:cNvPr id="33" name="Group 32"/>
              <p:cNvGrpSpPr/>
              <p:nvPr/>
            </p:nvGrpSpPr>
            <p:grpSpPr>
              <a:xfrm>
                <a:off x="7495847" y="3008389"/>
                <a:ext cx="782047" cy="782047"/>
                <a:chOff x="3929058" y="928670"/>
                <a:chExt cx="5072098" cy="5072098"/>
              </a:xfrm>
              <a:solidFill>
                <a:schemeClr val="bg2">
                  <a:lumMod val="75000"/>
                </a:schemeClr>
              </a:solidFill>
            </p:grpSpPr>
            <p:sp>
              <p:nvSpPr>
                <p:cNvPr id="44" name="Oval 43"/>
                <p:cNvSpPr/>
                <p:nvPr/>
              </p:nvSpPr>
              <p:spPr>
                <a:xfrm>
                  <a:off x="3929058" y="928670"/>
                  <a:ext cx="5072098" cy="5072098"/>
                </a:xfrm>
                <a:prstGeom prst="ellipse">
                  <a:avLst/>
                </a:prstGeom>
                <a:gradFill>
                  <a:gsLst>
                    <a:gs pos="0">
                      <a:schemeClr val="bg2">
                        <a:lumMod val="75000"/>
                      </a:schemeClr>
                    </a:gs>
                    <a:gs pos="100000">
                      <a:schemeClr val="bg2">
                        <a:lumMod val="75000"/>
                        <a:alpha val="0"/>
                      </a:schemeClr>
                    </a:gs>
                  </a:gsLst>
                  <a:path path="circle">
                    <a:fillToRect l="50000" t="50000" r="50000" b="50000"/>
                  </a:path>
                </a:gradFill>
                <a:ln w="28575" cmpd="sng">
                  <a:solidFill>
                    <a:srgbClr val="60B5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Sun 44"/>
                <p:cNvSpPr/>
                <p:nvPr/>
              </p:nvSpPr>
              <p:spPr>
                <a:xfrm>
                  <a:off x="6067408" y="3083718"/>
                  <a:ext cx="800040" cy="759472"/>
                </a:xfrm>
                <a:prstGeom prst="sun">
                  <a:avLst/>
                </a:prstGeom>
                <a:grpFill/>
                <a:ln w="25400" cmpd="sng">
                  <a:solidFill>
                    <a:srgbClr val="60B5CC"/>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p>
              </p:txBody>
            </p:sp>
          </p:grpSp>
          <p:grpSp>
            <p:nvGrpSpPr>
              <p:cNvPr id="34" name="Group 33"/>
              <p:cNvGrpSpPr/>
              <p:nvPr/>
            </p:nvGrpSpPr>
            <p:grpSpPr>
              <a:xfrm>
                <a:off x="7683592" y="1899589"/>
                <a:ext cx="975302" cy="975302"/>
                <a:chOff x="3929058" y="928670"/>
                <a:chExt cx="5072098" cy="5072098"/>
              </a:xfrm>
            </p:grpSpPr>
            <p:sp>
              <p:nvSpPr>
                <p:cNvPr id="42" name="Oval 41"/>
                <p:cNvSpPr/>
                <p:nvPr/>
              </p:nvSpPr>
              <p:spPr>
                <a:xfrm>
                  <a:off x="3929058" y="928670"/>
                  <a:ext cx="5072098" cy="5072098"/>
                </a:xfrm>
                <a:prstGeom prst="ellipse">
                  <a:avLst/>
                </a:prstGeom>
                <a:gradFill flip="none" rotWithShape="1">
                  <a:gsLst>
                    <a:gs pos="0">
                      <a:srgbClr val="FFFF00"/>
                    </a:gs>
                    <a:gs pos="100000">
                      <a:srgbClr val="FFFF00">
                        <a:alpha val="0"/>
                      </a:srgbClr>
                    </a:gs>
                  </a:gsLst>
                  <a:path path="circle">
                    <a:fillToRect l="50000" t="50000" r="50000" b="50000"/>
                  </a:path>
                  <a:tileRect/>
                </a:gradFill>
                <a:ln w="28575" cmpd="sng">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Sun 42"/>
                <p:cNvSpPr/>
                <p:nvPr/>
              </p:nvSpPr>
              <p:spPr>
                <a:xfrm>
                  <a:off x="6067408" y="3083718"/>
                  <a:ext cx="800040" cy="759472"/>
                </a:xfrm>
                <a:prstGeom prst="sun">
                  <a:avLst/>
                </a:prstGeom>
                <a:solidFill>
                  <a:srgbClr val="FFFF00"/>
                </a:solidFill>
                <a:ln w="25400" cmpd="sng">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p>
              </p:txBody>
            </p:sp>
          </p:grpSp>
          <p:grpSp>
            <p:nvGrpSpPr>
              <p:cNvPr id="35" name="Group 34"/>
              <p:cNvGrpSpPr/>
              <p:nvPr/>
            </p:nvGrpSpPr>
            <p:grpSpPr>
              <a:xfrm>
                <a:off x="5439410" y="2201766"/>
                <a:ext cx="1020985" cy="1020985"/>
                <a:chOff x="3929058" y="928670"/>
                <a:chExt cx="5072098" cy="5072098"/>
              </a:xfrm>
              <a:solidFill>
                <a:schemeClr val="bg2">
                  <a:lumMod val="75000"/>
                </a:schemeClr>
              </a:solidFill>
            </p:grpSpPr>
            <p:sp>
              <p:nvSpPr>
                <p:cNvPr id="40" name="Oval 39"/>
                <p:cNvSpPr/>
                <p:nvPr/>
              </p:nvSpPr>
              <p:spPr>
                <a:xfrm>
                  <a:off x="3929058" y="928670"/>
                  <a:ext cx="5072098" cy="5072098"/>
                </a:xfrm>
                <a:prstGeom prst="ellipse">
                  <a:avLst/>
                </a:prstGeom>
                <a:gradFill>
                  <a:gsLst>
                    <a:gs pos="0">
                      <a:srgbClr val="92D050"/>
                    </a:gs>
                    <a:gs pos="100000">
                      <a:srgbClr val="99CC00">
                        <a:alpha val="0"/>
                      </a:srgbClr>
                    </a:gs>
                  </a:gsLst>
                  <a:path path="circle">
                    <a:fillToRect l="50000" t="50000" r="50000" b="50000"/>
                  </a:path>
                </a:gradFill>
                <a:ln w="28575" cmpd="sng">
                  <a:solidFill>
                    <a:srgbClr val="7FA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Sun 40"/>
                <p:cNvSpPr/>
                <p:nvPr/>
              </p:nvSpPr>
              <p:spPr>
                <a:xfrm>
                  <a:off x="6067408" y="3083718"/>
                  <a:ext cx="800040" cy="759472"/>
                </a:xfrm>
                <a:prstGeom prst="sun">
                  <a:avLst/>
                </a:prstGeom>
                <a:solidFill>
                  <a:srgbClr val="99CC00"/>
                </a:solidFill>
                <a:ln w="25400" cmpd="sng">
                  <a:solidFill>
                    <a:srgbClr val="99CC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p>
              </p:txBody>
            </p:sp>
          </p:grpSp>
          <p:sp>
            <p:nvSpPr>
              <p:cNvPr id="36" name="Oval 35"/>
              <p:cNvSpPr/>
              <p:nvPr/>
            </p:nvSpPr>
            <p:spPr>
              <a:xfrm>
                <a:off x="6133586" y="2216455"/>
                <a:ext cx="975302" cy="975302"/>
              </a:xfrm>
              <a:prstGeom prst="ellipse">
                <a:avLst/>
              </a:prstGeom>
              <a:gradFill flip="none" rotWithShape="1">
                <a:gsLst>
                  <a:gs pos="0">
                    <a:srgbClr val="FF0000"/>
                  </a:gs>
                  <a:gs pos="100000">
                    <a:srgbClr val="FFFF00">
                      <a:alpha val="0"/>
                    </a:srgbClr>
                  </a:gs>
                </a:gsLst>
                <a:path path="circle">
                  <a:fillToRect l="50000" t="50000" r="50000" b="50000"/>
                </a:path>
                <a:tileRect/>
              </a:gradFill>
              <a:ln w="28575"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6708290" y="3040823"/>
                <a:ext cx="975302" cy="975302"/>
              </a:xfrm>
              <a:prstGeom prst="ellipse">
                <a:avLst/>
              </a:prstGeom>
              <a:gradFill flip="none" rotWithShape="1">
                <a:gsLst>
                  <a:gs pos="0">
                    <a:schemeClr val="accent1"/>
                  </a:gs>
                  <a:gs pos="100000">
                    <a:srgbClr val="FFFF00">
                      <a:alpha val="0"/>
                    </a:srgbClr>
                  </a:gs>
                </a:gsLst>
                <a:path path="circle">
                  <a:fillToRect l="50000" t="50000" r="50000" b="50000"/>
                </a:path>
                <a:tileRect/>
              </a:gradFill>
              <a:ln w="28575" cmpd="sng">
                <a:solidFill>
                  <a:srgbClr val="F0A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6708290" y="1630428"/>
                <a:ext cx="975302" cy="975302"/>
              </a:xfrm>
              <a:prstGeom prst="ellipse">
                <a:avLst/>
              </a:prstGeom>
              <a:gradFill flip="none" rotWithShape="1">
                <a:gsLst>
                  <a:gs pos="0">
                    <a:srgbClr val="7030A0"/>
                  </a:gs>
                  <a:gs pos="100000">
                    <a:srgbClr val="FFFF00">
                      <a:alpha val="0"/>
                    </a:srgbClr>
                  </a:gs>
                </a:gsLst>
                <a:path path="circle">
                  <a:fillToRect l="50000" t="50000" r="50000" b="50000"/>
                </a:path>
                <a:tileRect/>
              </a:gradFill>
              <a:ln w="28575" cmpd="sng">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p:cNvSpPr/>
              <p:nvPr/>
            </p:nvSpPr>
            <p:spPr>
              <a:xfrm>
                <a:off x="6953277" y="2247449"/>
                <a:ext cx="975302" cy="975302"/>
              </a:xfrm>
              <a:prstGeom prst="ellipse">
                <a:avLst/>
              </a:prstGeom>
              <a:gradFill flip="none" rotWithShape="1">
                <a:gsLst>
                  <a:gs pos="0">
                    <a:schemeClr val="accent5">
                      <a:lumMod val="75000"/>
                    </a:schemeClr>
                  </a:gs>
                  <a:gs pos="100000">
                    <a:srgbClr val="FFFF00">
                      <a:alpha val="0"/>
                    </a:srgbClr>
                  </a:gs>
                </a:gsLst>
                <a:path path="circle">
                  <a:fillToRect l="50000" t="50000" r="50000" b="50000"/>
                </a:path>
                <a:tileRect/>
              </a:gradFill>
              <a:ln w="28575" cmpd="sng">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2" name="Rectangle 31"/>
            <p:cNvSpPr/>
            <p:nvPr/>
          </p:nvSpPr>
          <p:spPr>
            <a:xfrm>
              <a:off x="5880569" y="1200150"/>
              <a:ext cx="2606776" cy="1886526"/>
            </a:xfrm>
            <a:prstGeom prst="rect">
              <a:avLst/>
            </a:prstGeom>
            <a:solidFill>
              <a:schemeClr val="tx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Content Placeholder 1"/>
          <p:cNvSpPr>
            <a:spLocks noGrp="1"/>
          </p:cNvSpPr>
          <p:nvPr>
            <p:ph idx="1"/>
          </p:nvPr>
        </p:nvSpPr>
        <p:spPr/>
        <p:txBody>
          <a:bodyPr>
            <a:normAutofit fontScale="92500" lnSpcReduction="10000"/>
          </a:bodyPr>
          <a:lstStyle/>
          <a:p>
            <a:r>
              <a:rPr lang="en-AU" dirty="0" smtClean="0">
                <a:solidFill>
                  <a:schemeClr val="tx2">
                    <a:lumMod val="60000"/>
                    <a:lumOff val="40000"/>
                  </a:schemeClr>
                </a:solidFill>
              </a:rPr>
              <a:t>Few large objects</a:t>
            </a:r>
          </a:p>
          <a:p>
            <a:r>
              <a:rPr lang="en-AU" dirty="0" smtClean="0">
                <a:solidFill>
                  <a:schemeClr val="tx2">
                    <a:lumMod val="60000"/>
                    <a:lumOff val="40000"/>
                  </a:schemeClr>
                </a:solidFill>
              </a:rPr>
              <a:t>Many small lights</a:t>
            </a:r>
          </a:p>
          <a:p>
            <a:r>
              <a:rPr lang="en-AU" dirty="0" smtClean="0">
                <a:solidFill>
                  <a:schemeClr val="tx2">
                    <a:lumMod val="60000"/>
                    <a:lumOff val="40000"/>
                  </a:schemeClr>
                </a:solidFill>
              </a:rPr>
              <a:t>Redundant shading work</a:t>
            </a:r>
          </a:p>
          <a:p>
            <a:pPr lvl="1"/>
            <a:endParaRPr lang="en-AU" dirty="0"/>
          </a:p>
          <a:p>
            <a:r>
              <a:rPr lang="en-AU" dirty="0" smtClean="0"/>
              <a:t>Many small objects</a:t>
            </a:r>
          </a:p>
          <a:p>
            <a:r>
              <a:rPr lang="en-AU" dirty="0" smtClean="0"/>
              <a:t>Few large lights</a:t>
            </a:r>
          </a:p>
          <a:p>
            <a:r>
              <a:rPr lang="en-AU" dirty="0"/>
              <a:t>Redundant light </a:t>
            </a:r>
            <a:r>
              <a:rPr lang="en-AU" dirty="0" smtClean="0"/>
              <a:t>assignment </a:t>
            </a:r>
            <a:r>
              <a:rPr lang="en-AU" dirty="0"/>
              <a:t>work</a:t>
            </a:r>
          </a:p>
          <a:p>
            <a:pPr lvl="1"/>
            <a:endParaRPr lang="en-AU" dirty="0"/>
          </a:p>
          <a:p>
            <a:endParaRPr lang="en-AU" dirty="0" smtClean="0"/>
          </a:p>
          <a:p>
            <a:pPr lvl="1"/>
            <a:endParaRPr lang="en-AU" dirty="0" smtClean="0"/>
          </a:p>
        </p:txBody>
      </p:sp>
      <p:sp>
        <p:nvSpPr>
          <p:cNvPr id="3" name="Title 2"/>
          <p:cNvSpPr>
            <a:spLocks noGrp="1"/>
          </p:cNvSpPr>
          <p:nvPr>
            <p:ph type="title"/>
          </p:nvPr>
        </p:nvSpPr>
        <p:spPr/>
        <p:txBody>
          <a:bodyPr>
            <a:normAutofit fontScale="90000"/>
          </a:bodyPr>
          <a:lstStyle/>
          <a:p>
            <a:r>
              <a:rPr lang="en-AU" dirty="0" smtClean="0"/>
              <a:t>Forward Shading - Problem Examples</a:t>
            </a:r>
            <a:endParaRPr lang="en-AU" dirty="0"/>
          </a:p>
        </p:txBody>
      </p:sp>
      <p:grpSp>
        <p:nvGrpSpPr>
          <p:cNvPr id="10" name="Group 9"/>
          <p:cNvGrpSpPr/>
          <p:nvPr/>
        </p:nvGrpSpPr>
        <p:grpSpPr>
          <a:xfrm>
            <a:off x="5617657" y="2764908"/>
            <a:ext cx="3111277" cy="2092842"/>
            <a:chOff x="4266314" y="3686544"/>
            <a:chExt cx="4148369" cy="2790456"/>
          </a:xfrm>
        </p:grpSpPr>
        <p:sp>
          <p:nvSpPr>
            <p:cNvPr id="233" name="Oval 232"/>
            <p:cNvSpPr/>
            <p:nvPr/>
          </p:nvSpPr>
          <p:spPr>
            <a:xfrm>
              <a:off x="5989600" y="3980774"/>
              <a:ext cx="2425083" cy="2425083"/>
            </a:xfrm>
            <a:prstGeom prst="ellipse">
              <a:avLst/>
            </a:prstGeom>
            <a:gradFill flip="none" rotWithShape="1">
              <a:gsLst>
                <a:gs pos="0">
                  <a:srgbClr val="FF0000"/>
                </a:gs>
                <a:gs pos="100000">
                  <a:srgbClr val="FFFF00">
                    <a:alpha val="0"/>
                  </a:srgbClr>
                </a:gs>
              </a:gsLst>
              <a:path path="circle">
                <a:fillToRect l="50000" t="50000" r="50000" b="50000"/>
              </a:path>
              <a:tileRect/>
            </a:gradFill>
            <a:ln w="28575"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0" name="Oval 239"/>
            <p:cNvSpPr/>
            <p:nvPr/>
          </p:nvSpPr>
          <p:spPr>
            <a:xfrm>
              <a:off x="4266314" y="3686544"/>
              <a:ext cx="2790456" cy="2790456"/>
            </a:xfrm>
            <a:prstGeom prst="ellipse">
              <a:avLst/>
            </a:prstGeom>
            <a:gradFill>
              <a:gsLst>
                <a:gs pos="0">
                  <a:srgbClr val="92D050"/>
                </a:gs>
                <a:gs pos="100000">
                  <a:srgbClr val="99CC00">
                    <a:alpha val="0"/>
                  </a:srgbClr>
                </a:gs>
              </a:gsLst>
              <a:path path="circle">
                <a:fillToRect l="50000" t="50000" r="50000" b="50000"/>
              </a:path>
            </a:gradFill>
            <a:ln w="28575" cmpd="sng">
              <a:solidFill>
                <a:srgbClr val="7FA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361929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r>
              <a:rPr lang="en-AU" dirty="0" smtClean="0"/>
              <a:t>Few large objects</a:t>
            </a:r>
          </a:p>
          <a:p>
            <a:r>
              <a:rPr lang="en-AU" dirty="0" smtClean="0"/>
              <a:t>Many small lights</a:t>
            </a:r>
          </a:p>
          <a:p>
            <a:pPr marL="89154" indent="0">
              <a:buNone/>
            </a:pPr>
            <a:r>
              <a:rPr lang="en-AU" dirty="0" smtClean="0"/>
              <a:t>                AND</a:t>
            </a:r>
            <a:endParaRPr lang="en-AU" dirty="0"/>
          </a:p>
          <a:p>
            <a:r>
              <a:rPr lang="en-AU" dirty="0" smtClean="0"/>
              <a:t>Many small objects</a:t>
            </a:r>
          </a:p>
          <a:p>
            <a:r>
              <a:rPr lang="en-AU" dirty="0" smtClean="0"/>
              <a:t>Few large lights</a:t>
            </a:r>
          </a:p>
          <a:p>
            <a:endParaRPr lang="en-AU" dirty="0" smtClean="0"/>
          </a:p>
          <a:p>
            <a:r>
              <a:rPr lang="en-AU" dirty="0" smtClean="0"/>
              <a:t>Large triangles.</a:t>
            </a:r>
          </a:p>
          <a:p>
            <a:r>
              <a:rPr lang="en-AU" dirty="0" smtClean="0"/>
              <a:t>Varying light density (dynamic).</a:t>
            </a:r>
          </a:p>
          <a:p>
            <a:pPr lvl="1"/>
            <a:endParaRPr lang="en-AU" dirty="0" smtClean="0"/>
          </a:p>
        </p:txBody>
      </p:sp>
      <p:sp>
        <p:nvSpPr>
          <p:cNvPr id="3" name="Title 2"/>
          <p:cNvSpPr>
            <a:spLocks noGrp="1"/>
          </p:cNvSpPr>
          <p:nvPr>
            <p:ph type="title"/>
          </p:nvPr>
        </p:nvSpPr>
        <p:spPr/>
        <p:txBody>
          <a:bodyPr>
            <a:normAutofit fontScale="90000"/>
          </a:bodyPr>
          <a:lstStyle/>
          <a:p>
            <a:r>
              <a:rPr lang="en-AU" dirty="0" smtClean="0"/>
              <a:t>Forward Shading - Problem Examples</a:t>
            </a:r>
            <a:endParaRPr lang="en-AU" dirty="0"/>
          </a:p>
        </p:txBody>
      </p:sp>
      <p:grpSp>
        <p:nvGrpSpPr>
          <p:cNvPr id="6" name="Group 5"/>
          <p:cNvGrpSpPr/>
          <p:nvPr/>
        </p:nvGrpSpPr>
        <p:grpSpPr>
          <a:xfrm>
            <a:off x="5965133" y="1257300"/>
            <a:ext cx="2488042" cy="1789273"/>
            <a:chOff x="5445611" y="1676400"/>
            <a:chExt cx="3317389" cy="2385697"/>
          </a:xfrm>
        </p:grpSpPr>
        <p:sp>
          <p:nvSpPr>
            <p:cNvPr id="232" name="Freeform 231"/>
            <p:cNvSpPr/>
            <p:nvPr/>
          </p:nvSpPr>
          <p:spPr>
            <a:xfrm>
              <a:off x="5447400" y="1676400"/>
              <a:ext cx="3315600" cy="1910464"/>
            </a:xfrm>
            <a:custGeom>
              <a:avLst/>
              <a:gdLst>
                <a:gd name="connsiteX0" fmla="*/ 37785 w 7685494"/>
                <a:gd name="connsiteY0" fmla="*/ 3264634 h 4428416"/>
                <a:gd name="connsiteX1" fmla="*/ 4919623 w 7685494"/>
                <a:gd name="connsiteY1" fmla="*/ 3264634 h 4428416"/>
                <a:gd name="connsiteX2" fmla="*/ 4919623 w 7685494"/>
                <a:gd name="connsiteY2" fmla="*/ 1337593 h 4428416"/>
                <a:gd name="connsiteX3" fmla="*/ 4723140 w 7685494"/>
                <a:gd name="connsiteY3" fmla="*/ 1337593 h 4428416"/>
                <a:gd name="connsiteX4" fmla="*/ 6378129 w 7685494"/>
                <a:gd name="connsiteY4" fmla="*/ 0 h 4428416"/>
                <a:gd name="connsiteX5" fmla="*/ 7685494 w 7685494"/>
                <a:gd name="connsiteY5" fmla="*/ 1314922 h 4428416"/>
                <a:gd name="connsiteX6" fmla="*/ 7436112 w 7685494"/>
                <a:gd name="connsiteY6" fmla="*/ 1314922 h 4428416"/>
                <a:gd name="connsiteX7" fmla="*/ 7436112 w 7685494"/>
                <a:gd name="connsiteY7" fmla="*/ 4428416 h 4428416"/>
                <a:gd name="connsiteX8" fmla="*/ 0 w 7685494"/>
                <a:gd name="connsiteY8" fmla="*/ 4428416 h 4428416"/>
                <a:gd name="connsiteX9" fmla="*/ 37785 w 7685494"/>
                <a:gd name="connsiteY9" fmla="*/ 3264634 h 442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85494" h="4428416">
                  <a:moveTo>
                    <a:pt x="37785" y="3264634"/>
                  </a:moveTo>
                  <a:lnTo>
                    <a:pt x="4919623" y="3264634"/>
                  </a:lnTo>
                  <a:lnTo>
                    <a:pt x="4919623" y="1337593"/>
                  </a:lnTo>
                  <a:lnTo>
                    <a:pt x="4723140" y="1337593"/>
                  </a:lnTo>
                  <a:lnTo>
                    <a:pt x="6378129" y="0"/>
                  </a:lnTo>
                  <a:lnTo>
                    <a:pt x="7685494" y="1314922"/>
                  </a:lnTo>
                  <a:lnTo>
                    <a:pt x="7436112" y="1314922"/>
                  </a:lnTo>
                  <a:lnTo>
                    <a:pt x="7436112" y="4428416"/>
                  </a:lnTo>
                  <a:lnTo>
                    <a:pt x="0" y="4428416"/>
                  </a:lnTo>
                  <a:lnTo>
                    <a:pt x="37785" y="3264634"/>
                  </a:lnTo>
                  <a:close/>
                </a:path>
              </a:pathLst>
            </a:custGeom>
            <a:solidFill>
              <a:srgbClr val="4BACC6">
                <a:lumMod val="40000"/>
                <a:lumOff val="60000"/>
              </a:srgbClr>
            </a:solidFill>
            <a:ln w="38100" cap="flat" cmpd="sng" algn="ctr">
              <a:solidFill>
                <a:srgbClr val="1F497D">
                  <a:lumMod val="60000"/>
                  <a:lumOff val="40000"/>
                </a:srgbClr>
              </a:solidFill>
              <a:prstDash val="solid"/>
            </a:ln>
            <a:effectLst/>
          </p:spPr>
          <p:txBody>
            <a:bodyPr rtlCol="0" anchor="ctr"/>
            <a:lstStyle/>
            <a:p>
              <a:pPr algn="ctr" defTabSz="685800" fontAlgn="auto">
                <a:spcBef>
                  <a:spcPts val="0"/>
                </a:spcBef>
                <a:spcAft>
                  <a:spcPts val="0"/>
                </a:spcAft>
                <a:defRPr/>
              </a:pPr>
              <a:endParaRPr lang="en-AU" sz="1350" kern="0">
                <a:solidFill>
                  <a:sysClr val="window" lastClr="FFFFFF"/>
                </a:solidFill>
                <a:latin typeface="Calibri"/>
                <a:ea typeface="+mn-ea"/>
              </a:endParaRPr>
            </a:p>
          </p:txBody>
        </p:sp>
        <p:grpSp>
          <p:nvGrpSpPr>
            <p:cNvPr id="4" name="Group 3"/>
            <p:cNvGrpSpPr/>
            <p:nvPr/>
          </p:nvGrpSpPr>
          <p:grpSpPr>
            <a:xfrm>
              <a:off x="5445611" y="1676400"/>
              <a:ext cx="3219484" cy="2385697"/>
              <a:chOff x="5439410" y="1630428"/>
              <a:chExt cx="3219484" cy="2385697"/>
            </a:xfrm>
          </p:grpSpPr>
          <p:grpSp>
            <p:nvGrpSpPr>
              <p:cNvPr id="152" name="Group 151"/>
              <p:cNvGrpSpPr/>
              <p:nvPr/>
            </p:nvGrpSpPr>
            <p:grpSpPr>
              <a:xfrm>
                <a:off x="7495847" y="3008389"/>
                <a:ext cx="782047" cy="782047"/>
                <a:chOff x="3929058" y="928670"/>
                <a:chExt cx="5072098" cy="5072098"/>
              </a:xfrm>
              <a:solidFill>
                <a:schemeClr val="bg2">
                  <a:lumMod val="75000"/>
                </a:schemeClr>
              </a:solidFill>
            </p:grpSpPr>
            <p:sp>
              <p:nvSpPr>
                <p:cNvPr id="153" name="Oval 152"/>
                <p:cNvSpPr/>
                <p:nvPr/>
              </p:nvSpPr>
              <p:spPr>
                <a:xfrm>
                  <a:off x="3929058" y="928670"/>
                  <a:ext cx="5072098" cy="5072098"/>
                </a:xfrm>
                <a:prstGeom prst="ellipse">
                  <a:avLst/>
                </a:prstGeom>
                <a:gradFill>
                  <a:gsLst>
                    <a:gs pos="0">
                      <a:schemeClr val="bg2">
                        <a:lumMod val="75000"/>
                      </a:schemeClr>
                    </a:gs>
                    <a:gs pos="100000">
                      <a:schemeClr val="bg2">
                        <a:lumMod val="75000"/>
                        <a:alpha val="0"/>
                      </a:schemeClr>
                    </a:gs>
                  </a:gsLst>
                  <a:path path="circle">
                    <a:fillToRect l="50000" t="50000" r="50000" b="50000"/>
                  </a:path>
                </a:gradFill>
                <a:ln w="28575" cmpd="sng">
                  <a:solidFill>
                    <a:srgbClr val="60B5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Sun 153"/>
                <p:cNvSpPr/>
                <p:nvPr/>
              </p:nvSpPr>
              <p:spPr>
                <a:xfrm>
                  <a:off x="6067408" y="3083718"/>
                  <a:ext cx="800040" cy="759472"/>
                </a:xfrm>
                <a:prstGeom prst="sun">
                  <a:avLst/>
                </a:prstGeom>
                <a:grpFill/>
                <a:ln w="25400" cmpd="sng">
                  <a:solidFill>
                    <a:srgbClr val="60B5CC"/>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p>
              </p:txBody>
            </p:sp>
          </p:grpSp>
          <p:grpSp>
            <p:nvGrpSpPr>
              <p:cNvPr id="155" name="Group 154"/>
              <p:cNvGrpSpPr/>
              <p:nvPr/>
            </p:nvGrpSpPr>
            <p:grpSpPr>
              <a:xfrm>
                <a:off x="7683592" y="1899589"/>
                <a:ext cx="975302" cy="975302"/>
                <a:chOff x="3929058" y="928670"/>
                <a:chExt cx="5072098" cy="5072098"/>
              </a:xfrm>
            </p:grpSpPr>
            <p:sp>
              <p:nvSpPr>
                <p:cNvPr id="156" name="Oval 155"/>
                <p:cNvSpPr/>
                <p:nvPr/>
              </p:nvSpPr>
              <p:spPr>
                <a:xfrm>
                  <a:off x="3929058" y="928670"/>
                  <a:ext cx="5072098" cy="5072098"/>
                </a:xfrm>
                <a:prstGeom prst="ellipse">
                  <a:avLst/>
                </a:prstGeom>
                <a:gradFill flip="none" rotWithShape="1">
                  <a:gsLst>
                    <a:gs pos="0">
                      <a:srgbClr val="FFFF00"/>
                    </a:gs>
                    <a:gs pos="100000">
                      <a:srgbClr val="FFFF00">
                        <a:alpha val="0"/>
                      </a:srgbClr>
                    </a:gs>
                  </a:gsLst>
                  <a:path path="circle">
                    <a:fillToRect l="50000" t="50000" r="50000" b="50000"/>
                  </a:path>
                  <a:tileRect/>
                </a:gradFill>
                <a:ln w="28575" cmpd="sng">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Sun 156"/>
                <p:cNvSpPr/>
                <p:nvPr/>
              </p:nvSpPr>
              <p:spPr>
                <a:xfrm>
                  <a:off x="6067408" y="3083718"/>
                  <a:ext cx="800040" cy="759472"/>
                </a:xfrm>
                <a:prstGeom prst="sun">
                  <a:avLst/>
                </a:prstGeom>
                <a:solidFill>
                  <a:srgbClr val="FFFF00"/>
                </a:solidFill>
                <a:ln w="25400" cmpd="sng">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p>
              </p:txBody>
            </p:sp>
          </p:grpSp>
          <p:grpSp>
            <p:nvGrpSpPr>
              <p:cNvPr id="158" name="Group 157"/>
              <p:cNvGrpSpPr/>
              <p:nvPr/>
            </p:nvGrpSpPr>
            <p:grpSpPr>
              <a:xfrm>
                <a:off x="5439410" y="2201766"/>
                <a:ext cx="1020985" cy="1020985"/>
                <a:chOff x="3929058" y="928670"/>
                <a:chExt cx="5072098" cy="5072098"/>
              </a:xfrm>
              <a:solidFill>
                <a:schemeClr val="bg2">
                  <a:lumMod val="75000"/>
                </a:schemeClr>
              </a:solidFill>
            </p:grpSpPr>
            <p:sp>
              <p:nvSpPr>
                <p:cNvPr id="159" name="Oval 158"/>
                <p:cNvSpPr/>
                <p:nvPr/>
              </p:nvSpPr>
              <p:spPr>
                <a:xfrm>
                  <a:off x="3929058" y="928670"/>
                  <a:ext cx="5072098" cy="5072098"/>
                </a:xfrm>
                <a:prstGeom prst="ellipse">
                  <a:avLst/>
                </a:prstGeom>
                <a:gradFill>
                  <a:gsLst>
                    <a:gs pos="0">
                      <a:srgbClr val="92D050"/>
                    </a:gs>
                    <a:gs pos="100000">
                      <a:srgbClr val="99CC00">
                        <a:alpha val="0"/>
                      </a:srgbClr>
                    </a:gs>
                  </a:gsLst>
                  <a:path path="circle">
                    <a:fillToRect l="50000" t="50000" r="50000" b="50000"/>
                  </a:path>
                </a:gradFill>
                <a:ln w="28575" cmpd="sng">
                  <a:solidFill>
                    <a:srgbClr val="7FA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Sun 159"/>
                <p:cNvSpPr/>
                <p:nvPr/>
              </p:nvSpPr>
              <p:spPr>
                <a:xfrm>
                  <a:off x="6067408" y="3083718"/>
                  <a:ext cx="800040" cy="759472"/>
                </a:xfrm>
                <a:prstGeom prst="sun">
                  <a:avLst/>
                </a:prstGeom>
                <a:solidFill>
                  <a:srgbClr val="99CC00"/>
                </a:solidFill>
                <a:ln w="25400" cmpd="sng">
                  <a:solidFill>
                    <a:srgbClr val="99CC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U"/>
                </a:p>
              </p:txBody>
            </p:sp>
          </p:grpSp>
          <p:sp>
            <p:nvSpPr>
              <p:cNvPr id="161" name="Oval 160"/>
              <p:cNvSpPr/>
              <p:nvPr/>
            </p:nvSpPr>
            <p:spPr>
              <a:xfrm>
                <a:off x="6133586" y="2216455"/>
                <a:ext cx="975302" cy="975302"/>
              </a:xfrm>
              <a:prstGeom prst="ellipse">
                <a:avLst/>
              </a:prstGeom>
              <a:gradFill flip="none" rotWithShape="1">
                <a:gsLst>
                  <a:gs pos="0">
                    <a:srgbClr val="FF0000"/>
                  </a:gs>
                  <a:gs pos="100000">
                    <a:srgbClr val="FFFF00">
                      <a:alpha val="0"/>
                    </a:srgbClr>
                  </a:gs>
                </a:gsLst>
                <a:path path="circle">
                  <a:fillToRect l="50000" t="50000" r="50000" b="50000"/>
                </a:path>
                <a:tileRect/>
              </a:gradFill>
              <a:ln w="28575"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Oval 161"/>
              <p:cNvSpPr/>
              <p:nvPr/>
            </p:nvSpPr>
            <p:spPr>
              <a:xfrm>
                <a:off x="6708290" y="3040823"/>
                <a:ext cx="975302" cy="975302"/>
              </a:xfrm>
              <a:prstGeom prst="ellipse">
                <a:avLst/>
              </a:prstGeom>
              <a:gradFill flip="none" rotWithShape="1">
                <a:gsLst>
                  <a:gs pos="0">
                    <a:schemeClr val="accent1"/>
                  </a:gs>
                  <a:gs pos="100000">
                    <a:srgbClr val="FFFF00">
                      <a:alpha val="0"/>
                    </a:srgbClr>
                  </a:gs>
                </a:gsLst>
                <a:path path="circle">
                  <a:fillToRect l="50000" t="50000" r="50000" b="50000"/>
                </a:path>
                <a:tileRect/>
              </a:gradFill>
              <a:ln w="28575" cmpd="sng">
                <a:solidFill>
                  <a:srgbClr val="F0A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Oval 162"/>
              <p:cNvSpPr/>
              <p:nvPr/>
            </p:nvSpPr>
            <p:spPr>
              <a:xfrm>
                <a:off x="6708290" y="1630428"/>
                <a:ext cx="975302" cy="975302"/>
              </a:xfrm>
              <a:prstGeom prst="ellipse">
                <a:avLst/>
              </a:prstGeom>
              <a:gradFill flip="none" rotWithShape="1">
                <a:gsLst>
                  <a:gs pos="0">
                    <a:srgbClr val="7030A0"/>
                  </a:gs>
                  <a:gs pos="100000">
                    <a:srgbClr val="FFFF00">
                      <a:alpha val="0"/>
                    </a:srgbClr>
                  </a:gs>
                </a:gsLst>
                <a:path path="circle">
                  <a:fillToRect l="50000" t="50000" r="50000" b="50000"/>
                </a:path>
                <a:tileRect/>
              </a:gradFill>
              <a:ln w="28575" cmpd="sng">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Oval 163"/>
              <p:cNvSpPr/>
              <p:nvPr/>
            </p:nvSpPr>
            <p:spPr>
              <a:xfrm>
                <a:off x="6953277" y="2247449"/>
                <a:ext cx="975302" cy="975302"/>
              </a:xfrm>
              <a:prstGeom prst="ellipse">
                <a:avLst/>
              </a:prstGeom>
              <a:gradFill flip="none" rotWithShape="1">
                <a:gsLst>
                  <a:gs pos="0">
                    <a:schemeClr val="accent5">
                      <a:lumMod val="75000"/>
                    </a:schemeClr>
                  </a:gs>
                  <a:gs pos="100000">
                    <a:srgbClr val="FFFF00">
                      <a:alpha val="0"/>
                    </a:srgbClr>
                  </a:gs>
                </a:gsLst>
                <a:path path="circle">
                  <a:fillToRect l="50000" t="50000" r="50000" b="50000"/>
                </a:path>
                <a:tileRect/>
              </a:gradFill>
              <a:ln w="28575" cmpd="sng">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5" name="Group 4"/>
          <p:cNvGrpSpPr/>
          <p:nvPr/>
        </p:nvGrpSpPr>
        <p:grpSpPr>
          <a:xfrm>
            <a:off x="5617108" y="2764908"/>
            <a:ext cx="3111277" cy="2092842"/>
            <a:chOff x="4266314" y="3686544"/>
            <a:chExt cx="4148369" cy="2790456"/>
          </a:xfrm>
        </p:grpSpPr>
        <p:pic>
          <p:nvPicPr>
            <p:cNvPr id="1031" name="Picture 7" descr="D:\users\ola\docs\bunnies.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4812" y="4402521"/>
              <a:ext cx="1704975" cy="573905"/>
            </a:xfrm>
            <a:prstGeom prst="rect">
              <a:avLst/>
            </a:prstGeom>
            <a:noFill/>
            <a:extLst>
              <a:ext uri="{909E8E84-426E-40DD-AFC4-6F175D3DCCD1}">
                <a14:hiddenFill xmlns:a14="http://schemas.microsoft.com/office/drawing/2010/main">
                  <a:solidFill>
                    <a:srgbClr val="FFFFFF"/>
                  </a:solidFill>
                </a14:hiddenFill>
              </a:ext>
            </a:extLst>
          </p:spPr>
        </p:pic>
        <p:pic>
          <p:nvPicPr>
            <p:cNvPr id="235" name="Picture 7" descr="D:\users\ola\docs\bunnies.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9874" y="4831051"/>
              <a:ext cx="1704975" cy="573905"/>
            </a:xfrm>
            <a:prstGeom prst="rect">
              <a:avLst/>
            </a:prstGeom>
            <a:noFill/>
            <a:extLst>
              <a:ext uri="{909E8E84-426E-40DD-AFC4-6F175D3DCCD1}">
                <a14:hiddenFill xmlns:a14="http://schemas.microsoft.com/office/drawing/2010/main">
                  <a:solidFill>
                    <a:srgbClr val="FFFFFF"/>
                  </a:solidFill>
                </a14:hiddenFill>
              </a:ext>
            </a:extLst>
          </p:spPr>
        </p:pic>
        <p:pic>
          <p:nvPicPr>
            <p:cNvPr id="236" name="Picture 7" descr="D:\users\ola\docs\bunnies.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9803" y="4115568"/>
              <a:ext cx="1704975" cy="573905"/>
            </a:xfrm>
            <a:prstGeom prst="rect">
              <a:avLst/>
            </a:prstGeom>
            <a:noFill/>
            <a:extLst>
              <a:ext uri="{909E8E84-426E-40DD-AFC4-6F175D3DCCD1}">
                <a14:hiddenFill xmlns:a14="http://schemas.microsoft.com/office/drawing/2010/main">
                  <a:solidFill>
                    <a:srgbClr val="FFFFFF"/>
                  </a:solidFill>
                </a14:hiddenFill>
              </a:ext>
            </a:extLst>
          </p:spPr>
        </p:pic>
        <p:pic>
          <p:nvPicPr>
            <p:cNvPr id="237" name="Picture 7" descr="D:\users\ola\docs\bunnies.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4283" y="4469194"/>
              <a:ext cx="1704975" cy="573905"/>
            </a:xfrm>
            <a:prstGeom prst="rect">
              <a:avLst/>
            </a:prstGeom>
            <a:noFill/>
            <a:extLst>
              <a:ext uri="{909E8E84-426E-40DD-AFC4-6F175D3DCCD1}">
                <a14:hiddenFill xmlns:a14="http://schemas.microsoft.com/office/drawing/2010/main">
                  <a:solidFill>
                    <a:srgbClr val="FFFFFF"/>
                  </a:solidFill>
                </a14:hiddenFill>
              </a:ext>
            </a:extLst>
          </p:spPr>
        </p:pic>
        <p:pic>
          <p:nvPicPr>
            <p:cNvPr id="239" name="Picture 7" descr="D:\users\ola\docs\bunnies.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7093" y="5318702"/>
              <a:ext cx="1704975" cy="573905"/>
            </a:xfrm>
            <a:prstGeom prst="rect">
              <a:avLst/>
            </a:prstGeom>
            <a:noFill/>
            <a:extLst>
              <a:ext uri="{909E8E84-426E-40DD-AFC4-6F175D3DCCD1}">
                <a14:hiddenFill xmlns:a14="http://schemas.microsoft.com/office/drawing/2010/main">
                  <a:solidFill>
                    <a:srgbClr val="FFFFFF"/>
                  </a:solidFill>
                </a14:hiddenFill>
              </a:ext>
            </a:extLst>
          </p:spPr>
        </p:pic>
        <p:pic>
          <p:nvPicPr>
            <p:cNvPr id="238" name="Picture 7" descr="D:\users\ola\docs\bunnies.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9120" y="4887429"/>
              <a:ext cx="1704975" cy="573905"/>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4266314" y="3686544"/>
              <a:ext cx="4148369" cy="2790456"/>
              <a:chOff x="4266314" y="3686544"/>
              <a:chExt cx="4148369" cy="2790456"/>
            </a:xfrm>
          </p:grpSpPr>
          <p:sp>
            <p:nvSpPr>
              <p:cNvPr id="233" name="Oval 232"/>
              <p:cNvSpPr/>
              <p:nvPr/>
            </p:nvSpPr>
            <p:spPr>
              <a:xfrm>
                <a:off x="5989600" y="3980774"/>
                <a:ext cx="2425083" cy="2425083"/>
              </a:xfrm>
              <a:prstGeom prst="ellipse">
                <a:avLst/>
              </a:prstGeom>
              <a:gradFill flip="none" rotWithShape="1">
                <a:gsLst>
                  <a:gs pos="0">
                    <a:srgbClr val="FF0000"/>
                  </a:gs>
                  <a:gs pos="100000">
                    <a:srgbClr val="FFFF00">
                      <a:alpha val="0"/>
                    </a:srgbClr>
                  </a:gs>
                </a:gsLst>
                <a:path path="circle">
                  <a:fillToRect l="50000" t="50000" r="50000" b="50000"/>
                </a:path>
                <a:tileRect/>
              </a:gradFill>
              <a:ln w="28575"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0" name="Oval 239"/>
              <p:cNvSpPr/>
              <p:nvPr/>
            </p:nvSpPr>
            <p:spPr>
              <a:xfrm>
                <a:off x="4266314" y="3686544"/>
                <a:ext cx="2790456" cy="2790456"/>
              </a:xfrm>
              <a:prstGeom prst="ellipse">
                <a:avLst/>
              </a:prstGeom>
              <a:gradFill>
                <a:gsLst>
                  <a:gs pos="0">
                    <a:srgbClr val="92D050"/>
                  </a:gs>
                  <a:gs pos="100000">
                    <a:srgbClr val="99CC00">
                      <a:alpha val="0"/>
                    </a:srgbClr>
                  </a:gs>
                </a:gsLst>
                <a:path path="circle">
                  <a:fillToRect l="50000" t="50000" r="50000" b="50000"/>
                </a:path>
              </a:gradFill>
              <a:ln w="28575" cmpd="sng">
                <a:solidFill>
                  <a:srgbClr val="7FA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7835716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5E-6 6.17284E-7 L -0.02483 -0.08951 " pathEditMode="relative" rAng="0" ptsTypes="AA">
                                      <p:cBhvr>
                                        <p:cTn id="6" dur="1000" fill="hold"/>
                                        <p:tgtEl>
                                          <p:spTgt spid="5"/>
                                        </p:tgtEl>
                                        <p:attrNameLst>
                                          <p:attrName>ppt_x</p:attrName>
                                          <p:attrName>ppt_y</p:attrName>
                                        </p:attrNameLst>
                                      </p:cBhvr>
                                      <p:rCtr x="-1250" y="-4475"/>
                                    </p:animMotion>
                                  </p:childTnLst>
                                </p:cTn>
                              </p:par>
                              <p:par>
                                <p:cTn id="7" presetID="42" presetClass="path" presetSubtype="0" accel="50000" decel="50000" fill="hold" nodeType="withEffect">
                                  <p:stCondLst>
                                    <p:cond delay="0"/>
                                  </p:stCondLst>
                                  <p:childTnLst>
                                    <p:animMotion origin="layout" path="M 1.94444E-6 1.23457E-7 L -0.03524 0.21481 " pathEditMode="relative" rAng="0" ptsTypes="AA">
                                      <p:cBhvr>
                                        <p:cTn id="8" dur="1000" fill="hold"/>
                                        <p:tgtEl>
                                          <p:spTgt spid="6"/>
                                        </p:tgtEl>
                                        <p:attrNameLst>
                                          <p:attrName>ppt_x</p:attrName>
                                          <p:attrName>ppt_y</p:attrName>
                                        </p:attrNameLst>
                                      </p:cBhvr>
                                      <p:rCtr x="-1771" y="10741"/>
                                    </p:animMotion>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animEffect transition="in" filter="fade">
                                      <p:cBhvr>
                                        <p:cTn id="13" dur="250"/>
                                        <p:tgtEl>
                                          <p:spTgt spid="2">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7" end="7"/>
                                            </p:txEl>
                                          </p:spTgt>
                                        </p:tgtEl>
                                        <p:attrNameLst>
                                          <p:attrName>style.visibility</p:attrName>
                                        </p:attrNameLst>
                                      </p:cBhvr>
                                      <p:to>
                                        <p:strVal val="visible"/>
                                      </p:to>
                                    </p:set>
                                    <p:animEffect transition="in" filter="fade">
                                      <p:cBhvr>
                                        <p:cTn id="16" dur="25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smtClean="0"/>
              <a:t>Summary: Forward Shading</a:t>
            </a:r>
            <a:endParaRPr lang="en-AU" dirty="0"/>
          </a:p>
        </p:txBody>
      </p:sp>
      <p:sp>
        <p:nvSpPr>
          <p:cNvPr id="4" name="Text Placeholder 3"/>
          <p:cNvSpPr>
            <a:spLocks noGrp="1"/>
          </p:cNvSpPr>
          <p:nvPr>
            <p:ph type="body" idx="1"/>
          </p:nvPr>
        </p:nvSpPr>
        <p:spPr/>
        <p:txBody>
          <a:bodyPr/>
          <a:lstStyle/>
          <a:p>
            <a:r>
              <a:rPr lang="en-AU" smtClean="0"/>
              <a:t>The good</a:t>
            </a:r>
            <a:endParaRPr lang="en-AU" dirty="0"/>
          </a:p>
        </p:txBody>
      </p:sp>
      <p:sp>
        <p:nvSpPr>
          <p:cNvPr id="5" name="Content Placeholder 4"/>
          <p:cNvSpPr>
            <a:spLocks noGrp="1"/>
          </p:cNvSpPr>
          <p:nvPr>
            <p:ph sz="quarter" idx="2"/>
          </p:nvPr>
        </p:nvSpPr>
        <p:spPr/>
        <p:txBody>
          <a:bodyPr>
            <a:normAutofit fontScale="92500" lnSpcReduction="20000"/>
          </a:bodyPr>
          <a:lstStyle/>
          <a:p>
            <a:r>
              <a:rPr lang="en-AU" dirty="0" smtClean="0"/>
              <a:t>Single Pass</a:t>
            </a:r>
          </a:p>
          <a:p>
            <a:r>
              <a:rPr lang="en-AU" dirty="0" smtClean="0"/>
              <a:t>Low storage overhead</a:t>
            </a:r>
          </a:p>
          <a:p>
            <a:pPr lvl="1"/>
            <a:r>
              <a:rPr lang="en-AU" dirty="0" smtClean="0"/>
              <a:t>Single Frame Buffer</a:t>
            </a:r>
          </a:p>
          <a:p>
            <a:r>
              <a:rPr lang="en-AU" dirty="0" smtClean="0"/>
              <a:t>Transparency works.</a:t>
            </a:r>
          </a:p>
          <a:p>
            <a:r>
              <a:rPr lang="en-AU" dirty="0" smtClean="0"/>
              <a:t>MSAA works</a:t>
            </a:r>
          </a:p>
          <a:p>
            <a:r>
              <a:rPr lang="en-AU" dirty="0" smtClean="0"/>
              <a:t>Simple if only few lights</a:t>
            </a:r>
          </a:p>
          <a:p>
            <a:pPr lvl="1"/>
            <a:r>
              <a:rPr lang="en-AU" dirty="0" smtClean="0"/>
              <a:t>E.g., the sun</a:t>
            </a:r>
          </a:p>
          <a:p>
            <a:r>
              <a:rPr lang="en-AU" dirty="0" smtClean="0"/>
              <a:t>Varying shading models is easy.</a:t>
            </a:r>
          </a:p>
        </p:txBody>
      </p:sp>
      <p:sp>
        <p:nvSpPr>
          <p:cNvPr id="6" name="Text Placeholder 5"/>
          <p:cNvSpPr>
            <a:spLocks noGrp="1"/>
          </p:cNvSpPr>
          <p:nvPr>
            <p:ph type="body" sz="half" idx="3"/>
          </p:nvPr>
        </p:nvSpPr>
        <p:spPr/>
        <p:txBody>
          <a:bodyPr/>
          <a:lstStyle/>
          <a:p>
            <a:r>
              <a:rPr lang="en-AU" smtClean="0"/>
              <a:t>The Bad</a:t>
            </a:r>
            <a:endParaRPr lang="en-AU" dirty="0"/>
          </a:p>
        </p:txBody>
      </p:sp>
      <p:sp>
        <p:nvSpPr>
          <p:cNvPr id="7" name="Content Placeholder 6"/>
          <p:cNvSpPr>
            <a:spLocks noGrp="1"/>
          </p:cNvSpPr>
          <p:nvPr>
            <p:ph sz="quarter" idx="4"/>
          </p:nvPr>
        </p:nvSpPr>
        <p:spPr/>
        <p:txBody>
          <a:bodyPr/>
          <a:lstStyle/>
          <a:p>
            <a:r>
              <a:rPr lang="en-AU" dirty="0" smtClean="0"/>
              <a:t>Overdraw</a:t>
            </a:r>
          </a:p>
          <a:p>
            <a:r>
              <a:rPr lang="en-AU" dirty="0"/>
              <a:t>Batching coupled with lighting</a:t>
            </a:r>
          </a:p>
          <a:p>
            <a:r>
              <a:rPr lang="en-AU" dirty="0" err="1" smtClean="0"/>
              <a:t>Shader</a:t>
            </a:r>
            <a:r>
              <a:rPr lang="en-AU" dirty="0" smtClean="0"/>
              <a:t> management</a:t>
            </a:r>
          </a:p>
          <a:p>
            <a:pPr lvl="1"/>
            <a:r>
              <a:rPr lang="en-AU" dirty="0" smtClean="0"/>
              <a:t>Permutations of #lights/type.</a:t>
            </a:r>
          </a:p>
          <a:p>
            <a:endParaRPr lang="en-AU" dirty="0" smtClean="0"/>
          </a:p>
        </p:txBody>
      </p:sp>
    </p:spTree>
    <p:extLst>
      <p:ext uri="{BB962C8B-B14F-4D97-AF65-F5344CB8AC3E}">
        <p14:creationId xmlns:p14="http://schemas.microsoft.com/office/powerpoint/2010/main" val="7194755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smtClean="0"/>
              <a:t>Summary: Forward Shading</a:t>
            </a:r>
            <a:endParaRPr lang="en-AU" dirty="0"/>
          </a:p>
        </p:txBody>
      </p:sp>
      <p:sp>
        <p:nvSpPr>
          <p:cNvPr id="4" name="Text Placeholder 3"/>
          <p:cNvSpPr>
            <a:spLocks noGrp="1"/>
          </p:cNvSpPr>
          <p:nvPr>
            <p:ph type="body" idx="1"/>
          </p:nvPr>
        </p:nvSpPr>
        <p:spPr/>
        <p:txBody>
          <a:bodyPr/>
          <a:lstStyle/>
          <a:p>
            <a:r>
              <a:rPr lang="en-AU" smtClean="0"/>
              <a:t>The good</a:t>
            </a:r>
            <a:endParaRPr lang="en-AU" dirty="0"/>
          </a:p>
        </p:txBody>
      </p:sp>
      <p:sp>
        <p:nvSpPr>
          <p:cNvPr id="5" name="Content Placeholder 4"/>
          <p:cNvSpPr>
            <a:spLocks noGrp="1"/>
          </p:cNvSpPr>
          <p:nvPr>
            <p:ph sz="quarter" idx="2"/>
          </p:nvPr>
        </p:nvSpPr>
        <p:spPr/>
        <p:txBody>
          <a:bodyPr>
            <a:normAutofit fontScale="92500" lnSpcReduction="20000"/>
          </a:bodyPr>
          <a:lstStyle/>
          <a:p>
            <a:r>
              <a:rPr lang="en-AU" smtClean="0"/>
              <a:t>Single Pass</a:t>
            </a:r>
          </a:p>
          <a:p>
            <a:r>
              <a:rPr lang="en-AU" smtClean="0"/>
              <a:t>Low storage overhead</a:t>
            </a:r>
          </a:p>
          <a:p>
            <a:pPr lvl="1"/>
            <a:r>
              <a:rPr lang="en-AU" smtClean="0"/>
              <a:t>Single Frame Buffer</a:t>
            </a:r>
          </a:p>
          <a:p>
            <a:r>
              <a:rPr lang="en-AU" smtClean="0"/>
              <a:t>Transparency works.</a:t>
            </a:r>
          </a:p>
          <a:p>
            <a:r>
              <a:rPr lang="en-AU" smtClean="0"/>
              <a:t>MSAA works</a:t>
            </a:r>
          </a:p>
          <a:p>
            <a:r>
              <a:rPr lang="en-AU" smtClean="0"/>
              <a:t>Simple if only few lights</a:t>
            </a:r>
          </a:p>
          <a:p>
            <a:pPr lvl="1"/>
            <a:r>
              <a:rPr lang="en-AU" smtClean="0"/>
              <a:t>E.g., the sun</a:t>
            </a:r>
          </a:p>
          <a:p>
            <a:r>
              <a:rPr lang="en-AU" smtClean="0"/>
              <a:t>Varying shading models is easy.</a:t>
            </a:r>
            <a:endParaRPr lang="en-AU" dirty="0" smtClean="0"/>
          </a:p>
        </p:txBody>
      </p:sp>
      <p:sp>
        <p:nvSpPr>
          <p:cNvPr id="6" name="Text Placeholder 5"/>
          <p:cNvSpPr>
            <a:spLocks noGrp="1"/>
          </p:cNvSpPr>
          <p:nvPr>
            <p:ph type="body" sz="half" idx="3"/>
          </p:nvPr>
        </p:nvSpPr>
        <p:spPr/>
        <p:txBody>
          <a:bodyPr/>
          <a:lstStyle/>
          <a:p>
            <a:r>
              <a:rPr lang="en-AU" smtClean="0"/>
              <a:t>The Bad</a:t>
            </a:r>
            <a:endParaRPr lang="en-AU" dirty="0"/>
          </a:p>
        </p:txBody>
      </p:sp>
      <p:sp>
        <p:nvSpPr>
          <p:cNvPr id="7" name="Content Placeholder 6"/>
          <p:cNvSpPr>
            <a:spLocks noGrp="1"/>
          </p:cNvSpPr>
          <p:nvPr>
            <p:ph sz="quarter" idx="4"/>
          </p:nvPr>
        </p:nvSpPr>
        <p:spPr/>
        <p:txBody>
          <a:bodyPr/>
          <a:lstStyle/>
          <a:p>
            <a:r>
              <a:rPr lang="en-AU" dirty="0" smtClean="0"/>
              <a:t>Overdraw</a:t>
            </a:r>
          </a:p>
          <a:p>
            <a:r>
              <a:rPr lang="en-AU" dirty="0"/>
              <a:t>Batching coupled with lighting</a:t>
            </a:r>
          </a:p>
          <a:p>
            <a:r>
              <a:rPr lang="en-AU" dirty="0" err="1" smtClean="0"/>
              <a:t>Shader</a:t>
            </a:r>
            <a:r>
              <a:rPr lang="en-AU" dirty="0" smtClean="0"/>
              <a:t> management</a:t>
            </a:r>
          </a:p>
          <a:p>
            <a:pPr lvl="1"/>
            <a:r>
              <a:rPr lang="en-AU" dirty="0" smtClean="0"/>
              <a:t>Permutations of #lights/type.</a:t>
            </a:r>
          </a:p>
          <a:p>
            <a:endParaRPr lang="en-AU" dirty="0" smtClean="0"/>
          </a:p>
        </p:txBody>
      </p:sp>
      <p:sp>
        <p:nvSpPr>
          <p:cNvPr id="2" name="Rounded Rectangle 1"/>
          <p:cNvSpPr/>
          <p:nvPr/>
        </p:nvSpPr>
        <p:spPr>
          <a:xfrm>
            <a:off x="453964" y="1555989"/>
            <a:ext cx="3422171" cy="1714500"/>
          </a:xfrm>
          <a:prstGeom prst="roundRect">
            <a:avLst>
              <a:gd name="adj" fmla="val 10402"/>
            </a:avLst>
          </a:prstGeom>
          <a:noFill/>
          <a:ln w="57150">
            <a:solidFill>
              <a:srgbClr val="92D05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Tree>
    <p:extLst>
      <p:ext uri="{BB962C8B-B14F-4D97-AF65-F5344CB8AC3E}">
        <p14:creationId xmlns:p14="http://schemas.microsoft.com/office/powerpoint/2010/main" val="11250942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smtClean="0"/>
              <a:t>Summary: Forward Shading</a:t>
            </a:r>
            <a:endParaRPr lang="en-AU" dirty="0"/>
          </a:p>
        </p:txBody>
      </p:sp>
      <p:sp>
        <p:nvSpPr>
          <p:cNvPr id="4" name="Text Placeholder 3"/>
          <p:cNvSpPr>
            <a:spLocks noGrp="1"/>
          </p:cNvSpPr>
          <p:nvPr>
            <p:ph type="body" idx="1"/>
          </p:nvPr>
        </p:nvSpPr>
        <p:spPr/>
        <p:txBody>
          <a:bodyPr/>
          <a:lstStyle/>
          <a:p>
            <a:r>
              <a:rPr lang="en-AU" smtClean="0"/>
              <a:t>The good</a:t>
            </a:r>
            <a:endParaRPr lang="en-AU" dirty="0"/>
          </a:p>
        </p:txBody>
      </p:sp>
      <p:sp>
        <p:nvSpPr>
          <p:cNvPr id="5" name="Content Placeholder 4"/>
          <p:cNvSpPr>
            <a:spLocks noGrp="1"/>
          </p:cNvSpPr>
          <p:nvPr>
            <p:ph sz="quarter" idx="2"/>
          </p:nvPr>
        </p:nvSpPr>
        <p:spPr/>
        <p:txBody>
          <a:bodyPr>
            <a:normAutofit fontScale="92500" lnSpcReduction="20000"/>
          </a:bodyPr>
          <a:lstStyle/>
          <a:p>
            <a:r>
              <a:rPr lang="en-AU" smtClean="0"/>
              <a:t>Single Pass</a:t>
            </a:r>
          </a:p>
          <a:p>
            <a:r>
              <a:rPr lang="en-AU" smtClean="0"/>
              <a:t>Low storage overhead</a:t>
            </a:r>
          </a:p>
          <a:p>
            <a:pPr lvl="1"/>
            <a:r>
              <a:rPr lang="en-AU" smtClean="0"/>
              <a:t>Single Frame Buffer</a:t>
            </a:r>
          </a:p>
          <a:p>
            <a:r>
              <a:rPr lang="en-AU" smtClean="0"/>
              <a:t>Transparency works.</a:t>
            </a:r>
          </a:p>
          <a:p>
            <a:r>
              <a:rPr lang="en-AU" smtClean="0"/>
              <a:t>MSAA works</a:t>
            </a:r>
          </a:p>
          <a:p>
            <a:r>
              <a:rPr lang="en-AU" smtClean="0"/>
              <a:t>Simple if only few lights</a:t>
            </a:r>
          </a:p>
          <a:p>
            <a:pPr lvl="1"/>
            <a:r>
              <a:rPr lang="en-AU" smtClean="0"/>
              <a:t>E.g., the sun</a:t>
            </a:r>
          </a:p>
          <a:p>
            <a:r>
              <a:rPr lang="en-AU" smtClean="0"/>
              <a:t>Varying shading models is easy.</a:t>
            </a:r>
            <a:endParaRPr lang="en-AU" dirty="0" smtClean="0"/>
          </a:p>
        </p:txBody>
      </p:sp>
      <p:sp>
        <p:nvSpPr>
          <p:cNvPr id="6" name="Text Placeholder 5"/>
          <p:cNvSpPr>
            <a:spLocks noGrp="1"/>
          </p:cNvSpPr>
          <p:nvPr>
            <p:ph type="body" sz="half" idx="3"/>
          </p:nvPr>
        </p:nvSpPr>
        <p:spPr/>
        <p:txBody>
          <a:bodyPr/>
          <a:lstStyle/>
          <a:p>
            <a:r>
              <a:rPr lang="en-AU" smtClean="0"/>
              <a:t>The Bad</a:t>
            </a:r>
            <a:endParaRPr lang="en-AU" dirty="0"/>
          </a:p>
        </p:txBody>
      </p:sp>
      <p:sp>
        <p:nvSpPr>
          <p:cNvPr id="7" name="Content Placeholder 6"/>
          <p:cNvSpPr>
            <a:spLocks noGrp="1"/>
          </p:cNvSpPr>
          <p:nvPr>
            <p:ph sz="quarter" idx="4"/>
          </p:nvPr>
        </p:nvSpPr>
        <p:spPr/>
        <p:txBody>
          <a:bodyPr/>
          <a:lstStyle/>
          <a:p>
            <a:r>
              <a:rPr lang="en-AU" dirty="0" smtClean="0"/>
              <a:t>Overdraw</a:t>
            </a:r>
          </a:p>
          <a:p>
            <a:r>
              <a:rPr lang="en-AU" dirty="0" smtClean="0"/>
              <a:t>Batching coupled with lighting</a:t>
            </a:r>
          </a:p>
          <a:p>
            <a:r>
              <a:rPr lang="en-AU" dirty="0" err="1"/>
              <a:t>Shader</a:t>
            </a:r>
            <a:r>
              <a:rPr lang="en-AU" dirty="0"/>
              <a:t> management</a:t>
            </a:r>
          </a:p>
          <a:p>
            <a:pPr lvl="1"/>
            <a:r>
              <a:rPr lang="en-AU" dirty="0"/>
              <a:t>Permutations of #lights/type.</a:t>
            </a:r>
          </a:p>
          <a:p>
            <a:endParaRPr lang="en-AU" dirty="0" smtClean="0"/>
          </a:p>
        </p:txBody>
      </p:sp>
      <p:sp>
        <p:nvSpPr>
          <p:cNvPr id="8" name="Rounded Rectangle 7"/>
          <p:cNvSpPr/>
          <p:nvPr/>
        </p:nvSpPr>
        <p:spPr>
          <a:xfrm>
            <a:off x="4686660" y="1631157"/>
            <a:ext cx="3675212" cy="1253359"/>
          </a:xfrm>
          <a:prstGeom prst="roundRect">
            <a:avLst>
              <a:gd name="adj" fmla="val 23916"/>
            </a:avLst>
          </a:prstGeom>
          <a:noFill/>
          <a:ln w="57150">
            <a:solidFill>
              <a:srgbClr val="C0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Tree>
    <p:extLst>
      <p:ext uri="{BB962C8B-B14F-4D97-AF65-F5344CB8AC3E}">
        <p14:creationId xmlns:p14="http://schemas.microsoft.com/office/powerpoint/2010/main" val="34620009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Traditional Deferred Shading</a:t>
            </a:r>
            <a:endParaRPr lang="sv-SE" dirty="0"/>
          </a:p>
        </p:txBody>
      </p:sp>
      <p:sp>
        <p:nvSpPr>
          <p:cNvPr id="2" name="Text Placeholder 1"/>
          <p:cNvSpPr>
            <a:spLocks noGrp="1"/>
          </p:cNvSpPr>
          <p:nvPr>
            <p:ph type="body" idx="1"/>
          </p:nvPr>
        </p:nvSpPr>
        <p:spPr/>
        <p:txBody>
          <a:bodyPr/>
          <a:lstStyle/>
          <a:p>
            <a:endParaRPr lang="sv-SE"/>
          </a:p>
        </p:txBody>
      </p:sp>
    </p:spTree>
    <p:extLst>
      <p:ext uri="{BB962C8B-B14F-4D97-AF65-F5344CB8AC3E}">
        <p14:creationId xmlns:p14="http://schemas.microsoft.com/office/powerpoint/2010/main" val="35309926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Clustered </a:t>
            </a:r>
            <a:r>
              <a:rPr lang="en-US" sz="3200" dirty="0"/>
              <a:t>Shading</a:t>
            </a:r>
            <a:endParaRPr lang="sv-SE" sz="3200" dirty="0"/>
          </a:p>
        </p:txBody>
      </p:sp>
      <p:sp>
        <p:nvSpPr>
          <p:cNvPr id="3" name="Content Placeholder 2"/>
          <p:cNvSpPr>
            <a:spLocks noGrp="1"/>
          </p:cNvSpPr>
          <p:nvPr>
            <p:ph idx="1"/>
          </p:nvPr>
        </p:nvSpPr>
        <p:spPr>
          <a:xfrm>
            <a:off x="457200" y="1200150"/>
            <a:ext cx="8229600" cy="3707752"/>
          </a:xfrm>
        </p:spPr>
        <p:txBody>
          <a:bodyPr>
            <a:normAutofit fontScale="77500" lnSpcReduction="20000"/>
          </a:bodyPr>
          <a:lstStyle/>
          <a:p>
            <a:r>
              <a:rPr lang="en-US" dirty="0" smtClean="0"/>
              <a:t>Clustered Shading</a:t>
            </a:r>
          </a:p>
          <a:p>
            <a:pPr lvl="1"/>
            <a:r>
              <a:rPr lang="en-US" dirty="0" smtClean="0"/>
              <a:t>High efficiency</a:t>
            </a:r>
          </a:p>
          <a:p>
            <a:pPr lvl="1"/>
            <a:r>
              <a:rPr lang="en-US" dirty="0" smtClean="0"/>
              <a:t>Flexible / Orthogona</a:t>
            </a:r>
            <a:r>
              <a:rPr lang="en-US" dirty="0"/>
              <a:t>l</a:t>
            </a:r>
            <a:endParaRPr lang="en-US" dirty="0" smtClean="0"/>
          </a:p>
          <a:p>
            <a:pPr lvl="1"/>
            <a:r>
              <a:rPr lang="en-US" dirty="0" smtClean="0"/>
              <a:t>Robust performance</a:t>
            </a:r>
          </a:p>
          <a:p>
            <a:pPr lvl="1"/>
            <a:r>
              <a:rPr lang="en-US" dirty="0" smtClean="0"/>
              <a:t>Validated in industry</a:t>
            </a:r>
          </a:p>
          <a:p>
            <a:pPr lvl="2"/>
            <a:r>
              <a:rPr lang="en-US" dirty="0" smtClean="0"/>
              <a:t>Avalanche (Just Cause 3)</a:t>
            </a:r>
          </a:p>
          <a:p>
            <a:pPr lvl="2"/>
            <a:r>
              <a:rPr lang="sv-SE" dirty="0" err="1"/>
              <a:t>Playground</a:t>
            </a:r>
            <a:r>
              <a:rPr lang="sv-SE" dirty="0"/>
              <a:t> </a:t>
            </a:r>
            <a:r>
              <a:rPr lang="sv-SE" dirty="0" smtClean="0"/>
              <a:t>Games </a:t>
            </a:r>
            <a:r>
              <a:rPr lang="en-US" dirty="0" smtClean="0"/>
              <a:t>(</a:t>
            </a:r>
            <a:r>
              <a:rPr lang="sv-SE" dirty="0" err="1"/>
              <a:t>Forza</a:t>
            </a:r>
            <a:r>
              <a:rPr lang="sv-SE" dirty="0"/>
              <a:t> </a:t>
            </a:r>
            <a:r>
              <a:rPr lang="sv-SE" dirty="0" err="1"/>
              <a:t>Horizon</a:t>
            </a:r>
            <a:r>
              <a:rPr lang="sv-SE" dirty="0"/>
              <a:t> </a:t>
            </a:r>
            <a:r>
              <a:rPr lang="sv-SE" dirty="0" smtClean="0"/>
              <a:t>2)</a:t>
            </a:r>
            <a:endParaRPr lang="en-US" dirty="0" smtClean="0"/>
          </a:p>
          <a:p>
            <a:pPr lvl="2"/>
            <a:r>
              <a:rPr lang="en-US" dirty="0" smtClean="0"/>
              <a:t>Intel (Demo/Presentation </a:t>
            </a:r>
            <a:r>
              <a:rPr lang="en-US" sz="2100" dirty="0"/>
              <a:t>[Fauconneau14]</a:t>
            </a:r>
            <a:r>
              <a:rPr lang="en-US" dirty="0"/>
              <a:t>)</a:t>
            </a:r>
            <a:endParaRPr lang="en-US" dirty="0" smtClean="0"/>
          </a:p>
          <a:p>
            <a:pPr lvl="2"/>
            <a:r>
              <a:rPr lang="en-US" dirty="0"/>
              <a:t>AMD (Presentation </a:t>
            </a:r>
            <a:r>
              <a:rPr lang="en-US" sz="2100" dirty="0" smtClean="0"/>
              <a:t>[Thomas15]</a:t>
            </a:r>
            <a:r>
              <a:rPr lang="en-US" dirty="0" smtClean="0"/>
              <a:t>)</a:t>
            </a:r>
          </a:p>
          <a:p>
            <a:pPr lvl="1"/>
            <a:r>
              <a:rPr lang="en-US" dirty="0" smtClean="0"/>
              <a:t>Wide platform support</a:t>
            </a:r>
          </a:p>
          <a:p>
            <a:pPr lvl="2"/>
            <a:r>
              <a:rPr lang="en-US" dirty="0"/>
              <a:t>Discrete </a:t>
            </a:r>
            <a:r>
              <a:rPr lang="en-US" dirty="0" smtClean="0"/>
              <a:t>/ Mobile GPU</a:t>
            </a:r>
          </a:p>
        </p:txBody>
      </p:sp>
      <p:pic>
        <p:nvPicPr>
          <p:cNvPr id="1026" name="Picture 2" descr="Forza Horizon 2 Cover Ar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5641" y="2956721"/>
            <a:ext cx="1422540" cy="18094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d3p76y03mrhccc.cloudfront.net/media/cache/67/07/6707b52acc91f95a7d4c0fdef5b6095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0769" y="1150154"/>
            <a:ext cx="2601232" cy="1704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443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(Traditional) </a:t>
            </a:r>
            <a:r>
              <a:rPr lang="en-US" dirty="0" smtClean="0"/>
              <a:t>Deferred Shading</a:t>
            </a:r>
            <a:endParaRPr lang="sv-SE" dirty="0"/>
          </a:p>
        </p:txBody>
      </p:sp>
      <p:sp>
        <p:nvSpPr>
          <p:cNvPr id="9" name="Content Placeholder 8"/>
          <p:cNvSpPr>
            <a:spLocks noGrp="1"/>
          </p:cNvSpPr>
          <p:nvPr>
            <p:ph idx="1"/>
          </p:nvPr>
        </p:nvSpPr>
        <p:spPr/>
        <p:txBody>
          <a:bodyPr>
            <a:normAutofit lnSpcReduction="10000"/>
          </a:bodyPr>
          <a:lstStyle/>
          <a:p>
            <a:r>
              <a:rPr lang="en-US" dirty="0"/>
              <a:t>Goal:</a:t>
            </a:r>
          </a:p>
          <a:p>
            <a:pPr lvl="1"/>
            <a:r>
              <a:rPr lang="en-US" dirty="0"/>
              <a:t>Decouple shading from geometric complexity</a:t>
            </a:r>
          </a:p>
          <a:p>
            <a:pPr lvl="1"/>
            <a:r>
              <a:rPr lang="en-US" dirty="0"/>
              <a:t>Solve overdraw (shade once/sample)</a:t>
            </a:r>
            <a:endParaRPr lang="sv-SE" dirty="0"/>
          </a:p>
          <a:p>
            <a:r>
              <a:rPr lang="en-US" dirty="0" smtClean="0"/>
              <a:t>Modern form introduced in 1990 [Saito90]</a:t>
            </a:r>
          </a:p>
          <a:p>
            <a:pPr lvl="1"/>
            <a:r>
              <a:rPr lang="en-US" dirty="0" smtClean="0"/>
              <a:t>Term coined later by </a:t>
            </a:r>
            <a:r>
              <a:rPr lang="en-US" dirty="0" err="1" smtClean="0"/>
              <a:t>Tebbs</a:t>
            </a:r>
            <a:r>
              <a:rPr lang="en-US" dirty="0" smtClean="0"/>
              <a:t> et al [Tebbs92]</a:t>
            </a:r>
          </a:p>
          <a:p>
            <a:pPr lvl="1"/>
            <a:r>
              <a:rPr lang="en-US" dirty="0" smtClean="0"/>
              <a:t>Consumer GPUs in 2004 [</a:t>
            </a:r>
            <a:r>
              <a:rPr lang="sv-SE" dirty="0" smtClean="0"/>
              <a:t>Hargreaves04]</a:t>
            </a:r>
          </a:p>
          <a:p>
            <a:pPr lvl="1"/>
            <a:r>
              <a:rPr lang="en-US" dirty="0" smtClean="0"/>
              <a:t>Games around 2005</a:t>
            </a:r>
            <a:r>
              <a:rPr lang="en-AU" dirty="0" smtClean="0"/>
              <a:t> [Shishkovtsov05] </a:t>
            </a:r>
          </a:p>
        </p:txBody>
      </p:sp>
    </p:spTree>
    <p:extLst>
      <p:ext uri="{BB962C8B-B14F-4D97-AF65-F5344CB8AC3E}">
        <p14:creationId xmlns:p14="http://schemas.microsoft.com/office/powerpoint/2010/main" val="298012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animEffect transition="in" filter="fade">
                                      <p:cBhvr>
                                        <p:cTn id="7" dur="250"/>
                                        <p:tgtEl>
                                          <p:spTgt spid="9">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4" end="4"/>
                                            </p:txEl>
                                          </p:spTgt>
                                        </p:tgtEl>
                                        <p:attrNameLst>
                                          <p:attrName>style.visibility</p:attrName>
                                        </p:attrNameLst>
                                      </p:cBhvr>
                                      <p:to>
                                        <p:strVal val="visible"/>
                                      </p:to>
                                    </p:set>
                                    <p:animEffect transition="in" filter="fade">
                                      <p:cBhvr>
                                        <p:cTn id="10" dur="250"/>
                                        <p:tgtEl>
                                          <p:spTgt spid="9">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5" end="5"/>
                                            </p:txEl>
                                          </p:spTgt>
                                        </p:tgtEl>
                                        <p:attrNameLst>
                                          <p:attrName>style.visibility</p:attrName>
                                        </p:attrNameLst>
                                      </p:cBhvr>
                                      <p:to>
                                        <p:strVal val="visible"/>
                                      </p:to>
                                    </p:set>
                                    <p:animEffect transition="in" filter="fade">
                                      <p:cBhvr>
                                        <p:cTn id="13" dur="250"/>
                                        <p:tgtEl>
                                          <p:spTgt spid="9">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xEl>
                                              <p:pRg st="6" end="6"/>
                                            </p:txEl>
                                          </p:spTgt>
                                        </p:tgtEl>
                                        <p:attrNameLst>
                                          <p:attrName>style.visibility</p:attrName>
                                        </p:attrNameLst>
                                      </p:cBhvr>
                                      <p:to>
                                        <p:strVal val="visible"/>
                                      </p:to>
                                    </p:set>
                                    <p:animEffect transition="in" filter="fade">
                                      <p:cBhvr>
                                        <p:cTn id="16" dur="25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0" name="Group 379"/>
          <p:cNvGrpSpPr/>
          <p:nvPr/>
        </p:nvGrpSpPr>
        <p:grpSpPr>
          <a:xfrm>
            <a:off x="6665897" y="2826199"/>
            <a:ext cx="2377176" cy="1446977"/>
            <a:chOff x="2211607" y="2804160"/>
            <a:chExt cx="5713193" cy="3477596"/>
          </a:xfrm>
          <a:gradFill flip="none" rotWithShape="1">
            <a:gsLst>
              <a:gs pos="29000">
                <a:srgbClr val="00002C"/>
              </a:gs>
              <a:gs pos="63000">
                <a:schemeClr val="bg2">
                  <a:lumMod val="65000"/>
                </a:schemeClr>
              </a:gs>
            </a:gsLst>
            <a:lin ang="13500000" scaled="1"/>
            <a:tileRect/>
          </a:gradFill>
        </p:grpSpPr>
        <p:sp>
          <p:nvSpPr>
            <p:cNvPr id="381" name="Line 17"/>
            <p:cNvSpPr>
              <a:spLocks noChangeShapeType="1"/>
            </p:cNvSpPr>
            <p:nvPr/>
          </p:nvSpPr>
          <p:spPr bwMode="auto">
            <a:xfrm>
              <a:off x="4323004" y="3176760"/>
              <a:ext cx="2483997" cy="1738798"/>
            </a:xfrm>
            <a:prstGeom prst="line">
              <a:avLst/>
            </a:prstGeom>
            <a:grpFill/>
            <a:ln w="38100">
              <a:solidFill>
                <a:srgbClr val="000000"/>
              </a:solidFill>
              <a:prstDash val="sysDot"/>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82" name="Line 18"/>
            <p:cNvSpPr>
              <a:spLocks noChangeShapeType="1"/>
            </p:cNvSpPr>
            <p:nvPr/>
          </p:nvSpPr>
          <p:spPr bwMode="auto">
            <a:xfrm flipV="1">
              <a:off x="3453605" y="4915558"/>
              <a:ext cx="3353396" cy="745199"/>
            </a:xfrm>
            <a:prstGeom prst="line">
              <a:avLst/>
            </a:prstGeom>
            <a:grpFill/>
            <a:ln w="38100">
              <a:solidFill>
                <a:srgbClr val="000000"/>
              </a:solidFill>
              <a:prstDash val="sysDot"/>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83" name="Line 16"/>
            <p:cNvSpPr>
              <a:spLocks noChangeShapeType="1"/>
            </p:cNvSpPr>
            <p:nvPr/>
          </p:nvSpPr>
          <p:spPr bwMode="auto">
            <a:xfrm flipV="1">
              <a:off x="3453605" y="3176760"/>
              <a:ext cx="869399" cy="2483997"/>
            </a:xfrm>
            <a:prstGeom prst="line">
              <a:avLst/>
            </a:prstGeom>
            <a:grpFill/>
            <a:ln w="38100">
              <a:solidFill>
                <a:srgbClr val="000000"/>
              </a:solidFill>
              <a:prstDash val="sysDot"/>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84" name="Line 19"/>
            <p:cNvSpPr>
              <a:spLocks noChangeShapeType="1"/>
            </p:cNvSpPr>
            <p:nvPr/>
          </p:nvSpPr>
          <p:spPr bwMode="auto">
            <a:xfrm>
              <a:off x="2211607" y="3052560"/>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85" name="Line 20"/>
            <p:cNvSpPr>
              <a:spLocks noChangeShapeType="1"/>
            </p:cNvSpPr>
            <p:nvPr/>
          </p:nvSpPr>
          <p:spPr bwMode="auto">
            <a:xfrm>
              <a:off x="2211607" y="3425159"/>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86" name="Line 21"/>
            <p:cNvSpPr>
              <a:spLocks noChangeShapeType="1"/>
            </p:cNvSpPr>
            <p:nvPr/>
          </p:nvSpPr>
          <p:spPr bwMode="auto">
            <a:xfrm>
              <a:off x="2211607" y="3797759"/>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87" name="Line 22"/>
            <p:cNvSpPr>
              <a:spLocks noChangeShapeType="1"/>
            </p:cNvSpPr>
            <p:nvPr/>
          </p:nvSpPr>
          <p:spPr bwMode="auto">
            <a:xfrm>
              <a:off x="2211607" y="4170358"/>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88" name="Line 23"/>
            <p:cNvSpPr>
              <a:spLocks noChangeShapeType="1"/>
            </p:cNvSpPr>
            <p:nvPr/>
          </p:nvSpPr>
          <p:spPr bwMode="auto">
            <a:xfrm>
              <a:off x="2211607" y="4542958"/>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89" name="Line 24"/>
            <p:cNvSpPr>
              <a:spLocks noChangeShapeType="1"/>
            </p:cNvSpPr>
            <p:nvPr/>
          </p:nvSpPr>
          <p:spPr bwMode="auto">
            <a:xfrm>
              <a:off x="2211607" y="4915558"/>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90" name="Line 25"/>
            <p:cNvSpPr>
              <a:spLocks noChangeShapeType="1"/>
            </p:cNvSpPr>
            <p:nvPr/>
          </p:nvSpPr>
          <p:spPr bwMode="auto">
            <a:xfrm>
              <a:off x="2211607" y="5288157"/>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91" name="Line 26"/>
            <p:cNvSpPr>
              <a:spLocks noChangeShapeType="1"/>
            </p:cNvSpPr>
            <p:nvPr/>
          </p:nvSpPr>
          <p:spPr bwMode="auto">
            <a:xfrm>
              <a:off x="2211607" y="5660757"/>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92" name="Line 27"/>
            <p:cNvSpPr>
              <a:spLocks noChangeShapeType="1"/>
            </p:cNvSpPr>
            <p:nvPr/>
          </p:nvSpPr>
          <p:spPr bwMode="auto">
            <a:xfrm>
              <a:off x="2211607" y="6033356"/>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93" name="Line 28"/>
            <p:cNvSpPr>
              <a:spLocks noChangeShapeType="1"/>
            </p:cNvSpPr>
            <p:nvPr/>
          </p:nvSpPr>
          <p:spPr bwMode="auto">
            <a:xfrm>
              <a:off x="2335807"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94" name="Line 29"/>
            <p:cNvSpPr>
              <a:spLocks noChangeShapeType="1"/>
            </p:cNvSpPr>
            <p:nvPr/>
          </p:nvSpPr>
          <p:spPr bwMode="auto">
            <a:xfrm>
              <a:off x="2708406"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95" name="Line 30"/>
            <p:cNvSpPr>
              <a:spLocks noChangeShapeType="1"/>
            </p:cNvSpPr>
            <p:nvPr/>
          </p:nvSpPr>
          <p:spPr bwMode="auto">
            <a:xfrm>
              <a:off x="3081006"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96" name="Line 31"/>
            <p:cNvSpPr>
              <a:spLocks noChangeShapeType="1"/>
            </p:cNvSpPr>
            <p:nvPr/>
          </p:nvSpPr>
          <p:spPr bwMode="auto">
            <a:xfrm>
              <a:off x="3453605"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97" name="Line 32"/>
            <p:cNvSpPr>
              <a:spLocks noChangeShapeType="1"/>
            </p:cNvSpPr>
            <p:nvPr/>
          </p:nvSpPr>
          <p:spPr bwMode="auto">
            <a:xfrm>
              <a:off x="3826205"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98" name="Line 33"/>
            <p:cNvSpPr>
              <a:spLocks noChangeShapeType="1"/>
            </p:cNvSpPr>
            <p:nvPr/>
          </p:nvSpPr>
          <p:spPr bwMode="auto">
            <a:xfrm>
              <a:off x="4198805"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99" name="Line 34"/>
            <p:cNvSpPr>
              <a:spLocks noChangeShapeType="1"/>
            </p:cNvSpPr>
            <p:nvPr/>
          </p:nvSpPr>
          <p:spPr bwMode="auto">
            <a:xfrm>
              <a:off x="4571404"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00" name="Line 35"/>
            <p:cNvSpPr>
              <a:spLocks noChangeShapeType="1"/>
            </p:cNvSpPr>
            <p:nvPr/>
          </p:nvSpPr>
          <p:spPr bwMode="auto">
            <a:xfrm>
              <a:off x="4944004"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01" name="Line 36"/>
            <p:cNvSpPr>
              <a:spLocks noChangeShapeType="1"/>
            </p:cNvSpPr>
            <p:nvPr/>
          </p:nvSpPr>
          <p:spPr bwMode="auto">
            <a:xfrm>
              <a:off x="5316603"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02" name="Line 37"/>
            <p:cNvSpPr>
              <a:spLocks noChangeShapeType="1"/>
            </p:cNvSpPr>
            <p:nvPr/>
          </p:nvSpPr>
          <p:spPr bwMode="auto">
            <a:xfrm>
              <a:off x="5689203"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03" name="Line 38"/>
            <p:cNvSpPr>
              <a:spLocks noChangeShapeType="1"/>
            </p:cNvSpPr>
            <p:nvPr/>
          </p:nvSpPr>
          <p:spPr bwMode="auto">
            <a:xfrm>
              <a:off x="6061802"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04" name="Line 39"/>
            <p:cNvSpPr>
              <a:spLocks noChangeShapeType="1"/>
            </p:cNvSpPr>
            <p:nvPr/>
          </p:nvSpPr>
          <p:spPr bwMode="auto">
            <a:xfrm>
              <a:off x="6434402"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05" name="Line 40"/>
            <p:cNvSpPr>
              <a:spLocks noChangeShapeType="1"/>
            </p:cNvSpPr>
            <p:nvPr/>
          </p:nvSpPr>
          <p:spPr bwMode="auto">
            <a:xfrm>
              <a:off x="6807001"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06" name="Line 41"/>
            <p:cNvSpPr>
              <a:spLocks noChangeShapeType="1"/>
            </p:cNvSpPr>
            <p:nvPr/>
          </p:nvSpPr>
          <p:spPr bwMode="auto">
            <a:xfrm>
              <a:off x="7179601"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07" name="Line 42"/>
            <p:cNvSpPr>
              <a:spLocks noChangeShapeType="1"/>
            </p:cNvSpPr>
            <p:nvPr/>
          </p:nvSpPr>
          <p:spPr bwMode="auto">
            <a:xfrm>
              <a:off x="7552200"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08" name="Rectangle 43"/>
            <p:cNvSpPr>
              <a:spLocks noChangeArrowheads="1"/>
            </p:cNvSpPr>
            <p:nvPr/>
          </p:nvSpPr>
          <p:spPr bwMode="auto">
            <a:xfrm>
              <a:off x="3453605" y="5288157"/>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09" name="Rectangle 45"/>
            <p:cNvSpPr>
              <a:spLocks noChangeArrowheads="1"/>
            </p:cNvSpPr>
            <p:nvPr/>
          </p:nvSpPr>
          <p:spPr bwMode="auto">
            <a:xfrm>
              <a:off x="3826205" y="45429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10" name="Rectangle 46"/>
            <p:cNvSpPr>
              <a:spLocks noChangeArrowheads="1"/>
            </p:cNvSpPr>
            <p:nvPr/>
          </p:nvSpPr>
          <p:spPr bwMode="auto">
            <a:xfrm>
              <a:off x="3826205" y="41703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11" name="Rectangle 47"/>
            <p:cNvSpPr>
              <a:spLocks noChangeArrowheads="1"/>
            </p:cNvSpPr>
            <p:nvPr/>
          </p:nvSpPr>
          <p:spPr bwMode="auto">
            <a:xfrm>
              <a:off x="4198805" y="3797759"/>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12" name="Rectangle 48"/>
            <p:cNvSpPr>
              <a:spLocks noChangeArrowheads="1"/>
            </p:cNvSpPr>
            <p:nvPr/>
          </p:nvSpPr>
          <p:spPr bwMode="auto">
            <a:xfrm>
              <a:off x="4198805" y="3425159"/>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13" name="Rectangle 49"/>
            <p:cNvSpPr>
              <a:spLocks noChangeArrowheads="1"/>
            </p:cNvSpPr>
            <p:nvPr/>
          </p:nvSpPr>
          <p:spPr bwMode="auto">
            <a:xfrm>
              <a:off x="4198805" y="3052560"/>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14" name="Rectangle 50"/>
            <p:cNvSpPr>
              <a:spLocks noChangeArrowheads="1"/>
            </p:cNvSpPr>
            <p:nvPr/>
          </p:nvSpPr>
          <p:spPr bwMode="auto">
            <a:xfrm>
              <a:off x="4571404" y="3425159"/>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15" name="Rectangle 51"/>
            <p:cNvSpPr>
              <a:spLocks noChangeArrowheads="1"/>
            </p:cNvSpPr>
            <p:nvPr/>
          </p:nvSpPr>
          <p:spPr bwMode="auto">
            <a:xfrm>
              <a:off x="4571404" y="3797759"/>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16" name="Rectangle 52"/>
            <p:cNvSpPr>
              <a:spLocks noChangeArrowheads="1"/>
            </p:cNvSpPr>
            <p:nvPr/>
          </p:nvSpPr>
          <p:spPr bwMode="auto">
            <a:xfrm>
              <a:off x="4944004" y="3797759"/>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17" name="Rectangle 53"/>
            <p:cNvSpPr>
              <a:spLocks noChangeArrowheads="1"/>
            </p:cNvSpPr>
            <p:nvPr/>
          </p:nvSpPr>
          <p:spPr bwMode="auto">
            <a:xfrm>
              <a:off x="5316603" y="41703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18" name="Rectangle 54"/>
            <p:cNvSpPr>
              <a:spLocks noChangeArrowheads="1"/>
            </p:cNvSpPr>
            <p:nvPr/>
          </p:nvSpPr>
          <p:spPr bwMode="auto">
            <a:xfrm>
              <a:off x="5689203" y="41703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19" name="Rectangle 55"/>
            <p:cNvSpPr>
              <a:spLocks noChangeArrowheads="1"/>
            </p:cNvSpPr>
            <p:nvPr/>
          </p:nvSpPr>
          <p:spPr bwMode="auto">
            <a:xfrm>
              <a:off x="6061802" y="45429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20" name="Rectangle 56"/>
            <p:cNvSpPr>
              <a:spLocks noChangeArrowheads="1"/>
            </p:cNvSpPr>
            <p:nvPr/>
          </p:nvSpPr>
          <p:spPr bwMode="auto">
            <a:xfrm>
              <a:off x="5689203" y="49155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21" name="Rectangle 57"/>
            <p:cNvSpPr>
              <a:spLocks noChangeArrowheads="1"/>
            </p:cNvSpPr>
            <p:nvPr/>
          </p:nvSpPr>
          <p:spPr bwMode="auto">
            <a:xfrm>
              <a:off x="5316603" y="49155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22" name="Rectangle 58"/>
            <p:cNvSpPr>
              <a:spLocks noChangeArrowheads="1"/>
            </p:cNvSpPr>
            <p:nvPr/>
          </p:nvSpPr>
          <p:spPr bwMode="auto">
            <a:xfrm>
              <a:off x="4944004" y="49155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23" name="Rectangle 59"/>
            <p:cNvSpPr>
              <a:spLocks noChangeArrowheads="1"/>
            </p:cNvSpPr>
            <p:nvPr/>
          </p:nvSpPr>
          <p:spPr bwMode="auto">
            <a:xfrm>
              <a:off x="4571404" y="49155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24" name="Rectangle 60"/>
            <p:cNvSpPr>
              <a:spLocks noChangeArrowheads="1"/>
            </p:cNvSpPr>
            <p:nvPr/>
          </p:nvSpPr>
          <p:spPr bwMode="auto">
            <a:xfrm>
              <a:off x="4198805" y="49155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25" name="Rectangle 61"/>
            <p:cNvSpPr>
              <a:spLocks noChangeArrowheads="1"/>
            </p:cNvSpPr>
            <p:nvPr/>
          </p:nvSpPr>
          <p:spPr bwMode="auto">
            <a:xfrm>
              <a:off x="3826205" y="5288157"/>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26" name="Rectangle 62"/>
            <p:cNvSpPr>
              <a:spLocks noChangeArrowheads="1"/>
            </p:cNvSpPr>
            <p:nvPr/>
          </p:nvSpPr>
          <p:spPr bwMode="auto">
            <a:xfrm>
              <a:off x="3826205" y="49155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27" name="Rectangle 63"/>
            <p:cNvSpPr>
              <a:spLocks noChangeArrowheads="1"/>
            </p:cNvSpPr>
            <p:nvPr/>
          </p:nvSpPr>
          <p:spPr bwMode="auto">
            <a:xfrm>
              <a:off x="4198805" y="41703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28" name="Rectangle 64"/>
            <p:cNvSpPr>
              <a:spLocks noChangeArrowheads="1"/>
            </p:cNvSpPr>
            <p:nvPr/>
          </p:nvSpPr>
          <p:spPr bwMode="auto">
            <a:xfrm>
              <a:off x="4198805" y="45429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29" name="Rectangle 65"/>
            <p:cNvSpPr>
              <a:spLocks noChangeArrowheads="1"/>
            </p:cNvSpPr>
            <p:nvPr/>
          </p:nvSpPr>
          <p:spPr bwMode="auto">
            <a:xfrm>
              <a:off x="4571404" y="45429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30" name="Rectangle 66"/>
            <p:cNvSpPr>
              <a:spLocks noChangeArrowheads="1"/>
            </p:cNvSpPr>
            <p:nvPr/>
          </p:nvSpPr>
          <p:spPr bwMode="auto">
            <a:xfrm>
              <a:off x="4571404" y="41703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31" name="Rectangle 67"/>
            <p:cNvSpPr>
              <a:spLocks noChangeArrowheads="1"/>
            </p:cNvSpPr>
            <p:nvPr/>
          </p:nvSpPr>
          <p:spPr bwMode="auto">
            <a:xfrm>
              <a:off x="4944004" y="45429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32" name="Rectangle 68"/>
            <p:cNvSpPr>
              <a:spLocks noChangeArrowheads="1"/>
            </p:cNvSpPr>
            <p:nvPr/>
          </p:nvSpPr>
          <p:spPr bwMode="auto">
            <a:xfrm>
              <a:off x="4944004" y="41703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33" name="Rectangle 69"/>
            <p:cNvSpPr>
              <a:spLocks noChangeArrowheads="1"/>
            </p:cNvSpPr>
            <p:nvPr/>
          </p:nvSpPr>
          <p:spPr bwMode="auto">
            <a:xfrm>
              <a:off x="5316603" y="45429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34" name="Rectangle 70"/>
            <p:cNvSpPr>
              <a:spLocks noChangeArrowheads="1"/>
            </p:cNvSpPr>
            <p:nvPr/>
          </p:nvSpPr>
          <p:spPr bwMode="auto">
            <a:xfrm>
              <a:off x="5689203" y="45429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grpSp>
      <p:grpSp>
        <p:nvGrpSpPr>
          <p:cNvPr id="325" name="Group 324"/>
          <p:cNvGrpSpPr/>
          <p:nvPr/>
        </p:nvGrpSpPr>
        <p:grpSpPr>
          <a:xfrm>
            <a:off x="6199854" y="2980978"/>
            <a:ext cx="2377176" cy="1446977"/>
            <a:chOff x="2211607" y="2804160"/>
            <a:chExt cx="5713193" cy="3477596"/>
          </a:xfrm>
          <a:gradFill flip="none" rotWithShape="1">
            <a:gsLst>
              <a:gs pos="29000">
                <a:schemeClr val="accent4">
                  <a:lumMod val="75000"/>
                </a:schemeClr>
              </a:gs>
              <a:gs pos="63000">
                <a:schemeClr val="accent4">
                  <a:lumMod val="60000"/>
                  <a:lumOff val="40000"/>
                </a:schemeClr>
              </a:gs>
            </a:gsLst>
            <a:lin ang="13500000" scaled="1"/>
            <a:tileRect/>
          </a:gradFill>
        </p:grpSpPr>
        <p:sp>
          <p:nvSpPr>
            <p:cNvPr id="326" name="Line 17"/>
            <p:cNvSpPr>
              <a:spLocks noChangeShapeType="1"/>
            </p:cNvSpPr>
            <p:nvPr/>
          </p:nvSpPr>
          <p:spPr bwMode="auto">
            <a:xfrm>
              <a:off x="4323004" y="3176760"/>
              <a:ext cx="2483997" cy="1738798"/>
            </a:xfrm>
            <a:prstGeom prst="line">
              <a:avLst/>
            </a:prstGeom>
            <a:grpFill/>
            <a:ln w="38100">
              <a:solidFill>
                <a:srgbClr val="000000"/>
              </a:solidFill>
              <a:prstDash val="sysDot"/>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27" name="Line 18"/>
            <p:cNvSpPr>
              <a:spLocks noChangeShapeType="1"/>
            </p:cNvSpPr>
            <p:nvPr/>
          </p:nvSpPr>
          <p:spPr bwMode="auto">
            <a:xfrm flipV="1">
              <a:off x="3453605" y="4915558"/>
              <a:ext cx="3353396" cy="745199"/>
            </a:xfrm>
            <a:prstGeom prst="line">
              <a:avLst/>
            </a:prstGeom>
            <a:grpFill/>
            <a:ln w="38100">
              <a:solidFill>
                <a:srgbClr val="000000"/>
              </a:solidFill>
              <a:prstDash val="sysDot"/>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28" name="Line 16"/>
            <p:cNvSpPr>
              <a:spLocks noChangeShapeType="1"/>
            </p:cNvSpPr>
            <p:nvPr/>
          </p:nvSpPr>
          <p:spPr bwMode="auto">
            <a:xfrm flipV="1">
              <a:off x="3453605" y="3176760"/>
              <a:ext cx="869399" cy="2483997"/>
            </a:xfrm>
            <a:prstGeom prst="line">
              <a:avLst/>
            </a:prstGeom>
            <a:grpFill/>
            <a:ln w="38100">
              <a:solidFill>
                <a:srgbClr val="000000"/>
              </a:solidFill>
              <a:prstDash val="sysDot"/>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29" name="Line 19"/>
            <p:cNvSpPr>
              <a:spLocks noChangeShapeType="1"/>
            </p:cNvSpPr>
            <p:nvPr/>
          </p:nvSpPr>
          <p:spPr bwMode="auto">
            <a:xfrm>
              <a:off x="2211607" y="3052560"/>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30" name="Line 20"/>
            <p:cNvSpPr>
              <a:spLocks noChangeShapeType="1"/>
            </p:cNvSpPr>
            <p:nvPr/>
          </p:nvSpPr>
          <p:spPr bwMode="auto">
            <a:xfrm>
              <a:off x="2211607" y="3425159"/>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31" name="Line 21"/>
            <p:cNvSpPr>
              <a:spLocks noChangeShapeType="1"/>
            </p:cNvSpPr>
            <p:nvPr/>
          </p:nvSpPr>
          <p:spPr bwMode="auto">
            <a:xfrm>
              <a:off x="2211607" y="3797759"/>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32" name="Line 22"/>
            <p:cNvSpPr>
              <a:spLocks noChangeShapeType="1"/>
            </p:cNvSpPr>
            <p:nvPr/>
          </p:nvSpPr>
          <p:spPr bwMode="auto">
            <a:xfrm>
              <a:off x="2211607" y="4170358"/>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33" name="Line 23"/>
            <p:cNvSpPr>
              <a:spLocks noChangeShapeType="1"/>
            </p:cNvSpPr>
            <p:nvPr/>
          </p:nvSpPr>
          <p:spPr bwMode="auto">
            <a:xfrm>
              <a:off x="2211607" y="4542958"/>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34" name="Line 24"/>
            <p:cNvSpPr>
              <a:spLocks noChangeShapeType="1"/>
            </p:cNvSpPr>
            <p:nvPr/>
          </p:nvSpPr>
          <p:spPr bwMode="auto">
            <a:xfrm>
              <a:off x="2211607" y="4915558"/>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35" name="Line 25"/>
            <p:cNvSpPr>
              <a:spLocks noChangeShapeType="1"/>
            </p:cNvSpPr>
            <p:nvPr/>
          </p:nvSpPr>
          <p:spPr bwMode="auto">
            <a:xfrm>
              <a:off x="2211607" y="5288157"/>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36" name="Line 26"/>
            <p:cNvSpPr>
              <a:spLocks noChangeShapeType="1"/>
            </p:cNvSpPr>
            <p:nvPr/>
          </p:nvSpPr>
          <p:spPr bwMode="auto">
            <a:xfrm>
              <a:off x="2211607" y="5660757"/>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37" name="Line 27"/>
            <p:cNvSpPr>
              <a:spLocks noChangeShapeType="1"/>
            </p:cNvSpPr>
            <p:nvPr/>
          </p:nvSpPr>
          <p:spPr bwMode="auto">
            <a:xfrm>
              <a:off x="2211607" y="6033356"/>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38" name="Line 28"/>
            <p:cNvSpPr>
              <a:spLocks noChangeShapeType="1"/>
            </p:cNvSpPr>
            <p:nvPr/>
          </p:nvSpPr>
          <p:spPr bwMode="auto">
            <a:xfrm>
              <a:off x="2335807"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39" name="Line 29"/>
            <p:cNvSpPr>
              <a:spLocks noChangeShapeType="1"/>
            </p:cNvSpPr>
            <p:nvPr/>
          </p:nvSpPr>
          <p:spPr bwMode="auto">
            <a:xfrm>
              <a:off x="2708406"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40" name="Line 30"/>
            <p:cNvSpPr>
              <a:spLocks noChangeShapeType="1"/>
            </p:cNvSpPr>
            <p:nvPr/>
          </p:nvSpPr>
          <p:spPr bwMode="auto">
            <a:xfrm>
              <a:off x="3081006"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41" name="Line 31"/>
            <p:cNvSpPr>
              <a:spLocks noChangeShapeType="1"/>
            </p:cNvSpPr>
            <p:nvPr/>
          </p:nvSpPr>
          <p:spPr bwMode="auto">
            <a:xfrm>
              <a:off x="3453605"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42" name="Line 32"/>
            <p:cNvSpPr>
              <a:spLocks noChangeShapeType="1"/>
            </p:cNvSpPr>
            <p:nvPr/>
          </p:nvSpPr>
          <p:spPr bwMode="auto">
            <a:xfrm>
              <a:off x="3826205"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43" name="Line 33"/>
            <p:cNvSpPr>
              <a:spLocks noChangeShapeType="1"/>
            </p:cNvSpPr>
            <p:nvPr/>
          </p:nvSpPr>
          <p:spPr bwMode="auto">
            <a:xfrm>
              <a:off x="4198805"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44" name="Line 34"/>
            <p:cNvSpPr>
              <a:spLocks noChangeShapeType="1"/>
            </p:cNvSpPr>
            <p:nvPr/>
          </p:nvSpPr>
          <p:spPr bwMode="auto">
            <a:xfrm>
              <a:off x="4571404"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45" name="Line 35"/>
            <p:cNvSpPr>
              <a:spLocks noChangeShapeType="1"/>
            </p:cNvSpPr>
            <p:nvPr/>
          </p:nvSpPr>
          <p:spPr bwMode="auto">
            <a:xfrm>
              <a:off x="4944004"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46" name="Line 36"/>
            <p:cNvSpPr>
              <a:spLocks noChangeShapeType="1"/>
            </p:cNvSpPr>
            <p:nvPr/>
          </p:nvSpPr>
          <p:spPr bwMode="auto">
            <a:xfrm>
              <a:off x="5316603"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47" name="Line 37"/>
            <p:cNvSpPr>
              <a:spLocks noChangeShapeType="1"/>
            </p:cNvSpPr>
            <p:nvPr/>
          </p:nvSpPr>
          <p:spPr bwMode="auto">
            <a:xfrm>
              <a:off x="5689203"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48" name="Line 38"/>
            <p:cNvSpPr>
              <a:spLocks noChangeShapeType="1"/>
            </p:cNvSpPr>
            <p:nvPr/>
          </p:nvSpPr>
          <p:spPr bwMode="auto">
            <a:xfrm>
              <a:off x="6061802"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49" name="Line 39"/>
            <p:cNvSpPr>
              <a:spLocks noChangeShapeType="1"/>
            </p:cNvSpPr>
            <p:nvPr/>
          </p:nvSpPr>
          <p:spPr bwMode="auto">
            <a:xfrm>
              <a:off x="6434402"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50" name="Line 40"/>
            <p:cNvSpPr>
              <a:spLocks noChangeShapeType="1"/>
            </p:cNvSpPr>
            <p:nvPr/>
          </p:nvSpPr>
          <p:spPr bwMode="auto">
            <a:xfrm>
              <a:off x="6807001"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51" name="Line 41"/>
            <p:cNvSpPr>
              <a:spLocks noChangeShapeType="1"/>
            </p:cNvSpPr>
            <p:nvPr/>
          </p:nvSpPr>
          <p:spPr bwMode="auto">
            <a:xfrm>
              <a:off x="7179601"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52" name="Line 42"/>
            <p:cNvSpPr>
              <a:spLocks noChangeShapeType="1"/>
            </p:cNvSpPr>
            <p:nvPr/>
          </p:nvSpPr>
          <p:spPr bwMode="auto">
            <a:xfrm>
              <a:off x="7552200"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53" name="Rectangle 43"/>
            <p:cNvSpPr>
              <a:spLocks noChangeArrowheads="1"/>
            </p:cNvSpPr>
            <p:nvPr/>
          </p:nvSpPr>
          <p:spPr bwMode="auto">
            <a:xfrm>
              <a:off x="3453605" y="5288157"/>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54" name="Rectangle 45"/>
            <p:cNvSpPr>
              <a:spLocks noChangeArrowheads="1"/>
            </p:cNvSpPr>
            <p:nvPr/>
          </p:nvSpPr>
          <p:spPr bwMode="auto">
            <a:xfrm>
              <a:off x="3826205" y="45429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55" name="Rectangle 46"/>
            <p:cNvSpPr>
              <a:spLocks noChangeArrowheads="1"/>
            </p:cNvSpPr>
            <p:nvPr/>
          </p:nvSpPr>
          <p:spPr bwMode="auto">
            <a:xfrm>
              <a:off x="3826205" y="41703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56" name="Rectangle 47"/>
            <p:cNvSpPr>
              <a:spLocks noChangeArrowheads="1"/>
            </p:cNvSpPr>
            <p:nvPr/>
          </p:nvSpPr>
          <p:spPr bwMode="auto">
            <a:xfrm>
              <a:off x="4198805" y="3797759"/>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57" name="Rectangle 48"/>
            <p:cNvSpPr>
              <a:spLocks noChangeArrowheads="1"/>
            </p:cNvSpPr>
            <p:nvPr/>
          </p:nvSpPr>
          <p:spPr bwMode="auto">
            <a:xfrm>
              <a:off x="4198805" y="3425159"/>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58" name="Rectangle 49"/>
            <p:cNvSpPr>
              <a:spLocks noChangeArrowheads="1"/>
            </p:cNvSpPr>
            <p:nvPr/>
          </p:nvSpPr>
          <p:spPr bwMode="auto">
            <a:xfrm>
              <a:off x="4198805" y="3052560"/>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59" name="Rectangle 50"/>
            <p:cNvSpPr>
              <a:spLocks noChangeArrowheads="1"/>
            </p:cNvSpPr>
            <p:nvPr/>
          </p:nvSpPr>
          <p:spPr bwMode="auto">
            <a:xfrm>
              <a:off x="4571404" y="3425159"/>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60" name="Rectangle 51"/>
            <p:cNvSpPr>
              <a:spLocks noChangeArrowheads="1"/>
            </p:cNvSpPr>
            <p:nvPr/>
          </p:nvSpPr>
          <p:spPr bwMode="auto">
            <a:xfrm>
              <a:off x="4571404" y="3797759"/>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61" name="Rectangle 52"/>
            <p:cNvSpPr>
              <a:spLocks noChangeArrowheads="1"/>
            </p:cNvSpPr>
            <p:nvPr/>
          </p:nvSpPr>
          <p:spPr bwMode="auto">
            <a:xfrm>
              <a:off x="4944004" y="3797759"/>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62" name="Rectangle 53"/>
            <p:cNvSpPr>
              <a:spLocks noChangeArrowheads="1"/>
            </p:cNvSpPr>
            <p:nvPr/>
          </p:nvSpPr>
          <p:spPr bwMode="auto">
            <a:xfrm>
              <a:off x="5316603" y="41703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63" name="Rectangle 54"/>
            <p:cNvSpPr>
              <a:spLocks noChangeArrowheads="1"/>
            </p:cNvSpPr>
            <p:nvPr/>
          </p:nvSpPr>
          <p:spPr bwMode="auto">
            <a:xfrm>
              <a:off x="5689203" y="41703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64" name="Rectangle 55"/>
            <p:cNvSpPr>
              <a:spLocks noChangeArrowheads="1"/>
            </p:cNvSpPr>
            <p:nvPr/>
          </p:nvSpPr>
          <p:spPr bwMode="auto">
            <a:xfrm>
              <a:off x="6061802" y="45429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65" name="Rectangle 56"/>
            <p:cNvSpPr>
              <a:spLocks noChangeArrowheads="1"/>
            </p:cNvSpPr>
            <p:nvPr/>
          </p:nvSpPr>
          <p:spPr bwMode="auto">
            <a:xfrm>
              <a:off x="5689203" y="49155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66" name="Rectangle 57"/>
            <p:cNvSpPr>
              <a:spLocks noChangeArrowheads="1"/>
            </p:cNvSpPr>
            <p:nvPr/>
          </p:nvSpPr>
          <p:spPr bwMode="auto">
            <a:xfrm>
              <a:off x="5316603" y="49155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67" name="Rectangle 58"/>
            <p:cNvSpPr>
              <a:spLocks noChangeArrowheads="1"/>
            </p:cNvSpPr>
            <p:nvPr/>
          </p:nvSpPr>
          <p:spPr bwMode="auto">
            <a:xfrm>
              <a:off x="4944004" y="49155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68" name="Rectangle 59"/>
            <p:cNvSpPr>
              <a:spLocks noChangeArrowheads="1"/>
            </p:cNvSpPr>
            <p:nvPr/>
          </p:nvSpPr>
          <p:spPr bwMode="auto">
            <a:xfrm>
              <a:off x="4571404" y="49155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69" name="Rectangle 60"/>
            <p:cNvSpPr>
              <a:spLocks noChangeArrowheads="1"/>
            </p:cNvSpPr>
            <p:nvPr/>
          </p:nvSpPr>
          <p:spPr bwMode="auto">
            <a:xfrm>
              <a:off x="4198805" y="49155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70" name="Rectangle 61"/>
            <p:cNvSpPr>
              <a:spLocks noChangeArrowheads="1"/>
            </p:cNvSpPr>
            <p:nvPr/>
          </p:nvSpPr>
          <p:spPr bwMode="auto">
            <a:xfrm>
              <a:off x="3826205" y="5288157"/>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71" name="Rectangle 62"/>
            <p:cNvSpPr>
              <a:spLocks noChangeArrowheads="1"/>
            </p:cNvSpPr>
            <p:nvPr/>
          </p:nvSpPr>
          <p:spPr bwMode="auto">
            <a:xfrm>
              <a:off x="3826205" y="49155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72" name="Rectangle 63"/>
            <p:cNvSpPr>
              <a:spLocks noChangeArrowheads="1"/>
            </p:cNvSpPr>
            <p:nvPr/>
          </p:nvSpPr>
          <p:spPr bwMode="auto">
            <a:xfrm>
              <a:off x="4198805" y="41703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73" name="Rectangle 64"/>
            <p:cNvSpPr>
              <a:spLocks noChangeArrowheads="1"/>
            </p:cNvSpPr>
            <p:nvPr/>
          </p:nvSpPr>
          <p:spPr bwMode="auto">
            <a:xfrm>
              <a:off x="4198805" y="45429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74" name="Rectangle 65"/>
            <p:cNvSpPr>
              <a:spLocks noChangeArrowheads="1"/>
            </p:cNvSpPr>
            <p:nvPr/>
          </p:nvSpPr>
          <p:spPr bwMode="auto">
            <a:xfrm>
              <a:off x="4571404" y="45429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75" name="Rectangle 66"/>
            <p:cNvSpPr>
              <a:spLocks noChangeArrowheads="1"/>
            </p:cNvSpPr>
            <p:nvPr/>
          </p:nvSpPr>
          <p:spPr bwMode="auto">
            <a:xfrm>
              <a:off x="4571404" y="41703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76" name="Rectangle 67"/>
            <p:cNvSpPr>
              <a:spLocks noChangeArrowheads="1"/>
            </p:cNvSpPr>
            <p:nvPr/>
          </p:nvSpPr>
          <p:spPr bwMode="auto">
            <a:xfrm>
              <a:off x="4944004" y="45429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77" name="Rectangle 68"/>
            <p:cNvSpPr>
              <a:spLocks noChangeArrowheads="1"/>
            </p:cNvSpPr>
            <p:nvPr/>
          </p:nvSpPr>
          <p:spPr bwMode="auto">
            <a:xfrm>
              <a:off x="4944004" y="41703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78" name="Rectangle 69"/>
            <p:cNvSpPr>
              <a:spLocks noChangeArrowheads="1"/>
            </p:cNvSpPr>
            <p:nvPr/>
          </p:nvSpPr>
          <p:spPr bwMode="auto">
            <a:xfrm>
              <a:off x="5316603" y="45429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79" name="Rectangle 70"/>
            <p:cNvSpPr>
              <a:spLocks noChangeArrowheads="1"/>
            </p:cNvSpPr>
            <p:nvPr/>
          </p:nvSpPr>
          <p:spPr bwMode="auto">
            <a:xfrm>
              <a:off x="5689203" y="45429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grpSp>
      <p:sp>
        <p:nvSpPr>
          <p:cNvPr id="7" name="Title 6"/>
          <p:cNvSpPr>
            <a:spLocks noGrp="1"/>
          </p:cNvSpPr>
          <p:nvPr>
            <p:ph type="title"/>
          </p:nvPr>
        </p:nvSpPr>
        <p:spPr/>
        <p:txBody>
          <a:bodyPr/>
          <a:lstStyle/>
          <a:p>
            <a:r>
              <a:rPr lang="en-AU" dirty="0" smtClean="0"/>
              <a:t>Deferred Shading</a:t>
            </a:r>
            <a:endParaRPr lang="en-AU" dirty="0"/>
          </a:p>
        </p:txBody>
      </p:sp>
      <p:sp>
        <p:nvSpPr>
          <p:cNvPr id="8" name="Content Placeholder 7"/>
          <p:cNvSpPr>
            <a:spLocks noGrp="1"/>
          </p:cNvSpPr>
          <p:nvPr>
            <p:ph idx="1"/>
          </p:nvPr>
        </p:nvSpPr>
        <p:spPr/>
        <p:txBody>
          <a:bodyPr>
            <a:normAutofit fontScale="70000" lnSpcReduction="20000"/>
          </a:bodyPr>
          <a:lstStyle/>
          <a:p>
            <a:r>
              <a:rPr lang="en-AU" dirty="0" smtClean="0"/>
              <a:t>Key idea</a:t>
            </a:r>
          </a:p>
          <a:p>
            <a:pPr lvl="1"/>
            <a:r>
              <a:rPr lang="en-AU" dirty="0" smtClean="0"/>
              <a:t>Defer shading</a:t>
            </a:r>
          </a:p>
          <a:p>
            <a:r>
              <a:rPr lang="en-AU" dirty="0" smtClean="0"/>
              <a:t>First do a geometry pass</a:t>
            </a:r>
          </a:p>
          <a:p>
            <a:pPr lvl="1"/>
            <a:r>
              <a:rPr lang="en-AU" dirty="0" smtClean="0"/>
              <a:t>Sample geometry</a:t>
            </a:r>
          </a:p>
          <a:p>
            <a:pPr lvl="1"/>
            <a:r>
              <a:rPr lang="en-AU" dirty="0" smtClean="0"/>
              <a:t>Interpolate attributes</a:t>
            </a:r>
          </a:p>
          <a:p>
            <a:pPr lvl="1"/>
            <a:r>
              <a:rPr lang="en-AU" dirty="0" smtClean="0"/>
              <a:t>But, no shading</a:t>
            </a:r>
          </a:p>
          <a:p>
            <a:pPr lvl="1"/>
            <a:r>
              <a:rPr lang="en-AU" dirty="0" smtClean="0"/>
              <a:t>Instead: G-buffers</a:t>
            </a:r>
          </a:p>
          <a:p>
            <a:r>
              <a:rPr lang="en-AU" dirty="0" smtClean="0">
                <a:solidFill>
                  <a:schemeClr val="accent1"/>
                </a:solidFill>
              </a:rPr>
              <a:t>Then do a shading pass</a:t>
            </a:r>
          </a:p>
          <a:p>
            <a:pPr lvl="1"/>
            <a:r>
              <a:rPr lang="en-AU" dirty="0" smtClean="0">
                <a:solidFill>
                  <a:schemeClr val="accent1"/>
                </a:solidFill>
              </a:rPr>
              <a:t>Process lights independently.</a:t>
            </a:r>
          </a:p>
          <a:p>
            <a:pPr lvl="1"/>
            <a:r>
              <a:rPr lang="en-AU" dirty="0">
                <a:solidFill>
                  <a:schemeClr val="accent1"/>
                </a:solidFill>
              </a:rPr>
              <a:t>Shade only visible samples.</a:t>
            </a:r>
          </a:p>
          <a:p>
            <a:pPr lvl="1"/>
            <a:endParaRPr lang="en-AU" dirty="0" smtClean="0">
              <a:solidFill>
                <a:schemeClr val="accent1"/>
              </a:solidFill>
            </a:endParaRPr>
          </a:p>
        </p:txBody>
      </p:sp>
      <p:grpSp>
        <p:nvGrpSpPr>
          <p:cNvPr id="6" name="Group 5"/>
          <p:cNvGrpSpPr/>
          <p:nvPr/>
        </p:nvGrpSpPr>
        <p:grpSpPr>
          <a:xfrm>
            <a:off x="5902605" y="1200355"/>
            <a:ext cx="2370271" cy="1442773"/>
            <a:chOff x="4267200" y="4079576"/>
            <a:chExt cx="3505200" cy="2133600"/>
          </a:xfrm>
        </p:grpSpPr>
        <p:sp>
          <p:nvSpPr>
            <p:cNvPr id="9" name="Line 19"/>
            <p:cNvSpPr>
              <a:spLocks noChangeShapeType="1"/>
            </p:cNvSpPr>
            <p:nvPr/>
          </p:nvSpPr>
          <p:spPr bwMode="auto">
            <a:xfrm>
              <a:off x="4267200" y="4231976"/>
              <a:ext cx="3505200" cy="0"/>
            </a:xfrm>
            <a:prstGeom prst="line">
              <a:avLst/>
            </a:prstGeom>
            <a:no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0" name="Line 20"/>
            <p:cNvSpPr>
              <a:spLocks noChangeShapeType="1"/>
            </p:cNvSpPr>
            <p:nvPr/>
          </p:nvSpPr>
          <p:spPr bwMode="auto">
            <a:xfrm>
              <a:off x="4267200" y="4460576"/>
              <a:ext cx="3505200" cy="0"/>
            </a:xfrm>
            <a:prstGeom prst="line">
              <a:avLst/>
            </a:prstGeom>
            <a:no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1" name="Line 21"/>
            <p:cNvSpPr>
              <a:spLocks noChangeShapeType="1"/>
            </p:cNvSpPr>
            <p:nvPr/>
          </p:nvSpPr>
          <p:spPr bwMode="auto">
            <a:xfrm>
              <a:off x="4267200" y="4689176"/>
              <a:ext cx="3505200" cy="0"/>
            </a:xfrm>
            <a:prstGeom prst="line">
              <a:avLst/>
            </a:prstGeom>
            <a:no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2" name="Line 22"/>
            <p:cNvSpPr>
              <a:spLocks noChangeShapeType="1"/>
            </p:cNvSpPr>
            <p:nvPr/>
          </p:nvSpPr>
          <p:spPr bwMode="auto">
            <a:xfrm>
              <a:off x="4267200" y="4917776"/>
              <a:ext cx="3505200" cy="0"/>
            </a:xfrm>
            <a:prstGeom prst="line">
              <a:avLst/>
            </a:prstGeom>
            <a:no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3" name="Line 23"/>
            <p:cNvSpPr>
              <a:spLocks noChangeShapeType="1"/>
            </p:cNvSpPr>
            <p:nvPr/>
          </p:nvSpPr>
          <p:spPr bwMode="auto">
            <a:xfrm>
              <a:off x="4267200" y="5146376"/>
              <a:ext cx="3505200" cy="0"/>
            </a:xfrm>
            <a:prstGeom prst="line">
              <a:avLst/>
            </a:prstGeom>
            <a:no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4" name="Line 24"/>
            <p:cNvSpPr>
              <a:spLocks noChangeShapeType="1"/>
            </p:cNvSpPr>
            <p:nvPr/>
          </p:nvSpPr>
          <p:spPr bwMode="auto">
            <a:xfrm>
              <a:off x="4267200" y="5374976"/>
              <a:ext cx="3505200" cy="0"/>
            </a:xfrm>
            <a:prstGeom prst="line">
              <a:avLst/>
            </a:prstGeom>
            <a:no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5" name="Line 25"/>
            <p:cNvSpPr>
              <a:spLocks noChangeShapeType="1"/>
            </p:cNvSpPr>
            <p:nvPr/>
          </p:nvSpPr>
          <p:spPr bwMode="auto">
            <a:xfrm>
              <a:off x="4267200" y="5603576"/>
              <a:ext cx="3505200" cy="0"/>
            </a:xfrm>
            <a:prstGeom prst="line">
              <a:avLst/>
            </a:prstGeom>
            <a:no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6" name="Line 26"/>
            <p:cNvSpPr>
              <a:spLocks noChangeShapeType="1"/>
            </p:cNvSpPr>
            <p:nvPr/>
          </p:nvSpPr>
          <p:spPr bwMode="auto">
            <a:xfrm>
              <a:off x="4267200" y="5832176"/>
              <a:ext cx="3505200" cy="0"/>
            </a:xfrm>
            <a:prstGeom prst="line">
              <a:avLst/>
            </a:prstGeom>
            <a:no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7" name="Line 27"/>
            <p:cNvSpPr>
              <a:spLocks noChangeShapeType="1"/>
            </p:cNvSpPr>
            <p:nvPr/>
          </p:nvSpPr>
          <p:spPr bwMode="auto">
            <a:xfrm>
              <a:off x="4267200" y="6060776"/>
              <a:ext cx="3505200" cy="0"/>
            </a:xfrm>
            <a:prstGeom prst="line">
              <a:avLst/>
            </a:prstGeom>
            <a:no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8" name="Line 28"/>
            <p:cNvSpPr>
              <a:spLocks noChangeShapeType="1"/>
            </p:cNvSpPr>
            <p:nvPr/>
          </p:nvSpPr>
          <p:spPr bwMode="auto">
            <a:xfrm>
              <a:off x="4343400" y="4079576"/>
              <a:ext cx="0" cy="2133600"/>
            </a:xfrm>
            <a:prstGeom prst="line">
              <a:avLst/>
            </a:prstGeom>
            <a:no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9" name="Line 29"/>
            <p:cNvSpPr>
              <a:spLocks noChangeShapeType="1"/>
            </p:cNvSpPr>
            <p:nvPr/>
          </p:nvSpPr>
          <p:spPr bwMode="auto">
            <a:xfrm>
              <a:off x="4572000" y="4079576"/>
              <a:ext cx="0" cy="2133600"/>
            </a:xfrm>
            <a:prstGeom prst="line">
              <a:avLst/>
            </a:prstGeom>
            <a:no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20" name="Line 30"/>
            <p:cNvSpPr>
              <a:spLocks noChangeShapeType="1"/>
            </p:cNvSpPr>
            <p:nvPr/>
          </p:nvSpPr>
          <p:spPr bwMode="auto">
            <a:xfrm>
              <a:off x="4800600" y="4079576"/>
              <a:ext cx="0" cy="2133600"/>
            </a:xfrm>
            <a:prstGeom prst="line">
              <a:avLst/>
            </a:prstGeom>
            <a:no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21" name="Line 31"/>
            <p:cNvSpPr>
              <a:spLocks noChangeShapeType="1"/>
            </p:cNvSpPr>
            <p:nvPr/>
          </p:nvSpPr>
          <p:spPr bwMode="auto">
            <a:xfrm>
              <a:off x="5029200" y="4079576"/>
              <a:ext cx="0" cy="2133600"/>
            </a:xfrm>
            <a:prstGeom prst="line">
              <a:avLst/>
            </a:prstGeom>
            <a:no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22" name="Line 32"/>
            <p:cNvSpPr>
              <a:spLocks noChangeShapeType="1"/>
            </p:cNvSpPr>
            <p:nvPr/>
          </p:nvSpPr>
          <p:spPr bwMode="auto">
            <a:xfrm>
              <a:off x="5257800" y="4079576"/>
              <a:ext cx="0" cy="2133600"/>
            </a:xfrm>
            <a:prstGeom prst="line">
              <a:avLst/>
            </a:prstGeom>
            <a:no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23" name="Line 33"/>
            <p:cNvSpPr>
              <a:spLocks noChangeShapeType="1"/>
            </p:cNvSpPr>
            <p:nvPr/>
          </p:nvSpPr>
          <p:spPr bwMode="auto">
            <a:xfrm>
              <a:off x="5486400" y="4079576"/>
              <a:ext cx="0" cy="2133600"/>
            </a:xfrm>
            <a:prstGeom prst="line">
              <a:avLst/>
            </a:prstGeom>
            <a:no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24" name="Line 34"/>
            <p:cNvSpPr>
              <a:spLocks noChangeShapeType="1"/>
            </p:cNvSpPr>
            <p:nvPr/>
          </p:nvSpPr>
          <p:spPr bwMode="auto">
            <a:xfrm>
              <a:off x="5715000" y="4079576"/>
              <a:ext cx="0" cy="2133600"/>
            </a:xfrm>
            <a:prstGeom prst="line">
              <a:avLst/>
            </a:prstGeom>
            <a:no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25" name="Line 35"/>
            <p:cNvSpPr>
              <a:spLocks noChangeShapeType="1"/>
            </p:cNvSpPr>
            <p:nvPr/>
          </p:nvSpPr>
          <p:spPr bwMode="auto">
            <a:xfrm>
              <a:off x="5943600" y="4079576"/>
              <a:ext cx="0" cy="2133600"/>
            </a:xfrm>
            <a:prstGeom prst="line">
              <a:avLst/>
            </a:prstGeom>
            <a:no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26" name="Line 36"/>
            <p:cNvSpPr>
              <a:spLocks noChangeShapeType="1"/>
            </p:cNvSpPr>
            <p:nvPr/>
          </p:nvSpPr>
          <p:spPr bwMode="auto">
            <a:xfrm>
              <a:off x="6172200" y="4079576"/>
              <a:ext cx="0" cy="2133600"/>
            </a:xfrm>
            <a:prstGeom prst="line">
              <a:avLst/>
            </a:prstGeom>
            <a:no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27" name="Line 37"/>
            <p:cNvSpPr>
              <a:spLocks noChangeShapeType="1"/>
            </p:cNvSpPr>
            <p:nvPr/>
          </p:nvSpPr>
          <p:spPr bwMode="auto">
            <a:xfrm>
              <a:off x="6400800" y="4079576"/>
              <a:ext cx="0" cy="2133600"/>
            </a:xfrm>
            <a:prstGeom prst="line">
              <a:avLst/>
            </a:prstGeom>
            <a:no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28" name="Line 38"/>
            <p:cNvSpPr>
              <a:spLocks noChangeShapeType="1"/>
            </p:cNvSpPr>
            <p:nvPr/>
          </p:nvSpPr>
          <p:spPr bwMode="auto">
            <a:xfrm>
              <a:off x="6629400" y="4079576"/>
              <a:ext cx="0" cy="2133600"/>
            </a:xfrm>
            <a:prstGeom prst="line">
              <a:avLst/>
            </a:prstGeom>
            <a:no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29" name="Line 39"/>
            <p:cNvSpPr>
              <a:spLocks noChangeShapeType="1"/>
            </p:cNvSpPr>
            <p:nvPr/>
          </p:nvSpPr>
          <p:spPr bwMode="auto">
            <a:xfrm>
              <a:off x="6858000" y="4079576"/>
              <a:ext cx="0" cy="2133600"/>
            </a:xfrm>
            <a:prstGeom prst="line">
              <a:avLst/>
            </a:prstGeom>
            <a:no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0" name="Line 40"/>
            <p:cNvSpPr>
              <a:spLocks noChangeShapeType="1"/>
            </p:cNvSpPr>
            <p:nvPr/>
          </p:nvSpPr>
          <p:spPr bwMode="auto">
            <a:xfrm>
              <a:off x="7086600" y="4079576"/>
              <a:ext cx="0" cy="2133600"/>
            </a:xfrm>
            <a:prstGeom prst="line">
              <a:avLst/>
            </a:prstGeom>
            <a:no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1" name="Line 41"/>
            <p:cNvSpPr>
              <a:spLocks noChangeShapeType="1"/>
            </p:cNvSpPr>
            <p:nvPr/>
          </p:nvSpPr>
          <p:spPr bwMode="auto">
            <a:xfrm>
              <a:off x="7315200" y="4079576"/>
              <a:ext cx="0" cy="2133600"/>
            </a:xfrm>
            <a:prstGeom prst="line">
              <a:avLst/>
            </a:prstGeom>
            <a:no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2" name="Line 42"/>
            <p:cNvSpPr>
              <a:spLocks noChangeShapeType="1"/>
            </p:cNvSpPr>
            <p:nvPr/>
          </p:nvSpPr>
          <p:spPr bwMode="auto">
            <a:xfrm>
              <a:off x="7543800" y="4079576"/>
              <a:ext cx="0" cy="2133600"/>
            </a:xfrm>
            <a:prstGeom prst="line">
              <a:avLst/>
            </a:prstGeom>
            <a:no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3" name="Rectangle 43"/>
            <p:cNvSpPr>
              <a:spLocks noChangeArrowheads="1"/>
            </p:cNvSpPr>
            <p:nvPr/>
          </p:nvSpPr>
          <p:spPr bwMode="auto">
            <a:xfrm>
              <a:off x="5029200" y="5603576"/>
              <a:ext cx="228600" cy="228600"/>
            </a:xfrm>
            <a:prstGeom prst="rect">
              <a:avLst/>
            </a:prstGeom>
            <a:solidFill>
              <a:srgbClr val="FFFF99"/>
            </a:solid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4" name="Rectangle 45"/>
            <p:cNvSpPr>
              <a:spLocks noChangeArrowheads="1"/>
            </p:cNvSpPr>
            <p:nvPr/>
          </p:nvSpPr>
          <p:spPr bwMode="auto">
            <a:xfrm>
              <a:off x="5257800" y="5146376"/>
              <a:ext cx="228600" cy="228600"/>
            </a:xfrm>
            <a:prstGeom prst="rect">
              <a:avLst/>
            </a:prstGeom>
            <a:solidFill>
              <a:srgbClr val="FFFF99"/>
            </a:solid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5" name="Rectangle 46"/>
            <p:cNvSpPr>
              <a:spLocks noChangeArrowheads="1"/>
            </p:cNvSpPr>
            <p:nvPr/>
          </p:nvSpPr>
          <p:spPr bwMode="auto">
            <a:xfrm>
              <a:off x="5257800" y="4917776"/>
              <a:ext cx="228600" cy="228600"/>
            </a:xfrm>
            <a:prstGeom prst="rect">
              <a:avLst/>
            </a:prstGeom>
            <a:solidFill>
              <a:srgbClr val="FFFF99"/>
            </a:solid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6" name="Rectangle 47"/>
            <p:cNvSpPr>
              <a:spLocks noChangeArrowheads="1"/>
            </p:cNvSpPr>
            <p:nvPr/>
          </p:nvSpPr>
          <p:spPr bwMode="auto">
            <a:xfrm>
              <a:off x="5486400" y="4689176"/>
              <a:ext cx="228600" cy="228600"/>
            </a:xfrm>
            <a:prstGeom prst="rect">
              <a:avLst/>
            </a:prstGeom>
            <a:solidFill>
              <a:srgbClr val="FFFF99"/>
            </a:solid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7" name="Rectangle 48"/>
            <p:cNvSpPr>
              <a:spLocks noChangeArrowheads="1"/>
            </p:cNvSpPr>
            <p:nvPr/>
          </p:nvSpPr>
          <p:spPr bwMode="auto">
            <a:xfrm>
              <a:off x="5486400" y="4460576"/>
              <a:ext cx="228600" cy="228600"/>
            </a:xfrm>
            <a:prstGeom prst="rect">
              <a:avLst/>
            </a:prstGeom>
            <a:solidFill>
              <a:srgbClr val="FFFF99"/>
            </a:solid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8" name="Rectangle 49"/>
            <p:cNvSpPr>
              <a:spLocks noChangeArrowheads="1"/>
            </p:cNvSpPr>
            <p:nvPr/>
          </p:nvSpPr>
          <p:spPr bwMode="auto">
            <a:xfrm>
              <a:off x="5486400" y="4231976"/>
              <a:ext cx="228600" cy="228600"/>
            </a:xfrm>
            <a:prstGeom prst="rect">
              <a:avLst/>
            </a:prstGeom>
            <a:solidFill>
              <a:srgbClr val="FFFF99"/>
            </a:solid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9" name="Rectangle 50"/>
            <p:cNvSpPr>
              <a:spLocks noChangeArrowheads="1"/>
            </p:cNvSpPr>
            <p:nvPr/>
          </p:nvSpPr>
          <p:spPr bwMode="auto">
            <a:xfrm>
              <a:off x="5715000" y="4460576"/>
              <a:ext cx="228600" cy="228600"/>
            </a:xfrm>
            <a:prstGeom prst="rect">
              <a:avLst/>
            </a:prstGeom>
            <a:solidFill>
              <a:srgbClr val="FFFF99"/>
            </a:solid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0" name="Rectangle 51"/>
            <p:cNvSpPr>
              <a:spLocks noChangeArrowheads="1"/>
            </p:cNvSpPr>
            <p:nvPr/>
          </p:nvSpPr>
          <p:spPr bwMode="auto">
            <a:xfrm>
              <a:off x="5715000" y="4689176"/>
              <a:ext cx="228600" cy="228600"/>
            </a:xfrm>
            <a:prstGeom prst="rect">
              <a:avLst/>
            </a:prstGeom>
            <a:solidFill>
              <a:srgbClr val="FFFF99"/>
            </a:solid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1" name="Rectangle 52"/>
            <p:cNvSpPr>
              <a:spLocks noChangeArrowheads="1"/>
            </p:cNvSpPr>
            <p:nvPr/>
          </p:nvSpPr>
          <p:spPr bwMode="auto">
            <a:xfrm>
              <a:off x="5943600" y="4689176"/>
              <a:ext cx="228600" cy="228600"/>
            </a:xfrm>
            <a:prstGeom prst="rect">
              <a:avLst/>
            </a:prstGeom>
            <a:solidFill>
              <a:srgbClr val="FFFF99"/>
            </a:solid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2" name="Rectangle 53"/>
            <p:cNvSpPr>
              <a:spLocks noChangeArrowheads="1"/>
            </p:cNvSpPr>
            <p:nvPr/>
          </p:nvSpPr>
          <p:spPr bwMode="auto">
            <a:xfrm>
              <a:off x="6172200" y="4917776"/>
              <a:ext cx="228600" cy="228600"/>
            </a:xfrm>
            <a:prstGeom prst="rect">
              <a:avLst/>
            </a:prstGeom>
            <a:solidFill>
              <a:srgbClr val="FFFF99"/>
            </a:solid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3" name="Rectangle 54"/>
            <p:cNvSpPr>
              <a:spLocks noChangeArrowheads="1"/>
            </p:cNvSpPr>
            <p:nvPr/>
          </p:nvSpPr>
          <p:spPr bwMode="auto">
            <a:xfrm>
              <a:off x="6400800" y="4917776"/>
              <a:ext cx="228600" cy="228600"/>
            </a:xfrm>
            <a:prstGeom prst="rect">
              <a:avLst/>
            </a:prstGeom>
            <a:solidFill>
              <a:srgbClr val="FFFF99"/>
            </a:solid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4" name="Rectangle 55"/>
            <p:cNvSpPr>
              <a:spLocks noChangeArrowheads="1"/>
            </p:cNvSpPr>
            <p:nvPr/>
          </p:nvSpPr>
          <p:spPr bwMode="auto">
            <a:xfrm>
              <a:off x="6629400" y="5146376"/>
              <a:ext cx="228600" cy="228600"/>
            </a:xfrm>
            <a:prstGeom prst="rect">
              <a:avLst/>
            </a:prstGeom>
            <a:solidFill>
              <a:srgbClr val="FFFF99"/>
            </a:solid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5" name="Rectangle 56"/>
            <p:cNvSpPr>
              <a:spLocks noChangeArrowheads="1"/>
            </p:cNvSpPr>
            <p:nvPr/>
          </p:nvSpPr>
          <p:spPr bwMode="auto">
            <a:xfrm>
              <a:off x="6400800" y="5374976"/>
              <a:ext cx="228600" cy="228600"/>
            </a:xfrm>
            <a:prstGeom prst="rect">
              <a:avLst/>
            </a:prstGeom>
            <a:solidFill>
              <a:srgbClr val="FFFF99"/>
            </a:solid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6" name="Rectangle 57"/>
            <p:cNvSpPr>
              <a:spLocks noChangeArrowheads="1"/>
            </p:cNvSpPr>
            <p:nvPr/>
          </p:nvSpPr>
          <p:spPr bwMode="auto">
            <a:xfrm>
              <a:off x="6172200" y="5374976"/>
              <a:ext cx="228600" cy="228600"/>
            </a:xfrm>
            <a:prstGeom prst="rect">
              <a:avLst/>
            </a:prstGeom>
            <a:solidFill>
              <a:srgbClr val="FFFF99"/>
            </a:solid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7" name="Rectangle 58"/>
            <p:cNvSpPr>
              <a:spLocks noChangeArrowheads="1"/>
            </p:cNvSpPr>
            <p:nvPr/>
          </p:nvSpPr>
          <p:spPr bwMode="auto">
            <a:xfrm>
              <a:off x="5943600" y="5374976"/>
              <a:ext cx="228600" cy="228600"/>
            </a:xfrm>
            <a:prstGeom prst="rect">
              <a:avLst/>
            </a:prstGeom>
            <a:solidFill>
              <a:srgbClr val="FFFF99"/>
            </a:solid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8" name="Rectangle 59"/>
            <p:cNvSpPr>
              <a:spLocks noChangeArrowheads="1"/>
            </p:cNvSpPr>
            <p:nvPr/>
          </p:nvSpPr>
          <p:spPr bwMode="auto">
            <a:xfrm>
              <a:off x="5715000" y="5374976"/>
              <a:ext cx="228600" cy="228600"/>
            </a:xfrm>
            <a:prstGeom prst="rect">
              <a:avLst/>
            </a:prstGeom>
            <a:solidFill>
              <a:srgbClr val="FFFF99"/>
            </a:solid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9" name="Rectangle 60"/>
            <p:cNvSpPr>
              <a:spLocks noChangeArrowheads="1"/>
            </p:cNvSpPr>
            <p:nvPr/>
          </p:nvSpPr>
          <p:spPr bwMode="auto">
            <a:xfrm>
              <a:off x="5486400" y="5374976"/>
              <a:ext cx="228600" cy="228600"/>
            </a:xfrm>
            <a:prstGeom prst="rect">
              <a:avLst/>
            </a:prstGeom>
            <a:solidFill>
              <a:srgbClr val="FFFF99"/>
            </a:solid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50" name="Rectangle 61"/>
            <p:cNvSpPr>
              <a:spLocks noChangeArrowheads="1"/>
            </p:cNvSpPr>
            <p:nvPr/>
          </p:nvSpPr>
          <p:spPr bwMode="auto">
            <a:xfrm>
              <a:off x="5257800" y="5603576"/>
              <a:ext cx="228600" cy="228600"/>
            </a:xfrm>
            <a:prstGeom prst="rect">
              <a:avLst/>
            </a:prstGeom>
            <a:solidFill>
              <a:srgbClr val="FFFF99"/>
            </a:solid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51" name="Rectangle 62"/>
            <p:cNvSpPr>
              <a:spLocks noChangeArrowheads="1"/>
            </p:cNvSpPr>
            <p:nvPr/>
          </p:nvSpPr>
          <p:spPr bwMode="auto">
            <a:xfrm>
              <a:off x="5257800" y="5374976"/>
              <a:ext cx="228600" cy="228600"/>
            </a:xfrm>
            <a:prstGeom prst="rect">
              <a:avLst/>
            </a:prstGeom>
            <a:solidFill>
              <a:srgbClr val="FFFF99"/>
            </a:solid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52" name="Rectangle 63"/>
            <p:cNvSpPr>
              <a:spLocks noChangeArrowheads="1"/>
            </p:cNvSpPr>
            <p:nvPr/>
          </p:nvSpPr>
          <p:spPr bwMode="auto">
            <a:xfrm>
              <a:off x="5486400" y="4917776"/>
              <a:ext cx="228600" cy="228600"/>
            </a:xfrm>
            <a:prstGeom prst="rect">
              <a:avLst/>
            </a:prstGeom>
            <a:solidFill>
              <a:srgbClr val="FFFF99"/>
            </a:solid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53" name="Rectangle 64"/>
            <p:cNvSpPr>
              <a:spLocks noChangeArrowheads="1"/>
            </p:cNvSpPr>
            <p:nvPr/>
          </p:nvSpPr>
          <p:spPr bwMode="auto">
            <a:xfrm>
              <a:off x="5486400" y="5146376"/>
              <a:ext cx="228600" cy="228600"/>
            </a:xfrm>
            <a:prstGeom prst="rect">
              <a:avLst/>
            </a:prstGeom>
            <a:solidFill>
              <a:srgbClr val="FFFF99"/>
            </a:solid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54" name="Rectangle 65"/>
            <p:cNvSpPr>
              <a:spLocks noChangeArrowheads="1"/>
            </p:cNvSpPr>
            <p:nvPr/>
          </p:nvSpPr>
          <p:spPr bwMode="auto">
            <a:xfrm>
              <a:off x="5715000" y="5146376"/>
              <a:ext cx="228600" cy="228600"/>
            </a:xfrm>
            <a:prstGeom prst="rect">
              <a:avLst/>
            </a:prstGeom>
            <a:solidFill>
              <a:srgbClr val="FFFF99"/>
            </a:solid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55" name="Rectangle 66"/>
            <p:cNvSpPr>
              <a:spLocks noChangeArrowheads="1"/>
            </p:cNvSpPr>
            <p:nvPr/>
          </p:nvSpPr>
          <p:spPr bwMode="auto">
            <a:xfrm>
              <a:off x="5715000" y="4917776"/>
              <a:ext cx="228600" cy="228600"/>
            </a:xfrm>
            <a:prstGeom prst="rect">
              <a:avLst/>
            </a:prstGeom>
            <a:solidFill>
              <a:srgbClr val="FFFF99"/>
            </a:solid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56" name="Rectangle 67"/>
            <p:cNvSpPr>
              <a:spLocks noChangeArrowheads="1"/>
            </p:cNvSpPr>
            <p:nvPr/>
          </p:nvSpPr>
          <p:spPr bwMode="auto">
            <a:xfrm>
              <a:off x="5943600" y="5146376"/>
              <a:ext cx="228600" cy="228600"/>
            </a:xfrm>
            <a:prstGeom prst="rect">
              <a:avLst/>
            </a:prstGeom>
            <a:solidFill>
              <a:srgbClr val="FFFF99"/>
            </a:solid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57" name="Rectangle 68"/>
            <p:cNvSpPr>
              <a:spLocks noChangeArrowheads="1"/>
            </p:cNvSpPr>
            <p:nvPr/>
          </p:nvSpPr>
          <p:spPr bwMode="auto">
            <a:xfrm>
              <a:off x="5943600" y="4917776"/>
              <a:ext cx="228600" cy="228600"/>
            </a:xfrm>
            <a:prstGeom prst="rect">
              <a:avLst/>
            </a:prstGeom>
            <a:solidFill>
              <a:srgbClr val="FFFF99"/>
            </a:solid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58" name="Rectangle 69"/>
            <p:cNvSpPr>
              <a:spLocks noChangeArrowheads="1"/>
            </p:cNvSpPr>
            <p:nvPr/>
          </p:nvSpPr>
          <p:spPr bwMode="auto">
            <a:xfrm>
              <a:off x="6172200" y="5146376"/>
              <a:ext cx="228600" cy="228600"/>
            </a:xfrm>
            <a:prstGeom prst="rect">
              <a:avLst/>
            </a:prstGeom>
            <a:solidFill>
              <a:srgbClr val="FFFF99"/>
            </a:solid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59" name="Rectangle 70"/>
            <p:cNvSpPr>
              <a:spLocks noChangeArrowheads="1"/>
            </p:cNvSpPr>
            <p:nvPr/>
          </p:nvSpPr>
          <p:spPr bwMode="auto">
            <a:xfrm>
              <a:off x="6400800" y="5146376"/>
              <a:ext cx="228600" cy="228600"/>
            </a:xfrm>
            <a:prstGeom prst="rect">
              <a:avLst/>
            </a:prstGeom>
            <a:solidFill>
              <a:srgbClr val="FFFF99"/>
            </a:solid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60" name="Line 17"/>
            <p:cNvSpPr>
              <a:spLocks noChangeShapeType="1"/>
            </p:cNvSpPr>
            <p:nvPr/>
          </p:nvSpPr>
          <p:spPr bwMode="auto">
            <a:xfrm>
              <a:off x="5562600" y="4308176"/>
              <a:ext cx="1524000" cy="1066800"/>
            </a:xfrm>
            <a:prstGeom prst="line">
              <a:avLst/>
            </a:prstGeom>
            <a:noFill/>
            <a:ln w="38100">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61" name="Line 18"/>
            <p:cNvSpPr>
              <a:spLocks noChangeShapeType="1"/>
            </p:cNvSpPr>
            <p:nvPr/>
          </p:nvSpPr>
          <p:spPr bwMode="auto">
            <a:xfrm flipV="1">
              <a:off x="5029200" y="5374976"/>
              <a:ext cx="2057400" cy="457200"/>
            </a:xfrm>
            <a:prstGeom prst="line">
              <a:avLst/>
            </a:prstGeom>
            <a:noFill/>
            <a:ln w="38100">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62" name="Line 16"/>
            <p:cNvSpPr>
              <a:spLocks noChangeShapeType="1"/>
            </p:cNvSpPr>
            <p:nvPr/>
          </p:nvSpPr>
          <p:spPr bwMode="auto">
            <a:xfrm flipV="1">
              <a:off x="5029200" y="4308176"/>
              <a:ext cx="533400" cy="1524000"/>
            </a:xfrm>
            <a:prstGeom prst="line">
              <a:avLst/>
            </a:prstGeom>
            <a:noFill/>
            <a:ln w="38100">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63" name="Oval 62"/>
            <p:cNvSpPr/>
            <p:nvPr/>
          </p:nvSpPr>
          <p:spPr bwMode="auto">
            <a:xfrm>
              <a:off x="6024562" y="4770334"/>
              <a:ext cx="66675" cy="66675"/>
            </a:xfrm>
            <a:prstGeom prst="ellipse">
              <a:avLst/>
            </a:prstGeom>
            <a:solidFill>
              <a:srgbClr val="C0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64" name="Oval 63"/>
            <p:cNvSpPr/>
            <p:nvPr/>
          </p:nvSpPr>
          <p:spPr bwMode="auto">
            <a:xfrm>
              <a:off x="5795962" y="4770334"/>
              <a:ext cx="66675" cy="66675"/>
            </a:xfrm>
            <a:prstGeom prst="ellipse">
              <a:avLst/>
            </a:prstGeom>
            <a:solidFill>
              <a:srgbClr val="C0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65" name="Oval 64"/>
            <p:cNvSpPr/>
            <p:nvPr/>
          </p:nvSpPr>
          <p:spPr bwMode="auto">
            <a:xfrm>
              <a:off x="5567362" y="4770334"/>
              <a:ext cx="66675" cy="66675"/>
            </a:xfrm>
            <a:prstGeom prst="ellipse">
              <a:avLst/>
            </a:prstGeom>
            <a:solidFill>
              <a:srgbClr val="C0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66" name="Oval 65"/>
            <p:cNvSpPr/>
            <p:nvPr/>
          </p:nvSpPr>
          <p:spPr bwMode="auto">
            <a:xfrm>
              <a:off x="5338762" y="4770334"/>
              <a:ext cx="66675" cy="66675"/>
            </a:xfrm>
            <a:prstGeom prst="ellipse">
              <a:avLst/>
            </a:prstGeom>
            <a:solidFill>
              <a:srgbClr val="969696"/>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67" name="Oval 66"/>
            <p:cNvSpPr/>
            <p:nvPr/>
          </p:nvSpPr>
          <p:spPr bwMode="auto">
            <a:xfrm>
              <a:off x="6253162" y="4770334"/>
              <a:ext cx="66675" cy="66675"/>
            </a:xfrm>
            <a:prstGeom prst="ellipse">
              <a:avLst/>
            </a:prstGeom>
            <a:solidFill>
              <a:srgbClr val="969696"/>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68" name="Oval 67"/>
            <p:cNvSpPr/>
            <p:nvPr/>
          </p:nvSpPr>
          <p:spPr bwMode="auto">
            <a:xfrm>
              <a:off x="6024562" y="5003501"/>
              <a:ext cx="66675" cy="66675"/>
            </a:xfrm>
            <a:prstGeom prst="ellipse">
              <a:avLst/>
            </a:prstGeom>
            <a:solidFill>
              <a:srgbClr val="C0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69" name="Oval 68"/>
            <p:cNvSpPr/>
            <p:nvPr/>
          </p:nvSpPr>
          <p:spPr bwMode="auto">
            <a:xfrm>
              <a:off x="5795962" y="5003501"/>
              <a:ext cx="66675" cy="66675"/>
            </a:xfrm>
            <a:prstGeom prst="ellipse">
              <a:avLst/>
            </a:prstGeom>
            <a:solidFill>
              <a:srgbClr val="C0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70" name="Oval 69"/>
            <p:cNvSpPr/>
            <p:nvPr/>
          </p:nvSpPr>
          <p:spPr bwMode="auto">
            <a:xfrm>
              <a:off x="5567362" y="5003501"/>
              <a:ext cx="66675" cy="66675"/>
            </a:xfrm>
            <a:prstGeom prst="ellipse">
              <a:avLst/>
            </a:prstGeom>
            <a:solidFill>
              <a:srgbClr val="C0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71" name="Oval 70"/>
            <p:cNvSpPr/>
            <p:nvPr/>
          </p:nvSpPr>
          <p:spPr bwMode="auto">
            <a:xfrm>
              <a:off x="5338762" y="5003501"/>
              <a:ext cx="66675" cy="66675"/>
            </a:xfrm>
            <a:prstGeom prst="ellipse">
              <a:avLst/>
            </a:prstGeom>
            <a:solidFill>
              <a:srgbClr val="C0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72" name="Oval 71"/>
            <p:cNvSpPr/>
            <p:nvPr/>
          </p:nvSpPr>
          <p:spPr bwMode="auto">
            <a:xfrm>
              <a:off x="6024562" y="5227338"/>
              <a:ext cx="66675" cy="66675"/>
            </a:xfrm>
            <a:prstGeom prst="ellipse">
              <a:avLst/>
            </a:prstGeom>
            <a:solidFill>
              <a:srgbClr val="C0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73" name="Oval 72"/>
            <p:cNvSpPr/>
            <p:nvPr/>
          </p:nvSpPr>
          <p:spPr bwMode="auto">
            <a:xfrm>
              <a:off x="5795962" y="5227338"/>
              <a:ext cx="66675" cy="66675"/>
            </a:xfrm>
            <a:prstGeom prst="ellipse">
              <a:avLst/>
            </a:prstGeom>
            <a:solidFill>
              <a:srgbClr val="C0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74" name="Oval 73"/>
            <p:cNvSpPr/>
            <p:nvPr/>
          </p:nvSpPr>
          <p:spPr bwMode="auto">
            <a:xfrm>
              <a:off x="5567362" y="5227338"/>
              <a:ext cx="66675" cy="66675"/>
            </a:xfrm>
            <a:prstGeom prst="ellipse">
              <a:avLst/>
            </a:prstGeom>
            <a:solidFill>
              <a:srgbClr val="C0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75" name="Oval 74"/>
            <p:cNvSpPr/>
            <p:nvPr/>
          </p:nvSpPr>
          <p:spPr bwMode="auto">
            <a:xfrm>
              <a:off x="5338762" y="5227338"/>
              <a:ext cx="66675" cy="66675"/>
            </a:xfrm>
            <a:prstGeom prst="ellipse">
              <a:avLst/>
            </a:prstGeom>
            <a:solidFill>
              <a:srgbClr val="C0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76" name="Oval 75"/>
            <p:cNvSpPr/>
            <p:nvPr/>
          </p:nvSpPr>
          <p:spPr bwMode="auto">
            <a:xfrm>
              <a:off x="6024562" y="5455938"/>
              <a:ext cx="66675" cy="66675"/>
            </a:xfrm>
            <a:prstGeom prst="ellipse">
              <a:avLst/>
            </a:prstGeom>
            <a:solidFill>
              <a:srgbClr val="C0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77" name="Oval 76"/>
            <p:cNvSpPr/>
            <p:nvPr/>
          </p:nvSpPr>
          <p:spPr bwMode="auto">
            <a:xfrm>
              <a:off x="5795962" y="5455938"/>
              <a:ext cx="66675" cy="66675"/>
            </a:xfrm>
            <a:prstGeom prst="ellipse">
              <a:avLst/>
            </a:prstGeom>
            <a:solidFill>
              <a:srgbClr val="C0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78" name="Oval 77"/>
            <p:cNvSpPr/>
            <p:nvPr/>
          </p:nvSpPr>
          <p:spPr bwMode="auto">
            <a:xfrm>
              <a:off x="5567362" y="5455938"/>
              <a:ext cx="66675" cy="66675"/>
            </a:xfrm>
            <a:prstGeom prst="ellipse">
              <a:avLst/>
            </a:prstGeom>
            <a:solidFill>
              <a:srgbClr val="C0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79" name="Oval 78"/>
            <p:cNvSpPr/>
            <p:nvPr/>
          </p:nvSpPr>
          <p:spPr bwMode="auto">
            <a:xfrm>
              <a:off x="5338762" y="5455938"/>
              <a:ext cx="66675" cy="66675"/>
            </a:xfrm>
            <a:prstGeom prst="ellipse">
              <a:avLst/>
            </a:prstGeom>
            <a:solidFill>
              <a:srgbClr val="C0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80" name="Oval 79"/>
            <p:cNvSpPr/>
            <p:nvPr/>
          </p:nvSpPr>
          <p:spPr bwMode="auto">
            <a:xfrm>
              <a:off x="6937375" y="5232101"/>
              <a:ext cx="66675" cy="66675"/>
            </a:xfrm>
            <a:prstGeom prst="ellipse">
              <a:avLst/>
            </a:prstGeom>
            <a:solidFill>
              <a:srgbClr val="969696"/>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81" name="Oval 80"/>
            <p:cNvSpPr/>
            <p:nvPr/>
          </p:nvSpPr>
          <p:spPr bwMode="auto">
            <a:xfrm>
              <a:off x="6708775" y="5232101"/>
              <a:ext cx="66675" cy="66675"/>
            </a:xfrm>
            <a:prstGeom prst="ellipse">
              <a:avLst/>
            </a:prstGeom>
            <a:solidFill>
              <a:srgbClr val="C0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82" name="Oval 81"/>
            <p:cNvSpPr/>
            <p:nvPr/>
          </p:nvSpPr>
          <p:spPr bwMode="auto">
            <a:xfrm>
              <a:off x="6480175" y="5232101"/>
              <a:ext cx="66675" cy="66675"/>
            </a:xfrm>
            <a:prstGeom prst="ellipse">
              <a:avLst/>
            </a:prstGeom>
            <a:solidFill>
              <a:srgbClr val="C0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83" name="Oval 82"/>
            <p:cNvSpPr/>
            <p:nvPr/>
          </p:nvSpPr>
          <p:spPr bwMode="auto">
            <a:xfrm>
              <a:off x="6251575" y="5232101"/>
              <a:ext cx="66675" cy="66675"/>
            </a:xfrm>
            <a:prstGeom prst="ellipse">
              <a:avLst/>
            </a:prstGeom>
            <a:solidFill>
              <a:srgbClr val="C0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84" name="Oval 83"/>
            <p:cNvSpPr/>
            <p:nvPr/>
          </p:nvSpPr>
          <p:spPr bwMode="auto">
            <a:xfrm>
              <a:off x="5110162" y="5684538"/>
              <a:ext cx="66675" cy="66675"/>
            </a:xfrm>
            <a:prstGeom prst="ellipse">
              <a:avLst/>
            </a:prstGeom>
            <a:solidFill>
              <a:srgbClr val="C0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85" name="Oval 84"/>
            <p:cNvSpPr/>
            <p:nvPr/>
          </p:nvSpPr>
          <p:spPr bwMode="auto">
            <a:xfrm>
              <a:off x="6708775" y="5003501"/>
              <a:ext cx="66675" cy="66675"/>
            </a:xfrm>
            <a:prstGeom prst="ellipse">
              <a:avLst/>
            </a:prstGeom>
            <a:solidFill>
              <a:srgbClr val="969696"/>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86" name="Oval 85"/>
            <p:cNvSpPr/>
            <p:nvPr/>
          </p:nvSpPr>
          <p:spPr bwMode="auto">
            <a:xfrm>
              <a:off x="6480175" y="5003501"/>
              <a:ext cx="66675" cy="66675"/>
            </a:xfrm>
            <a:prstGeom prst="ellipse">
              <a:avLst/>
            </a:prstGeom>
            <a:solidFill>
              <a:srgbClr val="C0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87" name="Oval 86"/>
            <p:cNvSpPr/>
            <p:nvPr/>
          </p:nvSpPr>
          <p:spPr bwMode="auto">
            <a:xfrm>
              <a:off x="6251575" y="5003501"/>
              <a:ext cx="66675" cy="66675"/>
            </a:xfrm>
            <a:prstGeom prst="ellipse">
              <a:avLst/>
            </a:prstGeom>
            <a:solidFill>
              <a:srgbClr val="C0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88" name="Oval 87"/>
            <p:cNvSpPr/>
            <p:nvPr/>
          </p:nvSpPr>
          <p:spPr bwMode="auto">
            <a:xfrm>
              <a:off x="6708775" y="5451176"/>
              <a:ext cx="66675" cy="66675"/>
            </a:xfrm>
            <a:prstGeom prst="ellipse">
              <a:avLst/>
            </a:prstGeom>
            <a:solidFill>
              <a:srgbClr val="969696"/>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89" name="Oval 88"/>
            <p:cNvSpPr/>
            <p:nvPr/>
          </p:nvSpPr>
          <p:spPr bwMode="auto">
            <a:xfrm>
              <a:off x="6480175" y="5451176"/>
              <a:ext cx="66675" cy="66675"/>
            </a:xfrm>
            <a:prstGeom prst="ellipse">
              <a:avLst/>
            </a:prstGeom>
            <a:solidFill>
              <a:srgbClr val="C0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90" name="Oval 89"/>
            <p:cNvSpPr/>
            <p:nvPr/>
          </p:nvSpPr>
          <p:spPr bwMode="auto">
            <a:xfrm>
              <a:off x="6251575" y="5451176"/>
              <a:ext cx="66675" cy="66675"/>
            </a:xfrm>
            <a:prstGeom prst="ellipse">
              <a:avLst/>
            </a:prstGeom>
            <a:solidFill>
              <a:srgbClr val="C0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91" name="Oval 90"/>
            <p:cNvSpPr/>
            <p:nvPr/>
          </p:nvSpPr>
          <p:spPr bwMode="auto">
            <a:xfrm>
              <a:off x="5338761" y="5684538"/>
              <a:ext cx="66675" cy="66675"/>
            </a:xfrm>
            <a:prstGeom prst="ellipse">
              <a:avLst/>
            </a:prstGeom>
            <a:solidFill>
              <a:srgbClr val="C0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92" name="Oval 91"/>
            <p:cNvSpPr/>
            <p:nvPr/>
          </p:nvSpPr>
          <p:spPr bwMode="auto">
            <a:xfrm>
              <a:off x="6024562" y="4541538"/>
              <a:ext cx="66675" cy="66675"/>
            </a:xfrm>
            <a:prstGeom prst="ellipse">
              <a:avLst/>
            </a:prstGeom>
            <a:solidFill>
              <a:srgbClr val="969696"/>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93" name="Oval 92"/>
            <p:cNvSpPr/>
            <p:nvPr/>
          </p:nvSpPr>
          <p:spPr bwMode="auto">
            <a:xfrm>
              <a:off x="5795962" y="4541538"/>
              <a:ext cx="66675" cy="66675"/>
            </a:xfrm>
            <a:prstGeom prst="ellipse">
              <a:avLst/>
            </a:prstGeom>
            <a:solidFill>
              <a:srgbClr val="C0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94" name="Oval 93"/>
            <p:cNvSpPr/>
            <p:nvPr/>
          </p:nvSpPr>
          <p:spPr bwMode="auto">
            <a:xfrm>
              <a:off x="5567362" y="4541538"/>
              <a:ext cx="66675" cy="66675"/>
            </a:xfrm>
            <a:prstGeom prst="ellipse">
              <a:avLst/>
            </a:prstGeom>
            <a:solidFill>
              <a:srgbClr val="C0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95" name="Oval 94"/>
            <p:cNvSpPr/>
            <p:nvPr/>
          </p:nvSpPr>
          <p:spPr bwMode="auto">
            <a:xfrm>
              <a:off x="5567362" y="4317701"/>
              <a:ext cx="66675" cy="66675"/>
            </a:xfrm>
            <a:prstGeom prst="ellipse">
              <a:avLst/>
            </a:prstGeom>
            <a:solidFill>
              <a:srgbClr val="C0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96" name="Oval 95"/>
            <p:cNvSpPr/>
            <p:nvPr/>
          </p:nvSpPr>
          <p:spPr bwMode="auto">
            <a:xfrm>
              <a:off x="5110162" y="5455938"/>
              <a:ext cx="66675" cy="66675"/>
            </a:xfrm>
            <a:prstGeom prst="ellipse">
              <a:avLst/>
            </a:prstGeom>
            <a:solidFill>
              <a:srgbClr val="969696"/>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97" name="Oval 96"/>
            <p:cNvSpPr/>
            <p:nvPr/>
          </p:nvSpPr>
          <p:spPr bwMode="auto">
            <a:xfrm>
              <a:off x="5567362" y="5689301"/>
              <a:ext cx="66675" cy="66675"/>
            </a:xfrm>
            <a:prstGeom prst="ellipse">
              <a:avLst/>
            </a:prstGeom>
            <a:solidFill>
              <a:srgbClr val="969696"/>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grpSp>
      <p:grpSp>
        <p:nvGrpSpPr>
          <p:cNvPr id="98" name="Group 97"/>
          <p:cNvGrpSpPr/>
          <p:nvPr/>
        </p:nvGrpSpPr>
        <p:grpSpPr>
          <a:xfrm>
            <a:off x="5579225" y="3137595"/>
            <a:ext cx="2377176" cy="1446977"/>
            <a:chOff x="2211607" y="2804160"/>
            <a:chExt cx="5713193" cy="3477596"/>
          </a:xfrm>
          <a:gradFill flip="none" rotWithShape="1">
            <a:gsLst>
              <a:gs pos="29000">
                <a:schemeClr val="accent3"/>
              </a:gs>
              <a:gs pos="63000">
                <a:schemeClr val="accent3">
                  <a:lumMod val="20000"/>
                  <a:lumOff val="80000"/>
                </a:schemeClr>
              </a:gs>
            </a:gsLst>
            <a:lin ang="13500000" scaled="1"/>
            <a:tileRect/>
          </a:gradFill>
        </p:grpSpPr>
        <p:sp>
          <p:nvSpPr>
            <p:cNvPr id="99" name="Line 17"/>
            <p:cNvSpPr>
              <a:spLocks noChangeShapeType="1"/>
            </p:cNvSpPr>
            <p:nvPr/>
          </p:nvSpPr>
          <p:spPr bwMode="auto">
            <a:xfrm>
              <a:off x="4323004" y="3176760"/>
              <a:ext cx="2483997" cy="1738798"/>
            </a:xfrm>
            <a:prstGeom prst="line">
              <a:avLst/>
            </a:prstGeom>
            <a:grpFill/>
            <a:ln w="38100">
              <a:solidFill>
                <a:srgbClr val="000000"/>
              </a:solidFill>
              <a:prstDash val="sysDot"/>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00" name="Line 18"/>
            <p:cNvSpPr>
              <a:spLocks noChangeShapeType="1"/>
            </p:cNvSpPr>
            <p:nvPr/>
          </p:nvSpPr>
          <p:spPr bwMode="auto">
            <a:xfrm flipV="1">
              <a:off x="3453605" y="4915558"/>
              <a:ext cx="3353396" cy="745199"/>
            </a:xfrm>
            <a:prstGeom prst="line">
              <a:avLst/>
            </a:prstGeom>
            <a:grpFill/>
            <a:ln w="38100">
              <a:solidFill>
                <a:srgbClr val="000000"/>
              </a:solidFill>
              <a:prstDash val="sysDot"/>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01" name="Line 16"/>
            <p:cNvSpPr>
              <a:spLocks noChangeShapeType="1"/>
            </p:cNvSpPr>
            <p:nvPr/>
          </p:nvSpPr>
          <p:spPr bwMode="auto">
            <a:xfrm flipV="1">
              <a:off x="3453605" y="3176760"/>
              <a:ext cx="869399" cy="2483997"/>
            </a:xfrm>
            <a:prstGeom prst="line">
              <a:avLst/>
            </a:prstGeom>
            <a:grpFill/>
            <a:ln w="38100">
              <a:solidFill>
                <a:srgbClr val="000000"/>
              </a:solidFill>
              <a:prstDash val="sysDot"/>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02" name="Line 19"/>
            <p:cNvSpPr>
              <a:spLocks noChangeShapeType="1"/>
            </p:cNvSpPr>
            <p:nvPr/>
          </p:nvSpPr>
          <p:spPr bwMode="auto">
            <a:xfrm>
              <a:off x="2211607" y="3052560"/>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03" name="Line 20"/>
            <p:cNvSpPr>
              <a:spLocks noChangeShapeType="1"/>
            </p:cNvSpPr>
            <p:nvPr/>
          </p:nvSpPr>
          <p:spPr bwMode="auto">
            <a:xfrm>
              <a:off x="2211607" y="3425159"/>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04" name="Line 21"/>
            <p:cNvSpPr>
              <a:spLocks noChangeShapeType="1"/>
            </p:cNvSpPr>
            <p:nvPr/>
          </p:nvSpPr>
          <p:spPr bwMode="auto">
            <a:xfrm>
              <a:off x="2211607" y="3797759"/>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05" name="Line 22"/>
            <p:cNvSpPr>
              <a:spLocks noChangeShapeType="1"/>
            </p:cNvSpPr>
            <p:nvPr/>
          </p:nvSpPr>
          <p:spPr bwMode="auto">
            <a:xfrm>
              <a:off x="2211607" y="4170358"/>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06" name="Line 23"/>
            <p:cNvSpPr>
              <a:spLocks noChangeShapeType="1"/>
            </p:cNvSpPr>
            <p:nvPr/>
          </p:nvSpPr>
          <p:spPr bwMode="auto">
            <a:xfrm>
              <a:off x="2211607" y="4542958"/>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07" name="Line 24"/>
            <p:cNvSpPr>
              <a:spLocks noChangeShapeType="1"/>
            </p:cNvSpPr>
            <p:nvPr/>
          </p:nvSpPr>
          <p:spPr bwMode="auto">
            <a:xfrm>
              <a:off x="2211607" y="4915558"/>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08" name="Line 25"/>
            <p:cNvSpPr>
              <a:spLocks noChangeShapeType="1"/>
            </p:cNvSpPr>
            <p:nvPr/>
          </p:nvSpPr>
          <p:spPr bwMode="auto">
            <a:xfrm>
              <a:off x="2211607" y="5288157"/>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09" name="Line 26"/>
            <p:cNvSpPr>
              <a:spLocks noChangeShapeType="1"/>
            </p:cNvSpPr>
            <p:nvPr/>
          </p:nvSpPr>
          <p:spPr bwMode="auto">
            <a:xfrm>
              <a:off x="2211607" y="5660757"/>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10" name="Line 27"/>
            <p:cNvSpPr>
              <a:spLocks noChangeShapeType="1"/>
            </p:cNvSpPr>
            <p:nvPr/>
          </p:nvSpPr>
          <p:spPr bwMode="auto">
            <a:xfrm>
              <a:off x="2211607" y="6033356"/>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11" name="Line 28"/>
            <p:cNvSpPr>
              <a:spLocks noChangeShapeType="1"/>
            </p:cNvSpPr>
            <p:nvPr/>
          </p:nvSpPr>
          <p:spPr bwMode="auto">
            <a:xfrm>
              <a:off x="2335807"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12" name="Line 29"/>
            <p:cNvSpPr>
              <a:spLocks noChangeShapeType="1"/>
            </p:cNvSpPr>
            <p:nvPr/>
          </p:nvSpPr>
          <p:spPr bwMode="auto">
            <a:xfrm>
              <a:off x="2708406"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13" name="Line 30"/>
            <p:cNvSpPr>
              <a:spLocks noChangeShapeType="1"/>
            </p:cNvSpPr>
            <p:nvPr/>
          </p:nvSpPr>
          <p:spPr bwMode="auto">
            <a:xfrm>
              <a:off x="3081006"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14" name="Line 31"/>
            <p:cNvSpPr>
              <a:spLocks noChangeShapeType="1"/>
            </p:cNvSpPr>
            <p:nvPr/>
          </p:nvSpPr>
          <p:spPr bwMode="auto">
            <a:xfrm>
              <a:off x="3453605"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15" name="Line 32"/>
            <p:cNvSpPr>
              <a:spLocks noChangeShapeType="1"/>
            </p:cNvSpPr>
            <p:nvPr/>
          </p:nvSpPr>
          <p:spPr bwMode="auto">
            <a:xfrm>
              <a:off x="3826205"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16" name="Line 33"/>
            <p:cNvSpPr>
              <a:spLocks noChangeShapeType="1"/>
            </p:cNvSpPr>
            <p:nvPr/>
          </p:nvSpPr>
          <p:spPr bwMode="auto">
            <a:xfrm>
              <a:off x="4198805"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17" name="Line 34"/>
            <p:cNvSpPr>
              <a:spLocks noChangeShapeType="1"/>
            </p:cNvSpPr>
            <p:nvPr/>
          </p:nvSpPr>
          <p:spPr bwMode="auto">
            <a:xfrm>
              <a:off x="4571404"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18" name="Line 35"/>
            <p:cNvSpPr>
              <a:spLocks noChangeShapeType="1"/>
            </p:cNvSpPr>
            <p:nvPr/>
          </p:nvSpPr>
          <p:spPr bwMode="auto">
            <a:xfrm>
              <a:off x="4944004"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19" name="Line 36"/>
            <p:cNvSpPr>
              <a:spLocks noChangeShapeType="1"/>
            </p:cNvSpPr>
            <p:nvPr/>
          </p:nvSpPr>
          <p:spPr bwMode="auto">
            <a:xfrm>
              <a:off x="5316603"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20" name="Line 37"/>
            <p:cNvSpPr>
              <a:spLocks noChangeShapeType="1"/>
            </p:cNvSpPr>
            <p:nvPr/>
          </p:nvSpPr>
          <p:spPr bwMode="auto">
            <a:xfrm>
              <a:off x="5689203"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21" name="Line 38"/>
            <p:cNvSpPr>
              <a:spLocks noChangeShapeType="1"/>
            </p:cNvSpPr>
            <p:nvPr/>
          </p:nvSpPr>
          <p:spPr bwMode="auto">
            <a:xfrm>
              <a:off x="6061802"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22" name="Line 39"/>
            <p:cNvSpPr>
              <a:spLocks noChangeShapeType="1"/>
            </p:cNvSpPr>
            <p:nvPr/>
          </p:nvSpPr>
          <p:spPr bwMode="auto">
            <a:xfrm>
              <a:off x="6434402"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23" name="Line 40"/>
            <p:cNvSpPr>
              <a:spLocks noChangeShapeType="1"/>
            </p:cNvSpPr>
            <p:nvPr/>
          </p:nvSpPr>
          <p:spPr bwMode="auto">
            <a:xfrm>
              <a:off x="6807001"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24" name="Line 41"/>
            <p:cNvSpPr>
              <a:spLocks noChangeShapeType="1"/>
            </p:cNvSpPr>
            <p:nvPr/>
          </p:nvSpPr>
          <p:spPr bwMode="auto">
            <a:xfrm>
              <a:off x="7179601"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25" name="Line 42"/>
            <p:cNvSpPr>
              <a:spLocks noChangeShapeType="1"/>
            </p:cNvSpPr>
            <p:nvPr/>
          </p:nvSpPr>
          <p:spPr bwMode="auto">
            <a:xfrm>
              <a:off x="7552200"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26" name="Rectangle 43"/>
            <p:cNvSpPr>
              <a:spLocks noChangeArrowheads="1"/>
            </p:cNvSpPr>
            <p:nvPr/>
          </p:nvSpPr>
          <p:spPr bwMode="auto">
            <a:xfrm>
              <a:off x="3453605" y="5288157"/>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27" name="Rectangle 45"/>
            <p:cNvSpPr>
              <a:spLocks noChangeArrowheads="1"/>
            </p:cNvSpPr>
            <p:nvPr/>
          </p:nvSpPr>
          <p:spPr bwMode="auto">
            <a:xfrm>
              <a:off x="3826205" y="45429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28" name="Rectangle 46"/>
            <p:cNvSpPr>
              <a:spLocks noChangeArrowheads="1"/>
            </p:cNvSpPr>
            <p:nvPr/>
          </p:nvSpPr>
          <p:spPr bwMode="auto">
            <a:xfrm>
              <a:off x="3826205" y="41703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29" name="Rectangle 47"/>
            <p:cNvSpPr>
              <a:spLocks noChangeArrowheads="1"/>
            </p:cNvSpPr>
            <p:nvPr/>
          </p:nvSpPr>
          <p:spPr bwMode="auto">
            <a:xfrm>
              <a:off x="4198805" y="3797759"/>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30" name="Rectangle 48"/>
            <p:cNvSpPr>
              <a:spLocks noChangeArrowheads="1"/>
            </p:cNvSpPr>
            <p:nvPr/>
          </p:nvSpPr>
          <p:spPr bwMode="auto">
            <a:xfrm>
              <a:off x="4198805" y="3425159"/>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31" name="Rectangle 49"/>
            <p:cNvSpPr>
              <a:spLocks noChangeArrowheads="1"/>
            </p:cNvSpPr>
            <p:nvPr/>
          </p:nvSpPr>
          <p:spPr bwMode="auto">
            <a:xfrm>
              <a:off x="4198805" y="3052560"/>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32" name="Rectangle 50"/>
            <p:cNvSpPr>
              <a:spLocks noChangeArrowheads="1"/>
            </p:cNvSpPr>
            <p:nvPr/>
          </p:nvSpPr>
          <p:spPr bwMode="auto">
            <a:xfrm>
              <a:off x="4571404" y="3425159"/>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33" name="Rectangle 51"/>
            <p:cNvSpPr>
              <a:spLocks noChangeArrowheads="1"/>
            </p:cNvSpPr>
            <p:nvPr/>
          </p:nvSpPr>
          <p:spPr bwMode="auto">
            <a:xfrm>
              <a:off x="4571404" y="3797759"/>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34" name="Rectangle 52"/>
            <p:cNvSpPr>
              <a:spLocks noChangeArrowheads="1"/>
            </p:cNvSpPr>
            <p:nvPr/>
          </p:nvSpPr>
          <p:spPr bwMode="auto">
            <a:xfrm>
              <a:off x="4944004" y="3797759"/>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35" name="Rectangle 53"/>
            <p:cNvSpPr>
              <a:spLocks noChangeArrowheads="1"/>
            </p:cNvSpPr>
            <p:nvPr/>
          </p:nvSpPr>
          <p:spPr bwMode="auto">
            <a:xfrm>
              <a:off x="5316603" y="41703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36" name="Rectangle 54"/>
            <p:cNvSpPr>
              <a:spLocks noChangeArrowheads="1"/>
            </p:cNvSpPr>
            <p:nvPr/>
          </p:nvSpPr>
          <p:spPr bwMode="auto">
            <a:xfrm>
              <a:off x="5689203" y="41703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37" name="Rectangle 55"/>
            <p:cNvSpPr>
              <a:spLocks noChangeArrowheads="1"/>
            </p:cNvSpPr>
            <p:nvPr/>
          </p:nvSpPr>
          <p:spPr bwMode="auto">
            <a:xfrm>
              <a:off x="6061802" y="45429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38" name="Rectangle 56"/>
            <p:cNvSpPr>
              <a:spLocks noChangeArrowheads="1"/>
            </p:cNvSpPr>
            <p:nvPr/>
          </p:nvSpPr>
          <p:spPr bwMode="auto">
            <a:xfrm>
              <a:off x="5689203" y="49155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39" name="Rectangle 57"/>
            <p:cNvSpPr>
              <a:spLocks noChangeArrowheads="1"/>
            </p:cNvSpPr>
            <p:nvPr/>
          </p:nvSpPr>
          <p:spPr bwMode="auto">
            <a:xfrm>
              <a:off x="5316603" y="49155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40" name="Rectangle 58"/>
            <p:cNvSpPr>
              <a:spLocks noChangeArrowheads="1"/>
            </p:cNvSpPr>
            <p:nvPr/>
          </p:nvSpPr>
          <p:spPr bwMode="auto">
            <a:xfrm>
              <a:off x="4944004" y="49155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41" name="Rectangle 59"/>
            <p:cNvSpPr>
              <a:spLocks noChangeArrowheads="1"/>
            </p:cNvSpPr>
            <p:nvPr/>
          </p:nvSpPr>
          <p:spPr bwMode="auto">
            <a:xfrm>
              <a:off x="4571404" y="49155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42" name="Rectangle 60"/>
            <p:cNvSpPr>
              <a:spLocks noChangeArrowheads="1"/>
            </p:cNvSpPr>
            <p:nvPr/>
          </p:nvSpPr>
          <p:spPr bwMode="auto">
            <a:xfrm>
              <a:off x="4198805" y="49155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43" name="Rectangle 61"/>
            <p:cNvSpPr>
              <a:spLocks noChangeArrowheads="1"/>
            </p:cNvSpPr>
            <p:nvPr/>
          </p:nvSpPr>
          <p:spPr bwMode="auto">
            <a:xfrm>
              <a:off x="3826205" y="5288157"/>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44" name="Rectangle 62"/>
            <p:cNvSpPr>
              <a:spLocks noChangeArrowheads="1"/>
            </p:cNvSpPr>
            <p:nvPr/>
          </p:nvSpPr>
          <p:spPr bwMode="auto">
            <a:xfrm>
              <a:off x="3826205" y="49155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45" name="Rectangle 63"/>
            <p:cNvSpPr>
              <a:spLocks noChangeArrowheads="1"/>
            </p:cNvSpPr>
            <p:nvPr/>
          </p:nvSpPr>
          <p:spPr bwMode="auto">
            <a:xfrm>
              <a:off x="4198805" y="41703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46" name="Rectangle 64"/>
            <p:cNvSpPr>
              <a:spLocks noChangeArrowheads="1"/>
            </p:cNvSpPr>
            <p:nvPr/>
          </p:nvSpPr>
          <p:spPr bwMode="auto">
            <a:xfrm>
              <a:off x="4198805" y="45429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47" name="Rectangle 65"/>
            <p:cNvSpPr>
              <a:spLocks noChangeArrowheads="1"/>
            </p:cNvSpPr>
            <p:nvPr/>
          </p:nvSpPr>
          <p:spPr bwMode="auto">
            <a:xfrm>
              <a:off x="4571404" y="45429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48" name="Rectangle 66"/>
            <p:cNvSpPr>
              <a:spLocks noChangeArrowheads="1"/>
            </p:cNvSpPr>
            <p:nvPr/>
          </p:nvSpPr>
          <p:spPr bwMode="auto">
            <a:xfrm>
              <a:off x="4571404" y="41703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49" name="Rectangle 67"/>
            <p:cNvSpPr>
              <a:spLocks noChangeArrowheads="1"/>
            </p:cNvSpPr>
            <p:nvPr/>
          </p:nvSpPr>
          <p:spPr bwMode="auto">
            <a:xfrm>
              <a:off x="4944004" y="45429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50" name="Rectangle 68"/>
            <p:cNvSpPr>
              <a:spLocks noChangeArrowheads="1"/>
            </p:cNvSpPr>
            <p:nvPr/>
          </p:nvSpPr>
          <p:spPr bwMode="auto">
            <a:xfrm>
              <a:off x="4944004" y="41703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51" name="Rectangle 69"/>
            <p:cNvSpPr>
              <a:spLocks noChangeArrowheads="1"/>
            </p:cNvSpPr>
            <p:nvPr/>
          </p:nvSpPr>
          <p:spPr bwMode="auto">
            <a:xfrm>
              <a:off x="5316603" y="45429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52" name="Rectangle 70"/>
            <p:cNvSpPr>
              <a:spLocks noChangeArrowheads="1"/>
            </p:cNvSpPr>
            <p:nvPr/>
          </p:nvSpPr>
          <p:spPr bwMode="auto">
            <a:xfrm>
              <a:off x="5689203" y="45429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grpSp>
      <p:sp>
        <p:nvSpPr>
          <p:cNvPr id="153" name="Rounded Rectangle 152"/>
          <p:cNvSpPr/>
          <p:nvPr/>
        </p:nvSpPr>
        <p:spPr>
          <a:xfrm>
            <a:off x="4596383" y="1139849"/>
            <a:ext cx="1718442" cy="1057890"/>
          </a:xfrm>
          <a:prstGeom prst="roundRect">
            <a:avLst/>
          </a:prstGeom>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a:r>
              <a:rPr lang="en-US" sz="1400" dirty="0" smtClean="0"/>
              <a:t>Rasterization:</a:t>
            </a:r>
          </a:p>
          <a:p>
            <a:pPr algn="ctr"/>
            <a:r>
              <a:rPr lang="en-US" sz="1400" dirty="0" smtClean="0"/>
              <a:t>Makes fragments,</a:t>
            </a:r>
          </a:p>
          <a:p>
            <a:pPr algn="ctr"/>
            <a:r>
              <a:rPr lang="en-US" sz="1400" dirty="0" smtClean="0"/>
              <a:t>Interpolates vertex attributes</a:t>
            </a:r>
            <a:endParaRPr lang="sv-SE" sz="1400" dirty="0"/>
          </a:p>
        </p:txBody>
      </p:sp>
      <p:sp>
        <p:nvSpPr>
          <p:cNvPr id="154" name="Rounded Rectangle 153"/>
          <p:cNvSpPr/>
          <p:nvPr/>
        </p:nvSpPr>
        <p:spPr>
          <a:xfrm>
            <a:off x="4473732" y="2753440"/>
            <a:ext cx="1528175" cy="64412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G-buffer(s):</a:t>
            </a:r>
          </a:p>
          <a:p>
            <a:pPr algn="ctr"/>
            <a:r>
              <a:rPr lang="en-US" sz="1400" dirty="0" smtClean="0"/>
              <a:t>stores attributes</a:t>
            </a:r>
            <a:endParaRPr lang="sv-SE" sz="1400" dirty="0"/>
          </a:p>
        </p:txBody>
      </p:sp>
      <p:sp>
        <p:nvSpPr>
          <p:cNvPr id="155" name="Down Arrow 154"/>
          <p:cNvSpPr/>
          <p:nvPr/>
        </p:nvSpPr>
        <p:spPr>
          <a:xfrm>
            <a:off x="7068394" y="2560520"/>
            <a:ext cx="954007" cy="478028"/>
          </a:xfrm>
          <a:prstGeom prst="downArrow">
            <a:avLst/>
          </a:prstGeom>
        </p:spPr>
        <p:style>
          <a:lnRef idx="1">
            <a:schemeClr val="accent6"/>
          </a:lnRef>
          <a:fillRef idx="3">
            <a:schemeClr val="accent6"/>
          </a:fillRef>
          <a:effectRef idx="2">
            <a:schemeClr val="accent6"/>
          </a:effectRef>
          <a:fontRef idx="minor">
            <a:schemeClr val="lt1"/>
          </a:fontRef>
        </p:style>
        <p:txBody>
          <a:bodyPr lIns="0" tIns="36000" rIns="0" rtlCol="0" anchor="ctr"/>
          <a:lstStyle/>
          <a:p>
            <a:pPr algn="ctr"/>
            <a:r>
              <a:rPr lang="en-US" sz="1000" dirty="0" smtClean="0"/>
              <a:t>Position</a:t>
            </a:r>
            <a:endParaRPr lang="sv-SE" sz="1000" dirty="0"/>
          </a:p>
        </p:txBody>
      </p:sp>
      <p:sp>
        <p:nvSpPr>
          <p:cNvPr id="156" name="ADown Arrow 155"/>
          <p:cNvSpPr/>
          <p:nvPr/>
        </p:nvSpPr>
        <p:spPr>
          <a:xfrm>
            <a:off x="6562046" y="2584904"/>
            <a:ext cx="954007" cy="478028"/>
          </a:xfrm>
          <a:prstGeom prst="downArrow">
            <a:avLst/>
          </a:prstGeom>
        </p:spPr>
        <p:style>
          <a:lnRef idx="1">
            <a:schemeClr val="accent4"/>
          </a:lnRef>
          <a:fillRef idx="3">
            <a:schemeClr val="accent4"/>
          </a:fillRef>
          <a:effectRef idx="2">
            <a:schemeClr val="accent4"/>
          </a:effectRef>
          <a:fontRef idx="minor">
            <a:schemeClr val="lt1"/>
          </a:fontRef>
        </p:style>
        <p:txBody>
          <a:bodyPr lIns="0" tIns="36000" rIns="0" rtlCol="0" anchor="ctr"/>
          <a:lstStyle/>
          <a:p>
            <a:pPr algn="ctr"/>
            <a:r>
              <a:rPr lang="en-US" sz="1100" dirty="0" smtClean="0"/>
              <a:t>Normal</a:t>
            </a:r>
            <a:endParaRPr lang="sv-SE" sz="1100" dirty="0"/>
          </a:p>
        </p:txBody>
      </p:sp>
      <p:sp>
        <p:nvSpPr>
          <p:cNvPr id="158" name="Ack1"/>
          <p:cNvSpPr/>
          <p:nvPr/>
        </p:nvSpPr>
        <p:spPr>
          <a:xfrm>
            <a:off x="6044622" y="2603192"/>
            <a:ext cx="954007" cy="478028"/>
          </a:xfrm>
          <a:prstGeom prst="downArrow">
            <a:avLst/>
          </a:prstGeom>
        </p:spPr>
        <p:style>
          <a:lnRef idx="1">
            <a:schemeClr val="accent3"/>
          </a:lnRef>
          <a:fillRef idx="3">
            <a:schemeClr val="accent3"/>
          </a:fillRef>
          <a:effectRef idx="2">
            <a:schemeClr val="accent3"/>
          </a:effectRef>
          <a:fontRef idx="minor">
            <a:schemeClr val="lt1"/>
          </a:fontRef>
        </p:style>
        <p:txBody>
          <a:bodyPr lIns="0" tIns="36000" rIns="0" rtlCol="0" anchor="ctr"/>
          <a:lstStyle/>
          <a:p>
            <a:pPr algn="ctr"/>
            <a:r>
              <a:rPr lang="en-US" sz="1400" dirty="0" smtClean="0"/>
              <a:t>Color</a:t>
            </a:r>
            <a:endParaRPr lang="sv-SE" sz="1400" dirty="0"/>
          </a:p>
        </p:txBody>
      </p:sp>
    </p:spTree>
    <p:extLst>
      <p:ext uri="{BB962C8B-B14F-4D97-AF65-F5344CB8AC3E}">
        <p14:creationId xmlns:p14="http://schemas.microsoft.com/office/powerpoint/2010/main" val="39205006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250"/>
                                        <p:tgtEl>
                                          <p:spTgt spid="8">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3" end="3"/>
                                            </p:txEl>
                                          </p:spTgt>
                                        </p:tgtEl>
                                        <p:attrNameLst>
                                          <p:attrName>style.visibility</p:attrName>
                                        </p:attrNameLst>
                                      </p:cBhvr>
                                      <p:to>
                                        <p:strVal val="visible"/>
                                      </p:to>
                                    </p:set>
                                    <p:animEffect transition="in" filter="fade">
                                      <p:cBhvr>
                                        <p:cTn id="10" dur="250"/>
                                        <p:tgtEl>
                                          <p:spTgt spid="8">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animEffect transition="in" filter="fade">
                                      <p:cBhvr>
                                        <p:cTn id="13" dur="250"/>
                                        <p:tgtEl>
                                          <p:spTgt spid="8">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5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5"/>
                                        </p:tgtEl>
                                        <p:attrNameLst>
                                          <p:attrName>style.visibility</p:attrName>
                                        </p:attrNameLst>
                                      </p:cBhvr>
                                      <p:to>
                                        <p:strVal val="visible"/>
                                      </p:to>
                                    </p:set>
                                    <p:animEffect transition="in" filter="fade">
                                      <p:cBhvr>
                                        <p:cTn id="19" dur="250"/>
                                        <p:tgtEl>
                                          <p:spTgt spid="15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6"/>
                                        </p:tgtEl>
                                        <p:attrNameLst>
                                          <p:attrName>style.visibility</p:attrName>
                                        </p:attrNameLst>
                                      </p:cBhvr>
                                      <p:to>
                                        <p:strVal val="visible"/>
                                      </p:to>
                                    </p:set>
                                    <p:animEffect transition="in" filter="fade">
                                      <p:cBhvr>
                                        <p:cTn id="22" dur="250"/>
                                        <p:tgtEl>
                                          <p:spTgt spid="15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8"/>
                                        </p:tgtEl>
                                        <p:attrNameLst>
                                          <p:attrName>style.visibility</p:attrName>
                                        </p:attrNameLst>
                                      </p:cBhvr>
                                      <p:to>
                                        <p:strVal val="visible"/>
                                      </p:to>
                                    </p:set>
                                    <p:animEffect transition="in" filter="fade">
                                      <p:cBhvr>
                                        <p:cTn id="25" dur="250"/>
                                        <p:tgtEl>
                                          <p:spTgt spid="15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3"/>
                                        </p:tgtEl>
                                        <p:attrNameLst>
                                          <p:attrName>style.visibility</p:attrName>
                                        </p:attrNameLst>
                                      </p:cBhvr>
                                      <p:to>
                                        <p:strVal val="visible"/>
                                      </p:to>
                                    </p:set>
                                    <p:animEffect transition="in" filter="fade">
                                      <p:cBhvr>
                                        <p:cTn id="28" dur="250"/>
                                        <p:tgtEl>
                                          <p:spTgt spid="15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animEffect transition="in" filter="fade">
                                      <p:cBhvr>
                                        <p:cTn id="33" dur="250"/>
                                        <p:tgtEl>
                                          <p:spTgt spid="8">
                                            <p:txEl>
                                              <p:pRg st="5" end="5"/>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8">
                                            <p:txEl>
                                              <p:pRg st="6" end="6"/>
                                            </p:txEl>
                                          </p:spTgt>
                                        </p:tgtEl>
                                        <p:attrNameLst>
                                          <p:attrName>style.visibility</p:attrName>
                                        </p:attrNameLst>
                                      </p:cBhvr>
                                      <p:to>
                                        <p:strVal val="visible"/>
                                      </p:to>
                                    </p:set>
                                    <p:animEffect transition="in" filter="fade">
                                      <p:cBhvr>
                                        <p:cTn id="36" dur="250"/>
                                        <p:tgtEl>
                                          <p:spTgt spid="8">
                                            <p:txEl>
                                              <p:pRg st="6" end="6"/>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98"/>
                                        </p:tgtEl>
                                        <p:attrNameLst>
                                          <p:attrName>style.visibility</p:attrName>
                                        </p:attrNameLst>
                                      </p:cBhvr>
                                      <p:to>
                                        <p:strVal val="visible"/>
                                      </p:to>
                                    </p:set>
                                    <p:animEffect transition="in" filter="fade">
                                      <p:cBhvr>
                                        <p:cTn id="39" dur="250"/>
                                        <p:tgtEl>
                                          <p:spTgt spid="98"/>
                                        </p:tgtEl>
                                      </p:cBhvr>
                                    </p:animEffect>
                                  </p:childTnLst>
                                </p:cTn>
                              </p:par>
                              <p:par>
                                <p:cTn id="40" presetID="10" presetClass="entr" presetSubtype="0" fill="hold" nodeType="withEffect">
                                  <p:stCondLst>
                                    <p:cond delay="0"/>
                                  </p:stCondLst>
                                  <p:childTnLst>
                                    <p:set>
                                      <p:cBhvr>
                                        <p:cTn id="41" dur="1" fill="hold">
                                          <p:stCondLst>
                                            <p:cond delay="0"/>
                                          </p:stCondLst>
                                        </p:cTn>
                                        <p:tgtEl>
                                          <p:spTgt spid="325"/>
                                        </p:tgtEl>
                                        <p:attrNameLst>
                                          <p:attrName>style.visibility</p:attrName>
                                        </p:attrNameLst>
                                      </p:cBhvr>
                                      <p:to>
                                        <p:strVal val="visible"/>
                                      </p:to>
                                    </p:set>
                                    <p:animEffect transition="in" filter="fade">
                                      <p:cBhvr>
                                        <p:cTn id="42" dur="250"/>
                                        <p:tgtEl>
                                          <p:spTgt spid="325"/>
                                        </p:tgtEl>
                                      </p:cBhvr>
                                    </p:animEffect>
                                  </p:childTnLst>
                                </p:cTn>
                              </p:par>
                              <p:par>
                                <p:cTn id="43" presetID="10" presetClass="entr" presetSubtype="0" fill="hold" nodeType="withEffect">
                                  <p:stCondLst>
                                    <p:cond delay="0"/>
                                  </p:stCondLst>
                                  <p:childTnLst>
                                    <p:set>
                                      <p:cBhvr>
                                        <p:cTn id="44" dur="1" fill="hold">
                                          <p:stCondLst>
                                            <p:cond delay="0"/>
                                          </p:stCondLst>
                                        </p:cTn>
                                        <p:tgtEl>
                                          <p:spTgt spid="380"/>
                                        </p:tgtEl>
                                        <p:attrNameLst>
                                          <p:attrName>style.visibility</p:attrName>
                                        </p:attrNameLst>
                                      </p:cBhvr>
                                      <p:to>
                                        <p:strVal val="visible"/>
                                      </p:to>
                                    </p:set>
                                    <p:animEffect transition="in" filter="fade">
                                      <p:cBhvr>
                                        <p:cTn id="45" dur="250"/>
                                        <p:tgtEl>
                                          <p:spTgt spid="38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54"/>
                                        </p:tgtEl>
                                        <p:attrNameLst>
                                          <p:attrName>style.visibility</p:attrName>
                                        </p:attrNameLst>
                                      </p:cBhvr>
                                      <p:to>
                                        <p:strVal val="visible"/>
                                      </p:to>
                                    </p:set>
                                    <p:animEffect transition="in" filter="fade">
                                      <p:cBhvr>
                                        <p:cTn id="48" dur="250"/>
                                        <p:tgtEl>
                                          <p:spTgt spid="154"/>
                                        </p:tgtEl>
                                      </p:cBhvr>
                                    </p:animEffect>
                                  </p:childTnLst>
                                </p:cTn>
                              </p:par>
                              <p:par>
                                <p:cTn id="49" presetID="10" presetClass="entr" presetSubtype="0" fill="hold" nodeType="withEffect">
                                  <p:stCondLst>
                                    <p:cond delay="0"/>
                                  </p:stCondLst>
                                  <p:childTnLst>
                                    <p:set>
                                      <p:cBhvr>
                                        <p:cTn id="50" dur="1" fill="hold">
                                          <p:stCondLst>
                                            <p:cond delay="0"/>
                                          </p:stCondLst>
                                        </p:cTn>
                                        <p:tgtEl>
                                          <p:spTgt spid="8">
                                            <p:txEl>
                                              <p:pRg st="7" end="7"/>
                                            </p:txEl>
                                          </p:spTgt>
                                        </p:tgtEl>
                                        <p:attrNameLst>
                                          <p:attrName>style.visibility</p:attrName>
                                        </p:attrNameLst>
                                      </p:cBhvr>
                                      <p:to>
                                        <p:strVal val="visible"/>
                                      </p:to>
                                    </p:set>
                                    <p:animEffect transition="in" filter="fade">
                                      <p:cBhvr>
                                        <p:cTn id="51" dur="250"/>
                                        <p:tgtEl>
                                          <p:spTgt spid="8">
                                            <p:txEl>
                                              <p:pRg st="7" end="7"/>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8">
                                            <p:txEl>
                                              <p:pRg st="8" end="8"/>
                                            </p:txEl>
                                          </p:spTgt>
                                        </p:tgtEl>
                                        <p:attrNameLst>
                                          <p:attrName>style.visibility</p:attrName>
                                        </p:attrNameLst>
                                      </p:cBhvr>
                                      <p:to>
                                        <p:strVal val="visible"/>
                                      </p:to>
                                    </p:set>
                                    <p:animEffect transition="in" filter="fade">
                                      <p:cBhvr>
                                        <p:cTn id="54" dur="250"/>
                                        <p:tgtEl>
                                          <p:spTgt spid="8">
                                            <p:txEl>
                                              <p:pRg st="8" end="8"/>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8">
                                            <p:txEl>
                                              <p:pRg st="9" end="9"/>
                                            </p:txEl>
                                          </p:spTgt>
                                        </p:tgtEl>
                                        <p:attrNameLst>
                                          <p:attrName>style.visibility</p:attrName>
                                        </p:attrNameLst>
                                      </p:cBhvr>
                                      <p:to>
                                        <p:strVal val="visible"/>
                                      </p:to>
                                    </p:set>
                                    <p:animEffect transition="in" filter="fade">
                                      <p:cBhvr>
                                        <p:cTn id="57" dur="25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animBg="1"/>
      <p:bldP spid="154" grpId="0" animBg="1"/>
      <p:bldP spid="155" grpId="0" animBg="1"/>
      <p:bldP spid="156" grpId="0" animBg="1"/>
      <p:bldP spid="15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0" name="Group 379"/>
          <p:cNvGrpSpPr/>
          <p:nvPr/>
        </p:nvGrpSpPr>
        <p:grpSpPr>
          <a:xfrm>
            <a:off x="6667060" y="1065559"/>
            <a:ext cx="2377176" cy="1446977"/>
            <a:chOff x="2211607" y="2804160"/>
            <a:chExt cx="5713193" cy="3477596"/>
          </a:xfrm>
          <a:gradFill flip="none" rotWithShape="1">
            <a:gsLst>
              <a:gs pos="29000">
                <a:srgbClr val="00002C"/>
              </a:gs>
              <a:gs pos="63000">
                <a:schemeClr val="bg2">
                  <a:lumMod val="65000"/>
                </a:schemeClr>
              </a:gs>
            </a:gsLst>
            <a:lin ang="13500000" scaled="1"/>
            <a:tileRect/>
          </a:gradFill>
        </p:grpSpPr>
        <p:sp>
          <p:nvSpPr>
            <p:cNvPr id="381" name="Line 17"/>
            <p:cNvSpPr>
              <a:spLocks noChangeShapeType="1"/>
            </p:cNvSpPr>
            <p:nvPr/>
          </p:nvSpPr>
          <p:spPr bwMode="auto">
            <a:xfrm>
              <a:off x="4323004" y="3176760"/>
              <a:ext cx="2483997" cy="1738798"/>
            </a:xfrm>
            <a:prstGeom prst="line">
              <a:avLst/>
            </a:prstGeom>
            <a:grpFill/>
            <a:ln w="38100">
              <a:solidFill>
                <a:srgbClr val="000000"/>
              </a:solidFill>
              <a:prstDash val="sysDot"/>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82" name="Line 18"/>
            <p:cNvSpPr>
              <a:spLocks noChangeShapeType="1"/>
            </p:cNvSpPr>
            <p:nvPr/>
          </p:nvSpPr>
          <p:spPr bwMode="auto">
            <a:xfrm flipV="1">
              <a:off x="3453605" y="4915558"/>
              <a:ext cx="3353396" cy="745199"/>
            </a:xfrm>
            <a:prstGeom prst="line">
              <a:avLst/>
            </a:prstGeom>
            <a:grpFill/>
            <a:ln w="38100">
              <a:solidFill>
                <a:srgbClr val="000000"/>
              </a:solidFill>
              <a:prstDash val="sysDot"/>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83" name="Line 16"/>
            <p:cNvSpPr>
              <a:spLocks noChangeShapeType="1"/>
            </p:cNvSpPr>
            <p:nvPr/>
          </p:nvSpPr>
          <p:spPr bwMode="auto">
            <a:xfrm flipV="1">
              <a:off x="3453605" y="3176760"/>
              <a:ext cx="869399" cy="2483997"/>
            </a:xfrm>
            <a:prstGeom prst="line">
              <a:avLst/>
            </a:prstGeom>
            <a:grpFill/>
            <a:ln w="38100">
              <a:solidFill>
                <a:srgbClr val="000000"/>
              </a:solidFill>
              <a:prstDash val="sysDot"/>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84" name="Line 19"/>
            <p:cNvSpPr>
              <a:spLocks noChangeShapeType="1"/>
            </p:cNvSpPr>
            <p:nvPr/>
          </p:nvSpPr>
          <p:spPr bwMode="auto">
            <a:xfrm>
              <a:off x="2211607" y="3052560"/>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85" name="Line 20"/>
            <p:cNvSpPr>
              <a:spLocks noChangeShapeType="1"/>
            </p:cNvSpPr>
            <p:nvPr/>
          </p:nvSpPr>
          <p:spPr bwMode="auto">
            <a:xfrm>
              <a:off x="2211607" y="3425159"/>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86" name="Line 21"/>
            <p:cNvSpPr>
              <a:spLocks noChangeShapeType="1"/>
            </p:cNvSpPr>
            <p:nvPr/>
          </p:nvSpPr>
          <p:spPr bwMode="auto">
            <a:xfrm>
              <a:off x="2211607" y="3797759"/>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87" name="Line 22"/>
            <p:cNvSpPr>
              <a:spLocks noChangeShapeType="1"/>
            </p:cNvSpPr>
            <p:nvPr/>
          </p:nvSpPr>
          <p:spPr bwMode="auto">
            <a:xfrm>
              <a:off x="2211607" y="4170358"/>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88" name="Line 23"/>
            <p:cNvSpPr>
              <a:spLocks noChangeShapeType="1"/>
            </p:cNvSpPr>
            <p:nvPr/>
          </p:nvSpPr>
          <p:spPr bwMode="auto">
            <a:xfrm>
              <a:off x="2211607" y="4542958"/>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89" name="Line 24"/>
            <p:cNvSpPr>
              <a:spLocks noChangeShapeType="1"/>
            </p:cNvSpPr>
            <p:nvPr/>
          </p:nvSpPr>
          <p:spPr bwMode="auto">
            <a:xfrm>
              <a:off x="2211607" y="4915558"/>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90" name="Line 25"/>
            <p:cNvSpPr>
              <a:spLocks noChangeShapeType="1"/>
            </p:cNvSpPr>
            <p:nvPr/>
          </p:nvSpPr>
          <p:spPr bwMode="auto">
            <a:xfrm>
              <a:off x="2211607" y="5288157"/>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91" name="Line 26"/>
            <p:cNvSpPr>
              <a:spLocks noChangeShapeType="1"/>
            </p:cNvSpPr>
            <p:nvPr/>
          </p:nvSpPr>
          <p:spPr bwMode="auto">
            <a:xfrm>
              <a:off x="2211607" y="5660757"/>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92" name="Line 27"/>
            <p:cNvSpPr>
              <a:spLocks noChangeShapeType="1"/>
            </p:cNvSpPr>
            <p:nvPr/>
          </p:nvSpPr>
          <p:spPr bwMode="auto">
            <a:xfrm>
              <a:off x="2211607" y="6033356"/>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93" name="Line 28"/>
            <p:cNvSpPr>
              <a:spLocks noChangeShapeType="1"/>
            </p:cNvSpPr>
            <p:nvPr/>
          </p:nvSpPr>
          <p:spPr bwMode="auto">
            <a:xfrm>
              <a:off x="2335807"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94" name="Line 29"/>
            <p:cNvSpPr>
              <a:spLocks noChangeShapeType="1"/>
            </p:cNvSpPr>
            <p:nvPr/>
          </p:nvSpPr>
          <p:spPr bwMode="auto">
            <a:xfrm>
              <a:off x="2708406"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95" name="Line 30"/>
            <p:cNvSpPr>
              <a:spLocks noChangeShapeType="1"/>
            </p:cNvSpPr>
            <p:nvPr/>
          </p:nvSpPr>
          <p:spPr bwMode="auto">
            <a:xfrm>
              <a:off x="3081006"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96" name="Line 31"/>
            <p:cNvSpPr>
              <a:spLocks noChangeShapeType="1"/>
            </p:cNvSpPr>
            <p:nvPr/>
          </p:nvSpPr>
          <p:spPr bwMode="auto">
            <a:xfrm>
              <a:off x="3453605"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97" name="Line 32"/>
            <p:cNvSpPr>
              <a:spLocks noChangeShapeType="1"/>
            </p:cNvSpPr>
            <p:nvPr/>
          </p:nvSpPr>
          <p:spPr bwMode="auto">
            <a:xfrm>
              <a:off x="3826205"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98" name="Line 33"/>
            <p:cNvSpPr>
              <a:spLocks noChangeShapeType="1"/>
            </p:cNvSpPr>
            <p:nvPr/>
          </p:nvSpPr>
          <p:spPr bwMode="auto">
            <a:xfrm>
              <a:off x="4198805"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99" name="Line 34"/>
            <p:cNvSpPr>
              <a:spLocks noChangeShapeType="1"/>
            </p:cNvSpPr>
            <p:nvPr/>
          </p:nvSpPr>
          <p:spPr bwMode="auto">
            <a:xfrm>
              <a:off x="4571404"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00" name="Line 35"/>
            <p:cNvSpPr>
              <a:spLocks noChangeShapeType="1"/>
            </p:cNvSpPr>
            <p:nvPr/>
          </p:nvSpPr>
          <p:spPr bwMode="auto">
            <a:xfrm>
              <a:off x="4944004"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01" name="Line 36"/>
            <p:cNvSpPr>
              <a:spLocks noChangeShapeType="1"/>
            </p:cNvSpPr>
            <p:nvPr/>
          </p:nvSpPr>
          <p:spPr bwMode="auto">
            <a:xfrm>
              <a:off x="5316603"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02" name="Line 37"/>
            <p:cNvSpPr>
              <a:spLocks noChangeShapeType="1"/>
            </p:cNvSpPr>
            <p:nvPr/>
          </p:nvSpPr>
          <p:spPr bwMode="auto">
            <a:xfrm>
              <a:off x="5689203"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03" name="Line 38"/>
            <p:cNvSpPr>
              <a:spLocks noChangeShapeType="1"/>
            </p:cNvSpPr>
            <p:nvPr/>
          </p:nvSpPr>
          <p:spPr bwMode="auto">
            <a:xfrm>
              <a:off x="6061802"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04" name="Line 39"/>
            <p:cNvSpPr>
              <a:spLocks noChangeShapeType="1"/>
            </p:cNvSpPr>
            <p:nvPr/>
          </p:nvSpPr>
          <p:spPr bwMode="auto">
            <a:xfrm>
              <a:off x="6434402"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05" name="Line 40"/>
            <p:cNvSpPr>
              <a:spLocks noChangeShapeType="1"/>
            </p:cNvSpPr>
            <p:nvPr/>
          </p:nvSpPr>
          <p:spPr bwMode="auto">
            <a:xfrm>
              <a:off x="6807001"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06" name="Line 41"/>
            <p:cNvSpPr>
              <a:spLocks noChangeShapeType="1"/>
            </p:cNvSpPr>
            <p:nvPr/>
          </p:nvSpPr>
          <p:spPr bwMode="auto">
            <a:xfrm>
              <a:off x="7179601"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07" name="Line 42"/>
            <p:cNvSpPr>
              <a:spLocks noChangeShapeType="1"/>
            </p:cNvSpPr>
            <p:nvPr/>
          </p:nvSpPr>
          <p:spPr bwMode="auto">
            <a:xfrm>
              <a:off x="7552200"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08" name="Rectangle 43"/>
            <p:cNvSpPr>
              <a:spLocks noChangeArrowheads="1"/>
            </p:cNvSpPr>
            <p:nvPr/>
          </p:nvSpPr>
          <p:spPr bwMode="auto">
            <a:xfrm>
              <a:off x="3453605" y="5288157"/>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09" name="Rectangle 45"/>
            <p:cNvSpPr>
              <a:spLocks noChangeArrowheads="1"/>
            </p:cNvSpPr>
            <p:nvPr/>
          </p:nvSpPr>
          <p:spPr bwMode="auto">
            <a:xfrm>
              <a:off x="3826205" y="45429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10" name="Rectangle 46"/>
            <p:cNvSpPr>
              <a:spLocks noChangeArrowheads="1"/>
            </p:cNvSpPr>
            <p:nvPr/>
          </p:nvSpPr>
          <p:spPr bwMode="auto">
            <a:xfrm>
              <a:off x="3826205" y="41703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11" name="Rectangle 47"/>
            <p:cNvSpPr>
              <a:spLocks noChangeArrowheads="1"/>
            </p:cNvSpPr>
            <p:nvPr/>
          </p:nvSpPr>
          <p:spPr bwMode="auto">
            <a:xfrm>
              <a:off x="4198805" y="3797759"/>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12" name="Rectangle 48"/>
            <p:cNvSpPr>
              <a:spLocks noChangeArrowheads="1"/>
            </p:cNvSpPr>
            <p:nvPr/>
          </p:nvSpPr>
          <p:spPr bwMode="auto">
            <a:xfrm>
              <a:off x="4198805" y="3425159"/>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13" name="Rectangle 49"/>
            <p:cNvSpPr>
              <a:spLocks noChangeArrowheads="1"/>
            </p:cNvSpPr>
            <p:nvPr/>
          </p:nvSpPr>
          <p:spPr bwMode="auto">
            <a:xfrm>
              <a:off x="4198805" y="3052560"/>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14" name="Rectangle 50"/>
            <p:cNvSpPr>
              <a:spLocks noChangeArrowheads="1"/>
            </p:cNvSpPr>
            <p:nvPr/>
          </p:nvSpPr>
          <p:spPr bwMode="auto">
            <a:xfrm>
              <a:off x="4571404" y="3425159"/>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15" name="Rectangle 51"/>
            <p:cNvSpPr>
              <a:spLocks noChangeArrowheads="1"/>
            </p:cNvSpPr>
            <p:nvPr/>
          </p:nvSpPr>
          <p:spPr bwMode="auto">
            <a:xfrm>
              <a:off x="4571404" y="3797759"/>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16" name="Rectangle 52"/>
            <p:cNvSpPr>
              <a:spLocks noChangeArrowheads="1"/>
            </p:cNvSpPr>
            <p:nvPr/>
          </p:nvSpPr>
          <p:spPr bwMode="auto">
            <a:xfrm>
              <a:off x="4944004" y="3797759"/>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17" name="Rectangle 53"/>
            <p:cNvSpPr>
              <a:spLocks noChangeArrowheads="1"/>
            </p:cNvSpPr>
            <p:nvPr/>
          </p:nvSpPr>
          <p:spPr bwMode="auto">
            <a:xfrm>
              <a:off x="5316603" y="41703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18" name="Rectangle 54"/>
            <p:cNvSpPr>
              <a:spLocks noChangeArrowheads="1"/>
            </p:cNvSpPr>
            <p:nvPr/>
          </p:nvSpPr>
          <p:spPr bwMode="auto">
            <a:xfrm>
              <a:off x="5689203" y="41703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19" name="Rectangle 55"/>
            <p:cNvSpPr>
              <a:spLocks noChangeArrowheads="1"/>
            </p:cNvSpPr>
            <p:nvPr/>
          </p:nvSpPr>
          <p:spPr bwMode="auto">
            <a:xfrm>
              <a:off x="6061802" y="45429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20" name="Rectangle 56"/>
            <p:cNvSpPr>
              <a:spLocks noChangeArrowheads="1"/>
            </p:cNvSpPr>
            <p:nvPr/>
          </p:nvSpPr>
          <p:spPr bwMode="auto">
            <a:xfrm>
              <a:off x="5689203" y="49155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21" name="Rectangle 57"/>
            <p:cNvSpPr>
              <a:spLocks noChangeArrowheads="1"/>
            </p:cNvSpPr>
            <p:nvPr/>
          </p:nvSpPr>
          <p:spPr bwMode="auto">
            <a:xfrm>
              <a:off x="5316603" y="49155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22" name="Rectangle 58"/>
            <p:cNvSpPr>
              <a:spLocks noChangeArrowheads="1"/>
            </p:cNvSpPr>
            <p:nvPr/>
          </p:nvSpPr>
          <p:spPr bwMode="auto">
            <a:xfrm>
              <a:off x="4944004" y="49155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23" name="Rectangle 59"/>
            <p:cNvSpPr>
              <a:spLocks noChangeArrowheads="1"/>
            </p:cNvSpPr>
            <p:nvPr/>
          </p:nvSpPr>
          <p:spPr bwMode="auto">
            <a:xfrm>
              <a:off x="4571404" y="49155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24" name="Rectangle 60"/>
            <p:cNvSpPr>
              <a:spLocks noChangeArrowheads="1"/>
            </p:cNvSpPr>
            <p:nvPr/>
          </p:nvSpPr>
          <p:spPr bwMode="auto">
            <a:xfrm>
              <a:off x="4198805" y="49155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25" name="Rectangle 61"/>
            <p:cNvSpPr>
              <a:spLocks noChangeArrowheads="1"/>
            </p:cNvSpPr>
            <p:nvPr/>
          </p:nvSpPr>
          <p:spPr bwMode="auto">
            <a:xfrm>
              <a:off x="3826205" y="5288157"/>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26" name="Rectangle 62"/>
            <p:cNvSpPr>
              <a:spLocks noChangeArrowheads="1"/>
            </p:cNvSpPr>
            <p:nvPr/>
          </p:nvSpPr>
          <p:spPr bwMode="auto">
            <a:xfrm>
              <a:off x="3826205" y="49155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27" name="Rectangle 63"/>
            <p:cNvSpPr>
              <a:spLocks noChangeArrowheads="1"/>
            </p:cNvSpPr>
            <p:nvPr/>
          </p:nvSpPr>
          <p:spPr bwMode="auto">
            <a:xfrm>
              <a:off x="4198805" y="41703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28" name="Rectangle 64"/>
            <p:cNvSpPr>
              <a:spLocks noChangeArrowheads="1"/>
            </p:cNvSpPr>
            <p:nvPr/>
          </p:nvSpPr>
          <p:spPr bwMode="auto">
            <a:xfrm>
              <a:off x="4198805" y="45429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29" name="Rectangle 65"/>
            <p:cNvSpPr>
              <a:spLocks noChangeArrowheads="1"/>
            </p:cNvSpPr>
            <p:nvPr/>
          </p:nvSpPr>
          <p:spPr bwMode="auto">
            <a:xfrm>
              <a:off x="4571404" y="45429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30" name="Rectangle 66"/>
            <p:cNvSpPr>
              <a:spLocks noChangeArrowheads="1"/>
            </p:cNvSpPr>
            <p:nvPr/>
          </p:nvSpPr>
          <p:spPr bwMode="auto">
            <a:xfrm>
              <a:off x="4571404" y="41703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31" name="Rectangle 67"/>
            <p:cNvSpPr>
              <a:spLocks noChangeArrowheads="1"/>
            </p:cNvSpPr>
            <p:nvPr/>
          </p:nvSpPr>
          <p:spPr bwMode="auto">
            <a:xfrm>
              <a:off x="4944004" y="45429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32" name="Rectangle 68"/>
            <p:cNvSpPr>
              <a:spLocks noChangeArrowheads="1"/>
            </p:cNvSpPr>
            <p:nvPr/>
          </p:nvSpPr>
          <p:spPr bwMode="auto">
            <a:xfrm>
              <a:off x="4944004" y="41703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33" name="Rectangle 69"/>
            <p:cNvSpPr>
              <a:spLocks noChangeArrowheads="1"/>
            </p:cNvSpPr>
            <p:nvPr/>
          </p:nvSpPr>
          <p:spPr bwMode="auto">
            <a:xfrm>
              <a:off x="5316603" y="45429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34" name="Rectangle 70"/>
            <p:cNvSpPr>
              <a:spLocks noChangeArrowheads="1"/>
            </p:cNvSpPr>
            <p:nvPr/>
          </p:nvSpPr>
          <p:spPr bwMode="auto">
            <a:xfrm>
              <a:off x="5689203" y="45429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grpSp>
      <p:grpSp>
        <p:nvGrpSpPr>
          <p:cNvPr id="325" name="Group 324"/>
          <p:cNvGrpSpPr/>
          <p:nvPr/>
        </p:nvGrpSpPr>
        <p:grpSpPr>
          <a:xfrm>
            <a:off x="6201017" y="1065559"/>
            <a:ext cx="2377176" cy="1446977"/>
            <a:chOff x="2211607" y="2804160"/>
            <a:chExt cx="5713193" cy="3477596"/>
          </a:xfrm>
          <a:gradFill flip="none" rotWithShape="1">
            <a:gsLst>
              <a:gs pos="29000">
                <a:schemeClr val="accent4">
                  <a:lumMod val="75000"/>
                </a:schemeClr>
              </a:gs>
              <a:gs pos="63000">
                <a:schemeClr val="accent4">
                  <a:lumMod val="60000"/>
                  <a:lumOff val="40000"/>
                </a:schemeClr>
              </a:gs>
            </a:gsLst>
            <a:lin ang="13500000" scaled="1"/>
            <a:tileRect/>
          </a:gradFill>
        </p:grpSpPr>
        <p:sp>
          <p:nvSpPr>
            <p:cNvPr id="326" name="Line 17"/>
            <p:cNvSpPr>
              <a:spLocks noChangeShapeType="1"/>
            </p:cNvSpPr>
            <p:nvPr/>
          </p:nvSpPr>
          <p:spPr bwMode="auto">
            <a:xfrm>
              <a:off x="4323004" y="3176760"/>
              <a:ext cx="2483997" cy="1738798"/>
            </a:xfrm>
            <a:prstGeom prst="line">
              <a:avLst/>
            </a:prstGeom>
            <a:grpFill/>
            <a:ln w="38100">
              <a:solidFill>
                <a:srgbClr val="000000"/>
              </a:solidFill>
              <a:prstDash val="sysDot"/>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27" name="Line 18"/>
            <p:cNvSpPr>
              <a:spLocks noChangeShapeType="1"/>
            </p:cNvSpPr>
            <p:nvPr/>
          </p:nvSpPr>
          <p:spPr bwMode="auto">
            <a:xfrm flipV="1">
              <a:off x="3453605" y="4915558"/>
              <a:ext cx="3353396" cy="745199"/>
            </a:xfrm>
            <a:prstGeom prst="line">
              <a:avLst/>
            </a:prstGeom>
            <a:grpFill/>
            <a:ln w="38100">
              <a:solidFill>
                <a:srgbClr val="000000"/>
              </a:solidFill>
              <a:prstDash val="sysDot"/>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28" name="Line 16"/>
            <p:cNvSpPr>
              <a:spLocks noChangeShapeType="1"/>
            </p:cNvSpPr>
            <p:nvPr/>
          </p:nvSpPr>
          <p:spPr bwMode="auto">
            <a:xfrm flipV="1">
              <a:off x="3453605" y="3176760"/>
              <a:ext cx="869399" cy="2483997"/>
            </a:xfrm>
            <a:prstGeom prst="line">
              <a:avLst/>
            </a:prstGeom>
            <a:grpFill/>
            <a:ln w="38100">
              <a:solidFill>
                <a:srgbClr val="000000"/>
              </a:solidFill>
              <a:prstDash val="sysDot"/>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29" name="Line 19"/>
            <p:cNvSpPr>
              <a:spLocks noChangeShapeType="1"/>
            </p:cNvSpPr>
            <p:nvPr/>
          </p:nvSpPr>
          <p:spPr bwMode="auto">
            <a:xfrm>
              <a:off x="2211607" y="3052560"/>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30" name="Line 20"/>
            <p:cNvSpPr>
              <a:spLocks noChangeShapeType="1"/>
            </p:cNvSpPr>
            <p:nvPr/>
          </p:nvSpPr>
          <p:spPr bwMode="auto">
            <a:xfrm>
              <a:off x="2211607" y="3425159"/>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31" name="Line 21"/>
            <p:cNvSpPr>
              <a:spLocks noChangeShapeType="1"/>
            </p:cNvSpPr>
            <p:nvPr/>
          </p:nvSpPr>
          <p:spPr bwMode="auto">
            <a:xfrm>
              <a:off x="2211607" y="3797759"/>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32" name="Line 22"/>
            <p:cNvSpPr>
              <a:spLocks noChangeShapeType="1"/>
            </p:cNvSpPr>
            <p:nvPr/>
          </p:nvSpPr>
          <p:spPr bwMode="auto">
            <a:xfrm>
              <a:off x="2211607" y="4170358"/>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33" name="Line 23"/>
            <p:cNvSpPr>
              <a:spLocks noChangeShapeType="1"/>
            </p:cNvSpPr>
            <p:nvPr/>
          </p:nvSpPr>
          <p:spPr bwMode="auto">
            <a:xfrm>
              <a:off x="2211607" y="4542958"/>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34" name="Line 24"/>
            <p:cNvSpPr>
              <a:spLocks noChangeShapeType="1"/>
            </p:cNvSpPr>
            <p:nvPr/>
          </p:nvSpPr>
          <p:spPr bwMode="auto">
            <a:xfrm>
              <a:off x="2211607" y="4915558"/>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35" name="Line 25"/>
            <p:cNvSpPr>
              <a:spLocks noChangeShapeType="1"/>
            </p:cNvSpPr>
            <p:nvPr/>
          </p:nvSpPr>
          <p:spPr bwMode="auto">
            <a:xfrm>
              <a:off x="2211607" y="5288157"/>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36" name="Line 26"/>
            <p:cNvSpPr>
              <a:spLocks noChangeShapeType="1"/>
            </p:cNvSpPr>
            <p:nvPr/>
          </p:nvSpPr>
          <p:spPr bwMode="auto">
            <a:xfrm>
              <a:off x="2211607" y="5660757"/>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37" name="Line 27"/>
            <p:cNvSpPr>
              <a:spLocks noChangeShapeType="1"/>
            </p:cNvSpPr>
            <p:nvPr/>
          </p:nvSpPr>
          <p:spPr bwMode="auto">
            <a:xfrm>
              <a:off x="2211607" y="6033356"/>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38" name="Line 28"/>
            <p:cNvSpPr>
              <a:spLocks noChangeShapeType="1"/>
            </p:cNvSpPr>
            <p:nvPr/>
          </p:nvSpPr>
          <p:spPr bwMode="auto">
            <a:xfrm>
              <a:off x="2335807"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39" name="Line 29"/>
            <p:cNvSpPr>
              <a:spLocks noChangeShapeType="1"/>
            </p:cNvSpPr>
            <p:nvPr/>
          </p:nvSpPr>
          <p:spPr bwMode="auto">
            <a:xfrm>
              <a:off x="2708406"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40" name="Line 30"/>
            <p:cNvSpPr>
              <a:spLocks noChangeShapeType="1"/>
            </p:cNvSpPr>
            <p:nvPr/>
          </p:nvSpPr>
          <p:spPr bwMode="auto">
            <a:xfrm>
              <a:off x="3081006"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41" name="Line 31"/>
            <p:cNvSpPr>
              <a:spLocks noChangeShapeType="1"/>
            </p:cNvSpPr>
            <p:nvPr/>
          </p:nvSpPr>
          <p:spPr bwMode="auto">
            <a:xfrm>
              <a:off x="3453605"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42" name="Line 32"/>
            <p:cNvSpPr>
              <a:spLocks noChangeShapeType="1"/>
            </p:cNvSpPr>
            <p:nvPr/>
          </p:nvSpPr>
          <p:spPr bwMode="auto">
            <a:xfrm>
              <a:off x="3826205"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43" name="Line 33"/>
            <p:cNvSpPr>
              <a:spLocks noChangeShapeType="1"/>
            </p:cNvSpPr>
            <p:nvPr/>
          </p:nvSpPr>
          <p:spPr bwMode="auto">
            <a:xfrm>
              <a:off x="4198805"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44" name="Line 34"/>
            <p:cNvSpPr>
              <a:spLocks noChangeShapeType="1"/>
            </p:cNvSpPr>
            <p:nvPr/>
          </p:nvSpPr>
          <p:spPr bwMode="auto">
            <a:xfrm>
              <a:off x="4571404"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45" name="Line 35"/>
            <p:cNvSpPr>
              <a:spLocks noChangeShapeType="1"/>
            </p:cNvSpPr>
            <p:nvPr/>
          </p:nvSpPr>
          <p:spPr bwMode="auto">
            <a:xfrm>
              <a:off x="4944004"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46" name="Line 36"/>
            <p:cNvSpPr>
              <a:spLocks noChangeShapeType="1"/>
            </p:cNvSpPr>
            <p:nvPr/>
          </p:nvSpPr>
          <p:spPr bwMode="auto">
            <a:xfrm>
              <a:off x="5316603"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47" name="Line 37"/>
            <p:cNvSpPr>
              <a:spLocks noChangeShapeType="1"/>
            </p:cNvSpPr>
            <p:nvPr/>
          </p:nvSpPr>
          <p:spPr bwMode="auto">
            <a:xfrm>
              <a:off x="5689203"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48" name="Line 38"/>
            <p:cNvSpPr>
              <a:spLocks noChangeShapeType="1"/>
            </p:cNvSpPr>
            <p:nvPr/>
          </p:nvSpPr>
          <p:spPr bwMode="auto">
            <a:xfrm>
              <a:off x="6061802"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49" name="Line 39"/>
            <p:cNvSpPr>
              <a:spLocks noChangeShapeType="1"/>
            </p:cNvSpPr>
            <p:nvPr/>
          </p:nvSpPr>
          <p:spPr bwMode="auto">
            <a:xfrm>
              <a:off x="6434402"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50" name="Line 40"/>
            <p:cNvSpPr>
              <a:spLocks noChangeShapeType="1"/>
            </p:cNvSpPr>
            <p:nvPr/>
          </p:nvSpPr>
          <p:spPr bwMode="auto">
            <a:xfrm>
              <a:off x="6807001"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51" name="Line 41"/>
            <p:cNvSpPr>
              <a:spLocks noChangeShapeType="1"/>
            </p:cNvSpPr>
            <p:nvPr/>
          </p:nvSpPr>
          <p:spPr bwMode="auto">
            <a:xfrm>
              <a:off x="7179601"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52" name="Line 42"/>
            <p:cNvSpPr>
              <a:spLocks noChangeShapeType="1"/>
            </p:cNvSpPr>
            <p:nvPr/>
          </p:nvSpPr>
          <p:spPr bwMode="auto">
            <a:xfrm>
              <a:off x="7552200"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53" name="Rectangle 43"/>
            <p:cNvSpPr>
              <a:spLocks noChangeArrowheads="1"/>
            </p:cNvSpPr>
            <p:nvPr/>
          </p:nvSpPr>
          <p:spPr bwMode="auto">
            <a:xfrm>
              <a:off x="3453605" y="5288157"/>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54" name="Rectangle 45"/>
            <p:cNvSpPr>
              <a:spLocks noChangeArrowheads="1"/>
            </p:cNvSpPr>
            <p:nvPr/>
          </p:nvSpPr>
          <p:spPr bwMode="auto">
            <a:xfrm>
              <a:off x="3826205" y="45429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55" name="Rectangle 46"/>
            <p:cNvSpPr>
              <a:spLocks noChangeArrowheads="1"/>
            </p:cNvSpPr>
            <p:nvPr/>
          </p:nvSpPr>
          <p:spPr bwMode="auto">
            <a:xfrm>
              <a:off x="3826205" y="41703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56" name="Rectangle 47"/>
            <p:cNvSpPr>
              <a:spLocks noChangeArrowheads="1"/>
            </p:cNvSpPr>
            <p:nvPr/>
          </p:nvSpPr>
          <p:spPr bwMode="auto">
            <a:xfrm>
              <a:off x="4198805" y="3797759"/>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57" name="Rectangle 48"/>
            <p:cNvSpPr>
              <a:spLocks noChangeArrowheads="1"/>
            </p:cNvSpPr>
            <p:nvPr/>
          </p:nvSpPr>
          <p:spPr bwMode="auto">
            <a:xfrm>
              <a:off x="4198805" y="3425159"/>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58" name="Rectangle 49"/>
            <p:cNvSpPr>
              <a:spLocks noChangeArrowheads="1"/>
            </p:cNvSpPr>
            <p:nvPr/>
          </p:nvSpPr>
          <p:spPr bwMode="auto">
            <a:xfrm>
              <a:off x="4198805" y="3052560"/>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59" name="Rectangle 50"/>
            <p:cNvSpPr>
              <a:spLocks noChangeArrowheads="1"/>
            </p:cNvSpPr>
            <p:nvPr/>
          </p:nvSpPr>
          <p:spPr bwMode="auto">
            <a:xfrm>
              <a:off x="4571404" y="3425159"/>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60" name="Rectangle 51"/>
            <p:cNvSpPr>
              <a:spLocks noChangeArrowheads="1"/>
            </p:cNvSpPr>
            <p:nvPr/>
          </p:nvSpPr>
          <p:spPr bwMode="auto">
            <a:xfrm>
              <a:off x="4571404" y="3797759"/>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61" name="Rectangle 52"/>
            <p:cNvSpPr>
              <a:spLocks noChangeArrowheads="1"/>
            </p:cNvSpPr>
            <p:nvPr/>
          </p:nvSpPr>
          <p:spPr bwMode="auto">
            <a:xfrm>
              <a:off x="4944004" y="3797759"/>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62" name="Rectangle 53"/>
            <p:cNvSpPr>
              <a:spLocks noChangeArrowheads="1"/>
            </p:cNvSpPr>
            <p:nvPr/>
          </p:nvSpPr>
          <p:spPr bwMode="auto">
            <a:xfrm>
              <a:off x="5316603" y="41703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63" name="Rectangle 54"/>
            <p:cNvSpPr>
              <a:spLocks noChangeArrowheads="1"/>
            </p:cNvSpPr>
            <p:nvPr/>
          </p:nvSpPr>
          <p:spPr bwMode="auto">
            <a:xfrm>
              <a:off x="5689203" y="41703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64" name="Rectangle 55"/>
            <p:cNvSpPr>
              <a:spLocks noChangeArrowheads="1"/>
            </p:cNvSpPr>
            <p:nvPr/>
          </p:nvSpPr>
          <p:spPr bwMode="auto">
            <a:xfrm>
              <a:off x="6061802" y="45429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65" name="Rectangle 56"/>
            <p:cNvSpPr>
              <a:spLocks noChangeArrowheads="1"/>
            </p:cNvSpPr>
            <p:nvPr/>
          </p:nvSpPr>
          <p:spPr bwMode="auto">
            <a:xfrm>
              <a:off x="5689203" y="49155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66" name="Rectangle 57"/>
            <p:cNvSpPr>
              <a:spLocks noChangeArrowheads="1"/>
            </p:cNvSpPr>
            <p:nvPr/>
          </p:nvSpPr>
          <p:spPr bwMode="auto">
            <a:xfrm>
              <a:off x="5316603" y="49155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67" name="Rectangle 58"/>
            <p:cNvSpPr>
              <a:spLocks noChangeArrowheads="1"/>
            </p:cNvSpPr>
            <p:nvPr/>
          </p:nvSpPr>
          <p:spPr bwMode="auto">
            <a:xfrm>
              <a:off x="4944004" y="49155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68" name="Rectangle 59"/>
            <p:cNvSpPr>
              <a:spLocks noChangeArrowheads="1"/>
            </p:cNvSpPr>
            <p:nvPr/>
          </p:nvSpPr>
          <p:spPr bwMode="auto">
            <a:xfrm>
              <a:off x="4571404" y="49155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69" name="Rectangle 60"/>
            <p:cNvSpPr>
              <a:spLocks noChangeArrowheads="1"/>
            </p:cNvSpPr>
            <p:nvPr/>
          </p:nvSpPr>
          <p:spPr bwMode="auto">
            <a:xfrm>
              <a:off x="4198805" y="49155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70" name="Rectangle 61"/>
            <p:cNvSpPr>
              <a:spLocks noChangeArrowheads="1"/>
            </p:cNvSpPr>
            <p:nvPr/>
          </p:nvSpPr>
          <p:spPr bwMode="auto">
            <a:xfrm>
              <a:off x="3826205" y="5288157"/>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71" name="Rectangle 62"/>
            <p:cNvSpPr>
              <a:spLocks noChangeArrowheads="1"/>
            </p:cNvSpPr>
            <p:nvPr/>
          </p:nvSpPr>
          <p:spPr bwMode="auto">
            <a:xfrm>
              <a:off x="3826205" y="49155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72" name="Rectangle 63"/>
            <p:cNvSpPr>
              <a:spLocks noChangeArrowheads="1"/>
            </p:cNvSpPr>
            <p:nvPr/>
          </p:nvSpPr>
          <p:spPr bwMode="auto">
            <a:xfrm>
              <a:off x="4198805" y="41703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73" name="Rectangle 64"/>
            <p:cNvSpPr>
              <a:spLocks noChangeArrowheads="1"/>
            </p:cNvSpPr>
            <p:nvPr/>
          </p:nvSpPr>
          <p:spPr bwMode="auto">
            <a:xfrm>
              <a:off x="4198805" y="45429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74" name="Rectangle 65"/>
            <p:cNvSpPr>
              <a:spLocks noChangeArrowheads="1"/>
            </p:cNvSpPr>
            <p:nvPr/>
          </p:nvSpPr>
          <p:spPr bwMode="auto">
            <a:xfrm>
              <a:off x="4571404" y="45429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75" name="Rectangle 66"/>
            <p:cNvSpPr>
              <a:spLocks noChangeArrowheads="1"/>
            </p:cNvSpPr>
            <p:nvPr/>
          </p:nvSpPr>
          <p:spPr bwMode="auto">
            <a:xfrm>
              <a:off x="4571404" y="41703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76" name="Rectangle 67"/>
            <p:cNvSpPr>
              <a:spLocks noChangeArrowheads="1"/>
            </p:cNvSpPr>
            <p:nvPr/>
          </p:nvSpPr>
          <p:spPr bwMode="auto">
            <a:xfrm>
              <a:off x="4944004" y="45429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77" name="Rectangle 68"/>
            <p:cNvSpPr>
              <a:spLocks noChangeArrowheads="1"/>
            </p:cNvSpPr>
            <p:nvPr/>
          </p:nvSpPr>
          <p:spPr bwMode="auto">
            <a:xfrm>
              <a:off x="4944004" y="41703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78" name="Rectangle 69"/>
            <p:cNvSpPr>
              <a:spLocks noChangeArrowheads="1"/>
            </p:cNvSpPr>
            <p:nvPr/>
          </p:nvSpPr>
          <p:spPr bwMode="auto">
            <a:xfrm>
              <a:off x="5316603" y="45429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79" name="Rectangle 70"/>
            <p:cNvSpPr>
              <a:spLocks noChangeArrowheads="1"/>
            </p:cNvSpPr>
            <p:nvPr/>
          </p:nvSpPr>
          <p:spPr bwMode="auto">
            <a:xfrm>
              <a:off x="5689203" y="45429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grpSp>
      <p:sp>
        <p:nvSpPr>
          <p:cNvPr id="7" name="Title 6"/>
          <p:cNvSpPr>
            <a:spLocks noGrp="1"/>
          </p:cNvSpPr>
          <p:nvPr>
            <p:ph type="title"/>
          </p:nvPr>
        </p:nvSpPr>
        <p:spPr/>
        <p:txBody>
          <a:bodyPr/>
          <a:lstStyle/>
          <a:p>
            <a:r>
              <a:rPr lang="en-AU" dirty="0" smtClean="0"/>
              <a:t>Deferred Shading</a:t>
            </a:r>
            <a:endParaRPr lang="en-AU" dirty="0"/>
          </a:p>
        </p:txBody>
      </p:sp>
      <p:sp>
        <p:nvSpPr>
          <p:cNvPr id="8" name="Content Placeholder 7"/>
          <p:cNvSpPr>
            <a:spLocks noGrp="1"/>
          </p:cNvSpPr>
          <p:nvPr>
            <p:ph idx="1"/>
          </p:nvPr>
        </p:nvSpPr>
        <p:spPr/>
        <p:txBody>
          <a:bodyPr>
            <a:normAutofit fontScale="70000" lnSpcReduction="20000"/>
          </a:bodyPr>
          <a:lstStyle/>
          <a:p>
            <a:r>
              <a:rPr lang="en-AU" dirty="0" smtClean="0"/>
              <a:t>Key idea</a:t>
            </a:r>
          </a:p>
          <a:p>
            <a:pPr lvl="1"/>
            <a:r>
              <a:rPr lang="en-AU" dirty="0" smtClean="0"/>
              <a:t>Defer shading</a:t>
            </a:r>
          </a:p>
          <a:p>
            <a:r>
              <a:rPr lang="en-AU" dirty="0" smtClean="0">
                <a:solidFill>
                  <a:schemeClr val="accent1"/>
                </a:solidFill>
              </a:rPr>
              <a:t>First do a geometry pass</a:t>
            </a:r>
          </a:p>
          <a:p>
            <a:pPr lvl="1"/>
            <a:r>
              <a:rPr lang="en-AU" dirty="0" smtClean="0">
                <a:solidFill>
                  <a:schemeClr val="accent1"/>
                </a:solidFill>
              </a:rPr>
              <a:t>Sample geometry</a:t>
            </a:r>
          </a:p>
          <a:p>
            <a:pPr lvl="1"/>
            <a:r>
              <a:rPr lang="en-AU" dirty="0" smtClean="0">
                <a:solidFill>
                  <a:schemeClr val="accent1"/>
                </a:solidFill>
              </a:rPr>
              <a:t>Interpolate attributes</a:t>
            </a:r>
          </a:p>
          <a:p>
            <a:pPr lvl="1"/>
            <a:r>
              <a:rPr lang="en-AU" dirty="0" smtClean="0">
                <a:solidFill>
                  <a:schemeClr val="accent1"/>
                </a:solidFill>
              </a:rPr>
              <a:t>But, no shading</a:t>
            </a:r>
          </a:p>
          <a:p>
            <a:pPr lvl="1"/>
            <a:r>
              <a:rPr lang="en-AU" dirty="0" smtClean="0">
                <a:solidFill>
                  <a:schemeClr val="accent1"/>
                </a:solidFill>
              </a:rPr>
              <a:t>Instead: G-buffers</a:t>
            </a:r>
          </a:p>
          <a:p>
            <a:r>
              <a:rPr lang="en-AU" dirty="0" smtClean="0"/>
              <a:t>Then do a shading pass</a:t>
            </a:r>
          </a:p>
          <a:p>
            <a:pPr lvl="1"/>
            <a:r>
              <a:rPr lang="en-AU" dirty="0" smtClean="0"/>
              <a:t>Process lights independently.</a:t>
            </a:r>
          </a:p>
          <a:p>
            <a:pPr lvl="1"/>
            <a:r>
              <a:rPr lang="en-AU" dirty="0" smtClean="0"/>
              <a:t>Shade only visible samples.</a:t>
            </a:r>
          </a:p>
        </p:txBody>
      </p:sp>
      <p:grpSp>
        <p:nvGrpSpPr>
          <p:cNvPr id="98" name="Group 97"/>
          <p:cNvGrpSpPr/>
          <p:nvPr/>
        </p:nvGrpSpPr>
        <p:grpSpPr>
          <a:xfrm>
            <a:off x="5584198" y="1063790"/>
            <a:ext cx="2377176" cy="1446977"/>
            <a:chOff x="2211607" y="2804160"/>
            <a:chExt cx="5713193" cy="3477596"/>
          </a:xfrm>
          <a:gradFill flip="none" rotWithShape="1">
            <a:gsLst>
              <a:gs pos="29000">
                <a:schemeClr val="accent3"/>
              </a:gs>
              <a:gs pos="63000">
                <a:schemeClr val="accent3">
                  <a:lumMod val="20000"/>
                  <a:lumOff val="80000"/>
                </a:schemeClr>
              </a:gs>
            </a:gsLst>
            <a:lin ang="13500000" scaled="1"/>
            <a:tileRect/>
          </a:gradFill>
        </p:grpSpPr>
        <p:sp>
          <p:nvSpPr>
            <p:cNvPr id="99" name="Line 17"/>
            <p:cNvSpPr>
              <a:spLocks noChangeShapeType="1"/>
            </p:cNvSpPr>
            <p:nvPr/>
          </p:nvSpPr>
          <p:spPr bwMode="auto">
            <a:xfrm>
              <a:off x="4323004" y="3176760"/>
              <a:ext cx="2483997" cy="1738798"/>
            </a:xfrm>
            <a:prstGeom prst="line">
              <a:avLst/>
            </a:prstGeom>
            <a:grpFill/>
            <a:ln w="38100">
              <a:solidFill>
                <a:srgbClr val="000000"/>
              </a:solidFill>
              <a:prstDash val="sysDot"/>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00" name="Line 18"/>
            <p:cNvSpPr>
              <a:spLocks noChangeShapeType="1"/>
            </p:cNvSpPr>
            <p:nvPr/>
          </p:nvSpPr>
          <p:spPr bwMode="auto">
            <a:xfrm flipV="1">
              <a:off x="3453605" y="4915558"/>
              <a:ext cx="3353396" cy="745199"/>
            </a:xfrm>
            <a:prstGeom prst="line">
              <a:avLst/>
            </a:prstGeom>
            <a:grpFill/>
            <a:ln w="38100">
              <a:solidFill>
                <a:srgbClr val="000000"/>
              </a:solidFill>
              <a:prstDash val="sysDot"/>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01" name="Line 16"/>
            <p:cNvSpPr>
              <a:spLocks noChangeShapeType="1"/>
            </p:cNvSpPr>
            <p:nvPr/>
          </p:nvSpPr>
          <p:spPr bwMode="auto">
            <a:xfrm flipV="1">
              <a:off x="3453605" y="3176760"/>
              <a:ext cx="869399" cy="2483997"/>
            </a:xfrm>
            <a:prstGeom prst="line">
              <a:avLst/>
            </a:prstGeom>
            <a:grpFill/>
            <a:ln w="38100">
              <a:solidFill>
                <a:srgbClr val="000000"/>
              </a:solidFill>
              <a:prstDash val="sysDot"/>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02" name="Line 19"/>
            <p:cNvSpPr>
              <a:spLocks noChangeShapeType="1"/>
            </p:cNvSpPr>
            <p:nvPr/>
          </p:nvSpPr>
          <p:spPr bwMode="auto">
            <a:xfrm>
              <a:off x="2211607" y="3052560"/>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03" name="Line 20"/>
            <p:cNvSpPr>
              <a:spLocks noChangeShapeType="1"/>
            </p:cNvSpPr>
            <p:nvPr/>
          </p:nvSpPr>
          <p:spPr bwMode="auto">
            <a:xfrm>
              <a:off x="2211607" y="3425159"/>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04" name="Line 21"/>
            <p:cNvSpPr>
              <a:spLocks noChangeShapeType="1"/>
            </p:cNvSpPr>
            <p:nvPr/>
          </p:nvSpPr>
          <p:spPr bwMode="auto">
            <a:xfrm>
              <a:off x="2211607" y="3797759"/>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05" name="Line 22"/>
            <p:cNvSpPr>
              <a:spLocks noChangeShapeType="1"/>
            </p:cNvSpPr>
            <p:nvPr/>
          </p:nvSpPr>
          <p:spPr bwMode="auto">
            <a:xfrm>
              <a:off x="2211607" y="4170358"/>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06" name="Line 23"/>
            <p:cNvSpPr>
              <a:spLocks noChangeShapeType="1"/>
            </p:cNvSpPr>
            <p:nvPr/>
          </p:nvSpPr>
          <p:spPr bwMode="auto">
            <a:xfrm>
              <a:off x="2211607" y="4542958"/>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07" name="Line 24"/>
            <p:cNvSpPr>
              <a:spLocks noChangeShapeType="1"/>
            </p:cNvSpPr>
            <p:nvPr/>
          </p:nvSpPr>
          <p:spPr bwMode="auto">
            <a:xfrm>
              <a:off x="2211607" y="4915558"/>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08" name="Line 25"/>
            <p:cNvSpPr>
              <a:spLocks noChangeShapeType="1"/>
            </p:cNvSpPr>
            <p:nvPr/>
          </p:nvSpPr>
          <p:spPr bwMode="auto">
            <a:xfrm>
              <a:off x="2211607" y="5288157"/>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09" name="Line 26"/>
            <p:cNvSpPr>
              <a:spLocks noChangeShapeType="1"/>
            </p:cNvSpPr>
            <p:nvPr/>
          </p:nvSpPr>
          <p:spPr bwMode="auto">
            <a:xfrm>
              <a:off x="2211607" y="5660757"/>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10" name="Line 27"/>
            <p:cNvSpPr>
              <a:spLocks noChangeShapeType="1"/>
            </p:cNvSpPr>
            <p:nvPr/>
          </p:nvSpPr>
          <p:spPr bwMode="auto">
            <a:xfrm>
              <a:off x="2211607" y="6033356"/>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11" name="Line 28"/>
            <p:cNvSpPr>
              <a:spLocks noChangeShapeType="1"/>
            </p:cNvSpPr>
            <p:nvPr/>
          </p:nvSpPr>
          <p:spPr bwMode="auto">
            <a:xfrm>
              <a:off x="2335807"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12" name="Line 29"/>
            <p:cNvSpPr>
              <a:spLocks noChangeShapeType="1"/>
            </p:cNvSpPr>
            <p:nvPr/>
          </p:nvSpPr>
          <p:spPr bwMode="auto">
            <a:xfrm>
              <a:off x="2708406"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13" name="Line 30"/>
            <p:cNvSpPr>
              <a:spLocks noChangeShapeType="1"/>
            </p:cNvSpPr>
            <p:nvPr/>
          </p:nvSpPr>
          <p:spPr bwMode="auto">
            <a:xfrm>
              <a:off x="3081006"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14" name="Line 31"/>
            <p:cNvSpPr>
              <a:spLocks noChangeShapeType="1"/>
            </p:cNvSpPr>
            <p:nvPr/>
          </p:nvSpPr>
          <p:spPr bwMode="auto">
            <a:xfrm>
              <a:off x="3453605"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15" name="Line 32"/>
            <p:cNvSpPr>
              <a:spLocks noChangeShapeType="1"/>
            </p:cNvSpPr>
            <p:nvPr/>
          </p:nvSpPr>
          <p:spPr bwMode="auto">
            <a:xfrm>
              <a:off x="3826205"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16" name="Line 33"/>
            <p:cNvSpPr>
              <a:spLocks noChangeShapeType="1"/>
            </p:cNvSpPr>
            <p:nvPr/>
          </p:nvSpPr>
          <p:spPr bwMode="auto">
            <a:xfrm>
              <a:off x="4198805"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17" name="Line 34"/>
            <p:cNvSpPr>
              <a:spLocks noChangeShapeType="1"/>
            </p:cNvSpPr>
            <p:nvPr/>
          </p:nvSpPr>
          <p:spPr bwMode="auto">
            <a:xfrm>
              <a:off x="4571404"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18" name="Line 35"/>
            <p:cNvSpPr>
              <a:spLocks noChangeShapeType="1"/>
            </p:cNvSpPr>
            <p:nvPr/>
          </p:nvSpPr>
          <p:spPr bwMode="auto">
            <a:xfrm>
              <a:off x="4944004"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19" name="Line 36"/>
            <p:cNvSpPr>
              <a:spLocks noChangeShapeType="1"/>
            </p:cNvSpPr>
            <p:nvPr/>
          </p:nvSpPr>
          <p:spPr bwMode="auto">
            <a:xfrm>
              <a:off x="5316603"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20" name="Line 37"/>
            <p:cNvSpPr>
              <a:spLocks noChangeShapeType="1"/>
            </p:cNvSpPr>
            <p:nvPr/>
          </p:nvSpPr>
          <p:spPr bwMode="auto">
            <a:xfrm>
              <a:off x="5689203"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21" name="Line 38"/>
            <p:cNvSpPr>
              <a:spLocks noChangeShapeType="1"/>
            </p:cNvSpPr>
            <p:nvPr/>
          </p:nvSpPr>
          <p:spPr bwMode="auto">
            <a:xfrm>
              <a:off x="6061802"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22" name="Line 39"/>
            <p:cNvSpPr>
              <a:spLocks noChangeShapeType="1"/>
            </p:cNvSpPr>
            <p:nvPr/>
          </p:nvSpPr>
          <p:spPr bwMode="auto">
            <a:xfrm>
              <a:off x="6434402"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23" name="Line 40"/>
            <p:cNvSpPr>
              <a:spLocks noChangeShapeType="1"/>
            </p:cNvSpPr>
            <p:nvPr/>
          </p:nvSpPr>
          <p:spPr bwMode="auto">
            <a:xfrm>
              <a:off x="6807001"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24" name="Line 41"/>
            <p:cNvSpPr>
              <a:spLocks noChangeShapeType="1"/>
            </p:cNvSpPr>
            <p:nvPr/>
          </p:nvSpPr>
          <p:spPr bwMode="auto">
            <a:xfrm>
              <a:off x="7179601"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25" name="Line 42"/>
            <p:cNvSpPr>
              <a:spLocks noChangeShapeType="1"/>
            </p:cNvSpPr>
            <p:nvPr/>
          </p:nvSpPr>
          <p:spPr bwMode="auto">
            <a:xfrm>
              <a:off x="7552200"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26" name="Rectangle 43"/>
            <p:cNvSpPr>
              <a:spLocks noChangeArrowheads="1"/>
            </p:cNvSpPr>
            <p:nvPr/>
          </p:nvSpPr>
          <p:spPr bwMode="auto">
            <a:xfrm>
              <a:off x="3453605" y="5288157"/>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27" name="Rectangle 45"/>
            <p:cNvSpPr>
              <a:spLocks noChangeArrowheads="1"/>
            </p:cNvSpPr>
            <p:nvPr/>
          </p:nvSpPr>
          <p:spPr bwMode="auto">
            <a:xfrm>
              <a:off x="3826205" y="45429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28" name="Rectangle 46"/>
            <p:cNvSpPr>
              <a:spLocks noChangeArrowheads="1"/>
            </p:cNvSpPr>
            <p:nvPr/>
          </p:nvSpPr>
          <p:spPr bwMode="auto">
            <a:xfrm>
              <a:off x="3826205" y="41703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29" name="Rectangle 47"/>
            <p:cNvSpPr>
              <a:spLocks noChangeArrowheads="1"/>
            </p:cNvSpPr>
            <p:nvPr/>
          </p:nvSpPr>
          <p:spPr bwMode="auto">
            <a:xfrm>
              <a:off x="4198805" y="3797759"/>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30" name="Rectangle 48"/>
            <p:cNvSpPr>
              <a:spLocks noChangeArrowheads="1"/>
            </p:cNvSpPr>
            <p:nvPr/>
          </p:nvSpPr>
          <p:spPr bwMode="auto">
            <a:xfrm>
              <a:off x="4198805" y="3425159"/>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31" name="Rectangle 49"/>
            <p:cNvSpPr>
              <a:spLocks noChangeArrowheads="1"/>
            </p:cNvSpPr>
            <p:nvPr/>
          </p:nvSpPr>
          <p:spPr bwMode="auto">
            <a:xfrm>
              <a:off x="4198805" y="3052560"/>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32" name="Rectangle 50"/>
            <p:cNvSpPr>
              <a:spLocks noChangeArrowheads="1"/>
            </p:cNvSpPr>
            <p:nvPr/>
          </p:nvSpPr>
          <p:spPr bwMode="auto">
            <a:xfrm>
              <a:off x="4571404" y="3425159"/>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33" name="Rectangle 51"/>
            <p:cNvSpPr>
              <a:spLocks noChangeArrowheads="1"/>
            </p:cNvSpPr>
            <p:nvPr/>
          </p:nvSpPr>
          <p:spPr bwMode="auto">
            <a:xfrm>
              <a:off x="4571404" y="3797759"/>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34" name="Rectangle 52"/>
            <p:cNvSpPr>
              <a:spLocks noChangeArrowheads="1"/>
            </p:cNvSpPr>
            <p:nvPr/>
          </p:nvSpPr>
          <p:spPr bwMode="auto">
            <a:xfrm>
              <a:off x="4944004" y="3797759"/>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35" name="Rectangle 53"/>
            <p:cNvSpPr>
              <a:spLocks noChangeArrowheads="1"/>
            </p:cNvSpPr>
            <p:nvPr/>
          </p:nvSpPr>
          <p:spPr bwMode="auto">
            <a:xfrm>
              <a:off x="5316603" y="41703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36" name="Rectangle 54"/>
            <p:cNvSpPr>
              <a:spLocks noChangeArrowheads="1"/>
            </p:cNvSpPr>
            <p:nvPr/>
          </p:nvSpPr>
          <p:spPr bwMode="auto">
            <a:xfrm>
              <a:off x="5689203" y="41703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37" name="Rectangle 55"/>
            <p:cNvSpPr>
              <a:spLocks noChangeArrowheads="1"/>
            </p:cNvSpPr>
            <p:nvPr/>
          </p:nvSpPr>
          <p:spPr bwMode="auto">
            <a:xfrm>
              <a:off x="6061802" y="45429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38" name="Rectangle 56"/>
            <p:cNvSpPr>
              <a:spLocks noChangeArrowheads="1"/>
            </p:cNvSpPr>
            <p:nvPr/>
          </p:nvSpPr>
          <p:spPr bwMode="auto">
            <a:xfrm>
              <a:off x="5689203" y="49155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39" name="Rectangle 57"/>
            <p:cNvSpPr>
              <a:spLocks noChangeArrowheads="1"/>
            </p:cNvSpPr>
            <p:nvPr/>
          </p:nvSpPr>
          <p:spPr bwMode="auto">
            <a:xfrm>
              <a:off x="5316603" y="49155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40" name="Rectangle 58"/>
            <p:cNvSpPr>
              <a:spLocks noChangeArrowheads="1"/>
            </p:cNvSpPr>
            <p:nvPr/>
          </p:nvSpPr>
          <p:spPr bwMode="auto">
            <a:xfrm>
              <a:off x="4944004" y="49155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41" name="Rectangle 59"/>
            <p:cNvSpPr>
              <a:spLocks noChangeArrowheads="1"/>
            </p:cNvSpPr>
            <p:nvPr/>
          </p:nvSpPr>
          <p:spPr bwMode="auto">
            <a:xfrm>
              <a:off x="4571404" y="49155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42" name="Rectangle 60"/>
            <p:cNvSpPr>
              <a:spLocks noChangeArrowheads="1"/>
            </p:cNvSpPr>
            <p:nvPr/>
          </p:nvSpPr>
          <p:spPr bwMode="auto">
            <a:xfrm>
              <a:off x="4198805" y="49155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43" name="Rectangle 61"/>
            <p:cNvSpPr>
              <a:spLocks noChangeArrowheads="1"/>
            </p:cNvSpPr>
            <p:nvPr/>
          </p:nvSpPr>
          <p:spPr bwMode="auto">
            <a:xfrm>
              <a:off x="3826205" y="5288157"/>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44" name="Rectangle 62"/>
            <p:cNvSpPr>
              <a:spLocks noChangeArrowheads="1"/>
            </p:cNvSpPr>
            <p:nvPr/>
          </p:nvSpPr>
          <p:spPr bwMode="auto">
            <a:xfrm>
              <a:off x="3826205" y="49155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45" name="Rectangle 63"/>
            <p:cNvSpPr>
              <a:spLocks noChangeArrowheads="1"/>
            </p:cNvSpPr>
            <p:nvPr/>
          </p:nvSpPr>
          <p:spPr bwMode="auto">
            <a:xfrm>
              <a:off x="4198805" y="41703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46" name="Rectangle 64"/>
            <p:cNvSpPr>
              <a:spLocks noChangeArrowheads="1"/>
            </p:cNvSpPr>
            <p:nvPr/>
          </p:nvSpPr>
          <p:spPr bwMode="auto">
            <a:xfrm>
              <a:off x="4198805" y="45429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47" name="Rectangle 65"/>
            <p:cNvSpPr>
              <a:spLocks noChangeArrowheads="1"/>
            </p:cNvSpPr>
            <p:nvPr/>
          </p:nvSpPr>
          <p:spPr bwMode="auto">
            <a:xfrm>
              <a:off x="4571404" y="45429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48" name="Rectangle 66"/>
            <p:cNvSpPr>
              <a:spLocks noChangeArrowheads="1"/>
            </p:cNvSpPr>
            <p:nvPr/>
          </p:nvSpPr>
          <p:spPr bwMode="auto">
            <a:xfrm>
              <a:off x="4571404" y="41703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49" name="Rectangle 67"/>
            <p:cNvSpPr>
              <a:spLocks noChangeArrowheads="1"/>
            </p:cNvSpPr>
            <p:nvPr/>
          </p:nvSpPr>
          <p:spPr bwMode="auto">
            <a:xfrm>
              <a:off x="4944004" y="45429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50" name="Rectangle 68"/>
            <p:cNvSpPr>
              <a:spLocks noChangeArrowheads="1"/>
            </p:cNvSpPr>
            <p:nvPr/>
          </p:nvSpPr>
          <p:spPr bwMode="auto">
            <a:xfrm>
              <a:off x="4944004" y="41703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51" name="Rectangle 69"/>
            <p:cNvSpPr>
              <a:spLocks noChangeArrowheads="1"/>
            </p:cNvSpPr>
            <p:nvPr/>
          </p:nvSpPr>
          <p:spPr bwMode="auto">
            <a:xfrm>
              <a:off x="5316603" y="45429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152" name="Rectangle 70"/>
            <p:cNvSpPr>
              <a:spLocks noChangeArrowheads="1"/>
            </p:cNvSpPr>
            <p:nvPr/>
          </p:nvSpPr>
          <p:spPr bwMode="auto">
            <a:xfrm>
              <a:off x="5689203" y="45429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grpSp>
      <p:sp>
        <p:nvSpPr>
          <p:cNvPr id="154" name="Rounded Rectangle 153"/>
          <p:cNvSpPr/>
          <p:nvPr/>
        </p:nvSpPr>
        <p:spPr>
          <a:xfrm>
            <a:off x="4217853" y="1155148"/>
            <a:ext cx="1528175" cy="64412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G-buffer(s):</a:t>
            </a:r>
          </a:p>
          <a:p>
            <a:pPr algn="ctr"/>
            <a:r>
              <a:rPr lang="en-US" sz="1400" dirty="0" smtClean="0"/>
              <a:t>stores attributes</a:t>
            </a:r>
            <a:endParaRPr lang="sv-SE" sz="1400" dirty="0"/>
          </a:p>
        </p:txBody>
      </p:sp>
      <p:sp>
        <p:nvSpPr>
          <p:cNvPr id="155" name="Down Arrow 154"/>
          <p:cNvSpPr/>
          <p:nvPr/>
        </p:nvSpPr>
        <p:spPr>
          <a:xfrm>
            <a:off x="7073367" y="2382302"/>
            <a:ext cx="954007" cy="478028"/>
          </a:xfrm>
          <a:prstGeom prst="downArrow">
            <a:avLst/>
          </a:prstGeom>
        </p:spPr>
        <p:style>
          <a:lnRef idx="1">
            <a:schemeClr val="accent6"/>
          </a:lnRef>
          <a:fillRef idx="3">
            <a:schemeClr val="accent6"/>
          </a:fillRef>
          <a:effectRef idx="2">
            <a:schemeClr val="accent6"/>
          </a:effectRef>
          <a:fontRef idx="minor">
            <a:schemeClr val="lt1"/>
          </a:fontRef>
        </p:style>
        <p:txBody>
          <a:bodyPr lIns="0" tIns="36000" rIns="0" rtlCol="0" anchor="ctr"/>
          <a:lstStyle/>
          <a:p>
            <a:pPr algn="ctr"/>
            <a:r>
              <a:rPr lang="en-US" sz="1000" dirty="0" smtClean="0"/>
              <a:t>Position</a:t>
            </a:r>
            <a:endParaRPr lang="sv-SE" sz="1000" dirty="0"/>
          </a:p>
        </p:txBody>
      </p:sp>
      <p:sp>
        <p:nvSpPr>
          <p:cNvPr id="156" name="ADown Arrow 155"/>
          <p:cNvSpPr/>
          <p:nvPr/>
        </p:nvSpPr>
        <p:spPr>
          <a:xfrm>
            <a:off x="6567019" y="2406686"/>
            <a:ext cx="954007" cy="478028"/>
          </a:xfrm>
          <a:prstGeom prst="downArrow">
            <a:avLst/>
          </a:prstGeom>
        </p:spPr>
        <p:style>
          <a:lnRef idx="1">
            <a:schemeClr val="accent4"/>
          </a:lnRef>
          <a:fillRef idx="3">
            <a:schemeClr val="accent4"/>
          </a:fillRef>
          <a:effectRef idx="2">
            <a:schemeClr val="accent4"/>
          </a:effectRef>
          <a:fontRef idx="minor">
            <a:schemeClr val="lt1"/>
          </a:fontRef>
        </p:style>
        <p:txBody>
          <a:bodyPr lIns="0" tIns="36000" rIns="0" rtlCol="0" anchor="ctr"/>
          <a:lstStyle/>
          <a:p>
            <a:pPr algn="ctr"/>
            <a:r>
              <a:rPr lang="en-US" sz="1100" dirty="0" smtClean="0"/>
              <a:t>Normal</a:t>
            </a:r>
            <a:endParaRPr lang="sv-SE" sz="1100" dirty="0"/>
          </a:p>
        </p:txBody>
      </p:sp>
      <p:sp>
        <p:nvSpPr>
          <p:cNvPr id="157" name="Ack1"/>
          <p:cNvSpPr/>
          <p:nvPr/>
        </p:nvSpPr>
        <p:spPr>
          <a:xfrm>
            <a:off x="5422821" y="2917014"/>
            <a:ext cx="3058351" cy="459499"/>
          </a:xfrm>
          <a:prstGeom prst="downArrow">
            <a:avLst>
              <a:gd name="adj1" fmla="val 79357"/>
              <a:gd name="adj2" fmla="val 4874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Shading</a:t>
            </a:r>
            <a:endParaRPr lang="sv-SE" dirty="0"/>
          </a:p>
        </p:txBody>
      </p:sp>
      <p:sp>
        <p:nvSpPr>
          <p:cNvPr id="158" name="Ack1"/>
          <p:cNvSpPr/>
          <p:nvPr/>
        </p:nvSpPr>
        <p:spPr>
          <a:xfrm>
            <a:off x="6049595" y="2424974"/>
            <a:ext cx="954007" cy="478028"/>
          </a:xfrm>
          <a:prstGeom prst="downArrow">
            <a:avLst/>
          </a:prstGeom>
        </p:spPr>
        <p:style>
          <a:lnRef idx="1">
            <a:schemeClr val="accent3"/>
          </a:lnRef>
          <a:fillRef idx="3">
            <a:schemeClr val="accent3"/>
          </a:fillRef>
          <a:effectRef idx="2">
            <a:schemeClr val="accent3"/>
          </a:effectRef>
          <a:fontRef idx="minor">
            <a:schemeClr val="lt1"/>
          </a:fontRef>
        </p:style>
        <p:txBody>
          <a:bodyPr lIns="0" tIns="36000" rIns="0" rtlCol="0" anchor="ctr"/>
          <a:lstStyle/>
          <a:p>
            <a:pPr algn="ctr"/>
            <a:r>
              <a:rPr lang="en-US" sz="1400" dirty="0" smtClean="0"/>
              <a:t>Color</a:t>
            </a:r>
            <a:endParaRPr lang="sv-SE" sz="1400" dirty="0"/>
          </a:p>
        </p:txBody>
      </p:sp>
      <p:sp>
        <p:nvSpPr>
          <p:cNvPr id="159" name="Right Arrow Callout 158"/>
          <p:cNvSpPr/>
          <p:nvPr/>
        </p:nvSpPr>
        <p:spPr>
          <a:xfrm>
            <a:off x="4194118" y="2704985"/>
            <a:ext cx="1555137" cy="807667"/>
          </a:xfrm>
          <a:prstGeom prst="rightArrowCallout">
            <a:avLst>
              <a:gd name="adj1" fmla="val 22923"/>
              <a:gd name="adj2" fmla="val 21365"/>
              <a:gd name="adj3" fmla="val 18250"/>
              <a:gd name="adj4" fmla="val 69202"/>
            </a:avLst>
          </a:prstGeom>
        </p:spPr>
        <p:style>
          <a:lnRef idx="1">
            <a:schemeClr val="accent2"/>
          </a:lnRef>
          <a:fillRef idx="2">
            <a:schemeClr val="accent2"/>
          </a:fillRef>
          <a:effectRef idx="1">
            <a:schemeClr val="accent2"/>
          </a:effectRef>
          <a:fontRef idx="minor">
            <a:schemeClr val="dk1"/>
          </a:fontRef>
        </p:style>
        <p:txBody>
          <a:bodyPr lIns="0" rIns="0" rtlCol="0" anchor="t"/>
          <a:lstStyle/>
          <a:p>
            <a:pPr algn="ctr"/>
            <a:r>
              <a:rPr lang="en-US" sz="1400" dirty="0" smtClean="0"/>
              <a:t>Constants:</a:t>
            </a:r>
          </a:p>
          <a:p>
            <a:pPr algn="ctr"/>
            <a:r>
              <a:rPr lang="en-US" sz="1400" dirty="0" smtClean="0"/>
              <a:t>Lights</a:t>
            </a:r>
          </a:p>
          <a:p>
            <a:pPr algn="ctr"/>
            <a:r>
              <a:rPr lang="en-US" sz="1400" dirty="0" smtClean="0"/>
              <a:t>Materials</a:t>
            </a:r>
            <a:endParaRPr lang="sv-SE" sz="1400" dirty="0"/>
          </a:p>
        </p:txBody>
      </p:sp>
      <p:grpSp>
        <p:nvGrpSpPr>
          <p:cNvPr id="266" name="Group 265"/>
          <p:cNvGrpSpPr/>
          <p:nvPr/>
        </p:nvGrpSpPr>
        <p:grpSpPr>
          <a:xfrm>
            <a:off x="5884779" y="3378612"/>
            <a:ext cx="2377176" cy="1446977"/>
            <a:chOff x="2211607" y="2804160"/>
            <a:chExt cx="5713193" cy="3477596"/>
          </a:xfrm>
          <a:gradFill flip="none" rotWithShape="1">
            <a:gsLst>
              <a:gs pos="29000">
                <a:schemeClr val="accent2">
                  <a:lumMod val="75000"/>
                </a:schemeClr>
              </a:gs>
              <a:gs pos="63000">
                <a:schemeClr val="accent2">
                  <a:lumMod val="40000"/>
                  <a:lumOff val="60000"/>
                </a:schemeClr>
              </a:gs>
            </a:gsLst>
            <a:lin ang="13500000" scaled="1"/>
            <a:tileRect/>
          </a:gradFill>
        </p:grpSpPr>
        <p:sp>
          <p:nvSpPr>
            <p:cNvPr id="267" name="Line 17"/>
            <p:cNvSpPr>
              <a:spLocks noChangeShapeType="1"/>
            </p:cNvSpPr>
            <p:nvPr/>
          </p:nvSpPr>
          <p:spPr bwMode="auto">
            <a:xfrm>
              <a:off x="4323004" y="3176760"/>
              <a:ext cx="2483997" cy="1738798"/>
            </a:xfrm>
            <a:prstGeom prst="line">
              <a:avLst/>
            </a:prstGeom>
            <a:grpFill/>
            <a:ln w="38100">
              <a:solidFill>
                <a:srgbClr val="000000"/>
              </a:solidFill>
              <a:prstDash val="sysDot"/>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268" name="Line 18"/>
            <p:cNvSpPr>
              <a:spLocks noChangeShapeType="1"/>
            </p:cNvSpPr>
            <p:nvPr/>
          </p:nvSpPr>
          <p:spPr bwMode="auto">
            <a:xfrm flipV="1">
              <a:off x="3453605" y="4915558"/>
              <a:ext cx="3353396" cy="745199"/>
            </a:xfrm>
            <a:prstGeom prst="line">
              <a:avLst/>
            </a:prstGeom>
            <a:grpFill/>
            <a:ln w="38100">
              <a:solidFill>
                <a:srgbClr val="000000"/>
              </a:solidFill>
              <a:prstDash val="sysDot"/>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269" name="Line 16"/>
            <p:cNvSpPr>
              <a:spLocks noChangeShapeType="1"/>
            </p:cNvSpPr>
            <p:nvPr/>
          </p:nvSpPr>
          <p:spPr bwMode="auto">
            <a:xfrm flipV="1">
              <a:off x="3453605" y="3176760"/>
              <a:ext cx="869399" cy="2483997"/>
            </a:xfrm>
            <a:prstGeom prst="line">
              <a:avLst/>
            </a:prstGeom>
            <a:grpFill/>
            <a:ln w="38100">
              <a:solidFill>
                <a:srgbClr val="000000"/>
              </a:solidFill>
              <a:prstDash val="sysDot"/>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270" name="Line 19"/>
            <p:cNvSpPr>
              <a:spLocks noChangeShapeType="1"/>
            </p:cNvSpPr>
            <p:nvPr/>
          </p:nvSpPr>
          <p:spPr bwMode="auto">
            <a:xfrm>
              <a:off x="2211607" y="3052560"/>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271" name="Line 20"/>
            <p:cNvSpPr>
              <a:spLocks noChangeShapeType="1"/>
            </p:cNvSpPr>
            <p:nvPr/>
          </p:nvSpPr>
          <p:spPr bwMode="auto">
            <a:xfrm>
              <a:off x="2211607" y="3425159"/>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272" name="Line 21"/>
            <p:cNvSpPr>
              <a:spLocks noChangeShapeType="1"/>
            </p:cNvSpPr>
            <p:nvPr/>
          </p:nvSpPr>
          <p:spPr bwMode="auto">
            <a:xfrm>
              <a:off x="2211607" y="3797759"/>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273" name="Line 22"/>
            <p:cNvSpPr>
              <a:spLocks noChangeShapeType="1"/>
            </p:cNvSpPr>
            <p:nvPr/>
          </p:nvSpPr>
          <p:spPr bwMode="auto">
            <a:xfrm>
              <a:off x="2211607" y="4170358"/>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274" name="Line 23"/>
            <p:cNvSpPr>
              <a:spLocks noChangeShapeType="1"/>
            </p:cNvSpPr>
            <p:nvPr/>
          </p:nvSpPr>
          <p:spPr bwMode="auto">
            <a:xfrm>
              <a:off x="2211607" y="4542958"/>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275" name="Line 24"/>
            <p:cNvSpPr>
              <a:spLocks noChangeShapeType="1"/>
            </p:cNvSpPr>
            <p:nvPr/>
          </p:nvSpPr>
          <p:spPr bwMode="auto">
            <a:xfrm>
              <a:off x="2211607" y="4915558"/>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276" name="Line 25"/>
            <p:cNvSpPr>
              <a:spLocks noChangeShapeType="1"/>
            </p:cNvSpPr>
            <p:nvPr/>
          </p:nvSpPr>
          <p:spPr bwMode="auto">
            <a:xfrm>
              <a:off x="2211607" y="5288157"/>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277" name="Line 26"/>
            <p:cNvSpPr>
              <a:spLocks noChangeShapeType="1"/>
            </p:cNvSpPr>
            <p:nvPr/>
          </p:nvSpPr>
          <p:spPr bwMode="auto">
            <a:xfrm>
              <a:off x="2211607" y="5660757"/>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278" name="Line 27"/>
            <p:cNvSpPr>
              <a:spLocks noChangeShapeType="1"/>
            </p:cNvSpPr>
            <p:nvPr/>
          </p:nvSpPr>
          <p:spPr bwMode="auto">
            <a:xfrm>
              <a:off x="2211607" y="6033356"/>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279" name="Line 28"/>
            <p:cNvSpPr>
              <a:spLocks noChangeShapeType="1"/>
            </p:cNvSpPr>
            <p:nvPr/>
          </p:nvSpPr>
          <p:spPr bwMode="auto">
            <a:xfrm>
              <a:off x="2335807"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280" name="Line 29"/>
            <p:cNvSpPr>
              <a:spLocks noChangeShapeType="1"/>
            </p:cNvSpPr>
            <p:nvPr/>
          </p:nvSpPr>
          <p:spPr bwMode="auto">
            <a:xfrm>
              <a:off x="2708406"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281" name="Line 30"/>
            <p:cNvSpPr>
              <a:spLocks noChangeShapeType="1"/>
            </p:cNvSpPr>
            <p:nvPr/>
          </p:nvSpPr>
          <p:spPr bwMode="auto">
            <a:xfrm>
              <a:off x="3081006"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282" name="Line 31"/>
            <p:cNvSpPr>
              <a:spLocks noChangeShapeType="1"/>
            </p:cNvSpPr>
            <p:nvPr/>
          </p:nvSpPr>
          <p:spPr bwMode="auto">
            <a:xfrm>
              <a:off x="3453605"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283" name="Line 32"/>
            <p:cNvSpPr>
              <a:spLocks noChangeShapeType="1"/>
            </p:cNvSpPr>
            <p:nvPr/>
          </p:nvSpPr>
          <p:spPr bwMode="auto">
            <a:xfrm>
              <a:off x="3826205"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284" name="Line 33"/>
            <p:cNvSpPr>
              <a:spLocks noChangeShapeType="1"/>
            </p:cNvSpPr>
            <p:nvPr/>
          </p:nvSpPr>
          <p:spPr bwMode="auto">
            <a:xfrm>
              <a:off x="4198805"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285" name="Line 34"/>
            <p:cNvSpPr>
              <a:spLocks noChangeShapeType="1"/>
            </p:cNvSpPr>
            <p:nvPr/>
          </p:nvSpPr>
          <p:spPr bwMode="auto">
            <a:xfrm>
              <a:off x="4571404"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286" name="Line 35"/>
            <p:cNvSpPr>
              <a:spLocks noChangeShapeType="1"/>
            </p:cNvSpPr>
            <p:nvPr/>
          </p:nvSpPr>
          <p:spPr bwMode="auto">
            <a:xfrm>
              <a:off x="4944004"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287" name="Line 36"/>
            <p:cNvSpPr>
              <a:spLocks noChangeShapeType="1"/>
            </p:cNvSpPr>
            <p:nvPr/>
          </p:nvSpPr>
          <p:spPr bwMode="auto">
            <a:xfrm>
              <a:off x="5316603"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288" name="Line 37"/>
            <p:cNvSpPr>
              <a:spLocks noChangeShapeType="1"/>
            </p:cNvSpPr>
            <p:nvPr/>
          </p:nvSpPr>
          <p:spPr bwMode="auto">
            <a:xfrm>
              <a:off x="5689203"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289" name="Line 38"/>
            <p:cNvSpPr>
              <a:spLocks noChangeShapeType="1"/>
            </p:cNvSpPr>
            <p:nvPr/>
          </p:nvSpPr>
          <p:spPr bwMode="auto">
            <a:xfrm>
              <a:off x="6061802"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290" name="Line 39"/>
            <p:cNvSpPr>
              <a:spLocks noChangeShapeType="1"/>
            </p:cNvSpPr>
            <p:nvPr/>
          </p:nvSpPr>
          <p:spPr bwMode="auto">
            <a:xfrm>
              <a:off x="6434402"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291" name="Line 40"/>
            <p:cNvSpPr>
              <a:spLocks noChangeShapeType="1"/>
            </p:cNvSpPr>
            <p:nvPr/>
          </p:nvSpPr>
          <p:spPr bwMode="auto">
            <a:xfrm>
              <a:off x="6807001"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292" name="Line 41"/>
            <p:cNvSpPr>
              <a:spLocks noChangeShapeType="1"/>
            </p:cNvSpPr>
            <p:nvPr/>
          </p:nvSpPr>
          <p:spPr bwMode="auto">
            <a:xfrm>
              <a:off x="7179601"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293" name="Line 42"/>
            <p:cNvSpPr>
              <a:spLocks noChangeShapeType="1"/>
            </p:cNvSpPr>
            <p:nvPr/>
          </p:nvSpPr>
          <p:spPr bwMode="auto">
            <a:xfrm>
              <a:off x="7552200"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294" name="Rectangle 43"/>
            <p:cNvSpPr>
              <a:spLocks noChangeArrowheads="1"/>
            </p:cNvSpPr>
            <p:nvPr/>
          </p:nvSpPr>
          <p:spPr bwMode="auto">
            <a:xfrm>
              <a:off x="3453605" y="5288157"/>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295" name="Rectangle 45"/>
            <p:cNvSpPr>
              <a:spLocks noChangeArrowheads="1"/>
            </p:cNvSpPr>
            <p:nvPr/>
          </p:nvSpPr>
          <p:spPr bwMode="auto">
            <a:xfrm>
              <a:off x="3826205" y="45429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296" name="Rectangle 46"/>
            <p:cNvSpPr>
              <a:spLocks noChangeArrowheads="1"/>
            </p:cNvSpPr>
            <p:nvPr/>
          </p:nvSpPr>
          <p:spPr bwMode="auto">
            <a:xfrm>
              <a:off x="3826205" y="41703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297" name="Rectangle 47"/>
            <p:cNvSpPr>
              <a:spLocks noChangeArrowheads="1"/>
            </p:cNvSpPr>
            <p:nvPr/>
          </p:nvSpPr>
          <p:spPr bwMode="auto">
            <a:xfrm>
              <a:off x="4198805" y="3797759"/>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298" name="Rectangle 48"/>
            <p:cNvSpPr>
              <a:spLocks noChangeArrowheads="1"/>
            </p:cNvSpPr>
            <p:nvPr/>
          </p:nvSpPr>
          <p:spPr bwMode="auto">
            <a:xfrm>
              <a:off x="4198805" y="3425159"/>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299" name="Rectangle 49"/>
            <p:cNvSpPr>
              <a:spLocks noChangeArrowheads="1"/>
            </p:cNvSpPr>
            <p:nvPr/>
          </p:nvSpPr>
          <p:spPr bwMode="auto">
            <a:xfrm>
              <a:off x="4198805" y="3052560"/>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00" name="Rectangle 50"/>
            <p:cNvSpPr>
              <a:spLocks noChangeArrowheads="1"/>
            </p:cNvSpPr>
            <p:nvPr/>
          </p:nvSpPr>
          <p:spPr bwMode="auto">
            <a:xfrm>
              <a:off x="4571404" y="3425159"/>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01" name="Rectangle 51"/>
            <p:cNvSpPr>
              <a:spLocks noChangeArrowheads="1"/>
            </p:cNvSpPr>
            <p:nvPr/>
          </p:nvSpPr>
          <p:spPr bwMode="auto">
            <a:xfrm>
              <a:off x="4571404" y="3797759"/>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02" name="Rectangle 52"/>
            <p:cNvSpPr>
              <a:spLocks noChangeArrowheads="1"/>
            </p:cNvSpPr>
            <p:nvPr/>
          </p:nvSpPr>
          <p:spPr bwMode="auto">
            <a:xfrm>
              <a:off x="4944004" y="3797759"/>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03" name="Rectangle 53"/>
            <p:cNvSpPr>
              <a:spLocks noChangeArrowheads="1"/>
            </p:cNvSpPr>
            <p:nvPr/>
          </p:nvSpPr>
          <p:spPr bwMode="auto">
            <a:xfrm>
              <a:off x="5316603" y="41703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04" name="Rectangle 54"/>
            <p:cNvSpPr>
              <a:spLocks noChangeArrowheads="1"/>
            </p:cNvSpPr>
            <p:nvPr/>
          </p:nvSpPr>
          <p:spPr bwMode="auto">
            <a:xfrm>
              <a:off x="5689203" y="41703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05" name="Rectangle 55"/>
            <p:cNvSpPr>
              <a:spLocks noChangeArrowheads="1"/>
            </p:cNvSpPr>
            <p:nvPr/>
          </p:nvSpPr>
          <p:spPr bwMode="auto">
            <a:xfrm>
              <a:off x="6061802" y="45429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06" name="Rectangle 56"/>
            <p:cNvSpPr>
              <a:spLocks noChangeArrowheads="1"/>
            </p:cNvSpPr>
            <p:nvPr/>
          </p:nvSpPr>
          <p:spPr bwMode="auto">
            <a:xfrm>
              <a:off x="5689203" y="49155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07" name="Rectangle 57"/>
            <p:cNvSpPr>
              <a:spLocks noChangeArrowheads="1"/>
            </p:cNvSpPr>
            <p:nvPr/>
          </p:nvSpPr>
          <p:spPr bwMode="auto">
            <a:xfrm>
              <a:off x="5316603" y="49155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08" name="Rectangle 58"/>
            <p:cNvSpPr>
              <a:spLocks noChangeArrowheads="1"/>
            </p:cNvSpPr>
            <p:nvPr/>
          </p:nvSpPr>
          <p:spPr bwMode="auto">
            <a:xfrm>
              <a:off x="4944004" y="49155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09" name="Rectangle 59"/>
            <p:cNvSpPr>
              <a:spLocks noChangeArrowheads="1"/>
            </p:cNvSpPr>
            <p:nvPr/>
          </p:nvSpPr>
          <p:spPr bwMode="auto">
            <a:xfrm>
              <a:off x="4571404" y="49155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10" name="Rectangle 60"/>
            <p:cNvSpPr>
              <a:spLocks noChangeArrowheads="1"/>
            </p:cNvSpPr>
            <p:nvPr/>
          </p:nvSpPr>
          <p:spPr bwMode="auto">
            <a:xfrm>
              <a:off x="4198805" y="49155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11" name="Rectangle 61"/>
            <p:cNvSpPr>
              <a:spLocks noChangeArrowheads="1"/>
            </p:cNvSpPr>
            <p:nvPr/>
          </p:nvSpPr>
          <p:spPr bwMode="auto">
            <a:xfrm>
              <a:off x="3826205" y="5288157"/>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12" name="Rectangle 62"/>
            <p:cNvSpPr>
              <a:spLocks noChangeArrowheads="1"/>
            </p:cNvSpPr>
            <p:nvPr/>
          </p:nvSpPr>
          <p:spPr bwMode="auto">
            <a:xfrm>
              <a:off x="3826205" y="49155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13" name="Rectangle 63"/>
            <p:cNvSpPr>
              <a:spLocks noChangeArrowheads="1"/>
            </p:cNvSpPr>
            <p:nvPr/>
          </p:nvSpPr>
          <p:spPr bwMode="auto">
            <a:xfrm>
              <a:off x="4198805" y="41703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14" name="Rectangle 64"/>
            <p:cNvSpPr>
              <a:spLocks noChangeArrowheads="1"/>
            </p:cNvSpPr>
            <p:nvPr/>
          </p:nvSpPr>
          <p:spPr bwMode="auto">
            <a:xfrm>
              <a:off x="4198805" y="45429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15" name="Rectangle 65"/>
            <p:cNvSpPr>
              <a:spLocks noChangeArrowheads="1"/>
            </p:cNvSpPr>
            <p:nvPr/>
          </p:nvSpPr>
          <p:spPr bwMode="auto">
            <a:xfrm>
              <a:off x="4571404" y="45429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16" name="Rectangle 66"/>
            <p:cNvSpPr>
              <a:spLocks noChangeArrowheads="1"/>
            </p:cNvSpPr>
            <p:nvPr/>
          </p:nvSpPr>
          <p:spPr bwMode="auto">
            <a:xfrm>
              <a:off x="4571404" y="41703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17" name="Rectangle 67"/>
            <p:cNvSpPr>
              <a:spLocks noChangeArrowheads="1"/>
            </p:cNvSpPr>
            <p:nvPr/>
          </p:nvSpPr>
          <p:spPr bwMode="auto">
            <a:xfrm>
              <a:off x="4944004" y="45429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18" name="Rectangle 68"/>
            <p:cNvSpPr>
              <a:spLocks noChangeArrowheads="1"/>
            </p:cNvSpPr>
            <p:nvPr/>
          </p:nvSpPr>
          <p:spPr bwMode="auto">
            <a:xfrm>
              <a:off x="4944004" y="41703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19" name="Rectangle 69"/>
            <p:cNvSpPr>
              <a:spLocks noChangeArrowheads="1"/>
            </p:cNvSpPr>
            <p:nvPr/>
          </p:nvSpPr>
          <p:spPr bwMode="auto">
            <a:xfrm>
              <a:off x="5316603" y="45429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20" name="Rectangle 70"/>
            <p:cNvSpPr>
              <a:spLocks noChangeArrowheads="1"/>
            </p:cNvSpPr>
            <p:nvPr/>
          </p:nvSpPr>
          <p:spPr bwMode="auto">
            <a:xfrm>
              <a:off x="5689203" y="45429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grpSp>
      <p:sp>
        <p:nvSpPr>
          <p:cNvPr id="321" name="Rounded Rectangle 320"/>
          <p:cNvSpPr/>
          <p:nvPr/>
        </p:nvSpPr>
        <p:spPr>
          <a:xfrm>
            <a:off x="4560252" y="4179617"/>
            <a:ext cx="1528175" cy="57578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Frame buffer:</a:t>
            </a:r>
          </a:p>
          <a:p>
            <a:pPr algn="ctr"/>
            <a:r>
              <a:rPr lang="en-US" sz="1400" dirty="0" smtClean="0"/>
              <a:t>stores colors</a:t>
            </a:r>
            <a:endParaRPr lang="sv-SE" sz="1400" dirty="0"/>
          </a:p>
        </p:txBody>
      </p:sp>
    </p:spTree>
    <p:extLst>
      <p:ext uri="{BB962C8B-B14F-4D97-AF65-F5344CB8AC3E}">
        <p14:creationId xmlns:p14="http://schemas.microsoft.com/office/powerpoint/2010/main" val="29553762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9"/>
                                        </p:tgtEl>
                                        <p:attrNameLst>
                                          <p:attrName>style.visibility</p:attrName>
                                        </p:attrNameLst>
                                      </p:cBhvr>
                                      <p:to>
                                        <p:strVal val="visible"/>
                                      </p:to>
                                    </p:set>
                                    <p:animEffect transition="in" filter="fade">
                                      <p:cBhvr>
                                        <p:cTn id="7" dur="250"/>
                                        <p:tgtEl>
                                          <p:spTgt spid="15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7"/>
                                        </p:tgtEl>
                                        <p:attrNameLst>
                                          <p:attrName>style.visibility</p:attrName>
                                        </p:attrNameLst>
                                      </p:cBhvr>
                                      <p:to>
                                        <p:strVal val="visible"/>
                                      </p:to>
                                    </p:set>
                                    <p:animEffect transition="in" filter="fade">
                                      <p:cBhvr>
                                        <p:cTn id="10" dur="250"/>
                                        <p:tgtEl>
                                          <p:spTgt spid="157"/>
                                        </p:tgtEl>
                                      </p:cBhvr>
                                    </p:animEffect>
                                  </p:childTnLst>
                                </p:cTn>
                              </p:par>
                              <p:par>
                                <p:cTn id="11" presetID="10" presetClass="entr" presetSubtype="0" fill="hold" nodeType="withEffect">
                                  <p:stCondLst>
                                    <p:cond delay="0"/>
                                  </p:stCondLst>
                                  <p:childTnLst>
                                    <p:set>
                                      <p:cBhvr>
                                        <p:cTn id="12" dur="1" fill="hold">
                                          <p:stCondLst>
                                            <p:cond delay="0"/>
                                          </p:stCondLst>
                                        </p:cTn>
                                        <p:tgtEl>
                                          <p:spTgt spid="266"/>
                                        </p:tgtEl>
                                        <p:attrNameLst>
                                          <p:attrName>style.visibility</p:attrName>
                                        </p:attrNameLst>
                                      </p:cBhvr>
                                      <p:to>
                                        <p:strVal val="visible"/>
                                      </p:to>
                                    </p:set>
                                    <p:animEffect transition="in" filter="fade">
                                      <p:cBhvr>
                                        <p:cTn id="13" dur="250"/>
                                        <p:tgtEl>
                                          <p:spTgt spid="26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1"/>
                                        </p:tgtEl>
                                        <p:attrNameLst>
                                          <p:attrName>style.visibility</p:attrName>
                                        </p:attrNameLst>
                                      </p:cBhvr>
                                      <p:to>
                                        <p:strVal val="visible"/>
                                      </p:to>
                                    </p:set>
                                    <p:animEffect transition="in" filter="fade">
                                      <p:cBhvr>
                                        <p:cTn id="16" dur="250"/>
                                        <p:tgtEl>
                                          <p:spTgt spid="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bldP spid="159" grpId="0" animBg="1"/>
      <p:bldP spid="3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smtClean="0"/>
              <a:t>Geometry Pass: G-Buffers</a:t>
            </a:r>
            <a:endParaRPr lang="en-AU" dirty="0"/>
          </a:p>
        </p:txBody>
      </p:sp>
      <p:grpSp>
        <p:nvGrpSpPr>
          <p:cNvPr id="5" name="Group 4"/>
          <p:cNvGrpSpPr/>
          <p:nvPr/>
        </p:nvGrpSpPr>
        <p:grpSpPr>
          <a:xfrm>
            <a:off x="924057" y="919075"/>
            <a:ext cx="7006506" cy="4094018"/>
            <a:chOff x="1756723" y="857249"/>
            <a:chExt cx="5672778" cy="3314701"/>
          </a:xfrm>
        </p:grpSpPr>
        <p:grpSp>
          <p:nvGrpSpPr>
            <p:cNvPr id="9" name="Group 8"/>
            <p:cNvGrpSpPr/>
            <p:nvPr/>
          </p:nvGrpSpPr>
          <p:grpSpPr>
            <a:xfrm>
              <a:off x="1756725" y="857249"/>
              <a:ext cx="2758126" cy="1600201"/>
              <a:chOff x="4724400" y="1371600"/>
              <a:chExt cx="3677501" cy="2133600"/>
            </a:xfrm>
          </p:grpSpPr>
          <p:pic>
            <p:nvPicPr>
              <p:cNvPr id="1027" name="Picture 3" descr="C:\src\graphics_svn\ola_projects\teaching\advanced_cg_deferred_shading_presentation\images\g_buffers_color.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Lst>
              </a:blip>
              <a:srcRect/>
              <a:stretch>
                <a:fillRect/>
              </a:stretch>
            </p:blipFill>
            <p:spPr bwMode="auto">
              <a:xfrm>
                <a:off x="4724400" y="1371600"/>
                <a:ext cx="3677501" cy="2133600"/>
              </a:xfrm>
              <a:prstGeom prst="rect">
                <a:avLst/>
              </a:prstGeom>
              <a:noFill/>
            </p:spPr>
          </p:pic>
          <p:sp>
            <p:nvSpPr>
              <p:cNvPr id="8" name="TextBox 7"/>
              <p:cNvSpPr txBox="1"/>
              <p:nvPr/>
            </p:nvSpPr>
            <p:spPr>
              <a:xfrm>
                <a:off x="4735112" y="1373112"/>
                <a:ext cx="1676400" cy="299028"/>
              </a:xfrm>
              <a:prstGeom prst="rect">
                <a:avLst/>
              </a:prstGeom>
            </p:spPr>
            <p:style>
              <a:lnRef idx="1">
                <a:schemeClr val="accent6"/>
              </a:lnRef>
              <a:fillRef idx="2">
                <a:schemeClr val="accent6"/>
              </a:fillRef>
              <a:effectRef idx="1">
                <a:schemeClr val="accent6"/>
              </a:effectRef>
              <a:fontRef idx="minor">
                <a:schemeClr val="dk1"/>
              </a:fontRef>
            </p:style>
            <p:txBody>
              <a:bodyPr wrap="square" lIns="36000" tIns="0" rIns="36000" bIns="0" rtlCol="0" anchor="ctr" anchorCtr="0">
                <a:spAutoFit/>
              </a:bodyPr>
              <a:lstStyle/>
              <a:p>
                <a:pPr algn="ctr"/>
                <a:r>
                  <a:rPr lang="en-AU" dirty="0" err="1"/>
                  <a:t>Color</a:t>
                </a:r>
                <a:endParaRPr lang="en-AU" dirty="0"/>
              </a:p>
            </p:txBody>
          </p:sp>
        </p:grpSp>
        <p:grpSp>
          <p:nvGrpSpPr>
            <p:cNvPr id="13" name="Group 12"/>
            <p:cNvGrpSpPr/>
            <p:nvPr/>
          </p:nvGrpSpPr>
          <p:grpSpPr>
            <a:xfrm>
              <a:off x="4671375" y="857250"/>
              <a:ext cx="2758126" cy="1600200"/>
              <a:chOff x="4724400" y="1371600"/>
              <a:chExt cx="3677501" cy="2133599"/>
            </a:xfrm>
          </p:grpSpPr>
          <p:pic>
            <p:nvPicPr>
              <p:cNvPr id="14" name="Picture 3" descr="C:\src\graphics_svn\ola_projects\teaching\advanced_cg_deferred_shading_presentation\images\g_buffers_color.jpg"/>
              <p:cNvPicPr>
                <a:picLocks noChangeAspect="1" noChangeArrowheads="1"/>
              </p:cNvPicPr>
              <p:nvPr/>
            </p:nvPicPr>
            <p:blipFill>
              <a:blip r:embed="rId5" cstate="print"/>
              <a:stretch>
                <a:fillRect/>
              </a:stretch>
            </p:blipFill>
            <p:spPr bwMode="auto">
              <a:xfrm>
                <a:off x="4724400" y="1371600"/>
                <a:ext cx="3677501" cy="2133599"/>
              </a:xfrm>
              <a:prstGeom prst="rect">
                <a:avLst/>
              </a:prstGeom>
              <a:noFill/>
            </p:spPr>
          </p:pic>
          <p:sp>
            <p:nvSpPr>
              <p:cNvPr id="15" name="TextBox 14"/>
              <p:cNvSpPr txBox="1"/>
              <p:nvPr/>
            </p:nvSpPr>
            <p:spPr>
              <a:xfrm>
                <a:off x="4735112" y="1373110"/>
                <a:ext cx="1676400" cy="299028"/>
              </a:xfrm>
              <a:prstGeom prst="rect">
                <a:avLst/>
              </a:prstGeom>
            </p:spPr>
            <p:style>
              <a:lnRef idx="1">
                <a:schemeClr val="accent6"/>
              </a:lnRef>
              <a:fillRef idx="2">
                <a:schemeClr val="accent6"/>
              </a:fillRef>
              <a:effectRef idx="1">
                <a:schemeClr val="accent6"/>
              </a:effectRef>
              <a:fontRef idx="minor">
                <a:schemeClr val="dk1"/>
              </a:fontRef>
            </p:style>
            <p:txBody>
              <a:bodyPr wrap="square" lIns="36000" tIns="0" rIns="36000" bIns="0" rtlCol="0" anchor="ctr" anchorCtr="0">
                <a:spAutoFit/>
              </a:bodyPr>
              <a:lstStyle/>
              <a:p>
                <a:pPr algn="ctr"/>
                <a:r>
                  <a:rPr lang="en-AU" dirty="0"/>
                  <a:t>Normal</a:t>
                </a:r>
              </a:p>
            </p:txBody>
          </p:sp>
        </p:grpSp>
        <p:grpSp>
          <p:nvGrpSpPr>
            <p:cNvPr id="16" name="Group 15"/>
            <p:cNvGrpSpPr/>
            <p:nvPr/>
          </p:nvGrpSpPr>
          <p:grpSpPr>
            <a:xfrm>
              <a:off x="4671375" y="2571750"/>
              <a:ext cx="2758126" cy="1600200"/>
              <a:chOff x="4724400" y="1371600"/>
              <a:chExt cx="3677501" cy="2133599"/>
            </a:xfrm>
          </p:grpSpPr>
          <p:pic>
            <p:nvPicPr>
              <p:cNvPr id="17" name="Picture 3" descr="C:\src\graphics_svn\ola_projects\teaching\advanced_cg_deferred_shading_presentation\images\g_buffers_color.jp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40000" contrast="-20000"/>
                        </a14:imgEffect>
                      </a14:imgLayer>
                    </a14:imgProps>
                  </a:ext>
                </a:extLst>
              </a:blip>
              <a:stretch>
                <a:fillRect/>
              </a:stretch>
            </p:blipFill>
            <p:spPr bwMode="auto">
              <a:xfrm>
                <a:off x="4724400" y="1371600"/>
                <a:ext cx="3677501" cy="2133599"/>
              </a:xfrm>
              <a:prstGeom prst="rect">
                <a:avLst/>
              </a:prstGeom>
              <a:noFill/>
            </p:spPr>
          </p:pic>
          <p:sp>
            <p:nvSpPr>
              <p:cNvPr id="18" name="TextBox 17"/>
              <p:cNvSpPr txBox="1"/>
              <p:nvPr/>
            </p:nvSpPr>
            <p:spPr>
              <a:xfrm>
                <a:off x="4735112" y="1373110"/>
                <a:ext cx="1676400" cy="299028"/>
              </a:xfrm>
              <a:prstGeom prst="rect">
                <a:avLst/>
              </a:prstGeom>
            </p:spPr>
            <p:style>
              <a:lnRef idx="1">
                <a:schemeClr val="accent6"/>
              </a:lnRef>
              <a:fillRef idx="2">
                <a:schemeClr val="accent6"/>
              </a:fillRef>
              <a:effectRef idx="1">
                <a:schemeClr val="accent6"/>
              </a:effectRef>
              <a:fontRef idx="minor">
                <a:schemeClr val="dk1"/>
              </a:fontRef>
            </p:style>
            <p:txBody>
              <a:bodyPr wrap="square" lIns="36000" tIns="0" rIns="36000" bIns="0" rtlCol="0" anchor="ctr" anchorCtr="0">
                <a:spAutoFit/>
              </a:bodyPr>
              <a:lstStyle/>
              <a:p>
                <a:pPr algn="ctr"/>
                <a:r>
                  <a:rPr lang="en-AU" dirty="0" err="1"/>
                  <a:t>Specular</a:t>
                </a:r>
                <a:endParaRPr lang="en-AU" dirty="0"/>
              </a:p>
            </p:txBody>
          </p:sp>
        </p:grpSp>
        <p:grpSp>
          <p:nvGrpSpPr>
            <p:cNvPr id="19" name="Group 18"/>
            <p:cNvGrpSpPr/>
            <p:nvPr/>
          </p:nvGrpSpPr>
          <p:grpSpPr>
            <a:xfrm>
              <a:off x="1756723" y="2571750"/>
              <a:ext cx="2758126" cy="1600200"/>
              <a:chOff x="4724400" y="1371600"/>
              <a:chExt cx="3677501" cy="2133599"/>
            </a:xfrm>
          </p:grpSpPr>
          <p:pic>
            <p:nvPicPr>
              <p:cNvPr id="20" name="Picture 3" descr="C:\src\graphics_svn\ola_projects\teaching\advanced_cg_deferred_shading_presentation\images\g_buffers_color.jpg"/>
              <p:cNvPicPr>
                <a:picLocks noChangeAspect="1" noChangeArrowheads="1"/>
              </p:cNvPicPr>
              <p:nvPr/>
            </p:nvPicPr>
            <p:blipFill>
              <a:blip r:embed="rId8" cstate="print"/>
              <a:stretch>
                <a:fillRect/>
              </a:stretch>
            </p:blipFill>
            <p:spPr bwMode="auto">
              <a:xfrm>
                <a:off x="4724400" y="1371600"/>
                <a:ext cx="3677501" cy="2133599"/>
              </a:xfrm>
              <a:prstGeom prst="rect">
                <a:avLst/>
              </a:prstGeom>
              <a:noFill/>
            </p:spPr>
          </p:pic>
          <p:sp>
            <p:nvSpPr>
              <p:cNvPr id="21" name="TextBox 20"/>
              <p:cNvSpPr txBox="1"/>
              <p:nvPr/>
            </p:nvSpPr>
            <p:spPr>
              <a:xfrm>
                <a:off x="4735111" y="1373110"/>
                <a:ext cx="1848700" cy="299028"/>
              </a:xfrm>
              <a:prstGeom prst="rect">
                <a:avLst/>
              </a:prstGeom>
            </p:spPr>
            <p:style>
              <a:lnRef idx="1">
                <a:schemeClr val="accent6"/>
              </a:lnRef>
              <a:fillRef idx="2">
                <a:schemeClr val="accent6"/>
              </a:fillRef>
              <a:effectRef idx="1">
                <a:schemeClr val="accent6"/>
              </a:effectRef>
              <a:fontRef idx="minor">
                <a:schemeClr val="dk1"/>
              </a:fontRef>
            </p:style>
            <p:txBody>
              <a:bodyPr wrap="square" lIns="36000" tIns="0" rIns="36000" bIns="0" rtlCol="0" anchor="ctr" anchorCtr="0">
                <a:spAutoFit/>
              </a:bodyPr>
              <a:lstStyle/>
              <a:p>
                <a:pPr algn="ctr"/>
                <a:r>
                  <a:rPr lang="en-AU" dirty="0"/>
                  <a:t>Position(Z)</a:t>
                </a:r>
              </a:p>
            </p:txBody>
          </p:sp>
        </p:grpSp>
      </p:grpSp>
    </p:spTree>
    <p:extLst>
      <p:ext uri="{BB962C8B-B14F-4D97-AF65-F5344CB8AC3E}">
        <p14:creationId xmlns:p14="http://schemas.microsoft.com/office/powerpoint/2010/main" val="45649877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many_0.jpeg" descr="C:\src\graphics_svn\ola_projects\lic\presentation\many_0.jpeg"/>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2359043" y="981009"/>
            <a:ext cx="6597614" cy="3811954"/>
          </a:xfrm>
          <a:prstGeom prst="rect">
            <a:avLst/>
          </a:prstGeom>
        </p:spPr>
      </p:pic>
      <p:sp>
        <p:nvSpPr>
          <p:cNvPr id="29698" name="Title 1"/>
          <p:cNvSpPr>
            <a:spLocks noGrp="1"/>
          </p:cNvSpPr>
          <p:nvPr>
            <p:ph type="title"/>
          </p:nvPr>
        </p:nvSpPr>
        <p:spPr/>
        <p:txBody>
          <a:bodyPr/>
          <a:lstStyle/>
          <a:p>
            <a:r>
              <a:rPr lang="en-AU" dirty="0" smtClean="0"/>
              <a:t>Shading Pass</a:t>
            </a:r>
          </a:p>
        </p:txBody>
      </p:sp>
      <p:sp>
        <p:nvSpPr>
          <p:cNvPr id="29699" name="Content Placeholder 2"/>
          <p:cNvSpPr>
            <a:spLocks noGrp="1"/>
          </p:cNvSpPr>
          <p:nvPr>
            <p:ph sz="quarter" idx="1"/>
          </p:nvPr>
        </p:nvSpPr>
        <p:spPr>
          <a:xfrm>
            <a:off x="145312" y="840635"/>
            <a:ext cx="2338808" cy="2916025"/>
          </a:xfrm>
        </p:spPr>
        <p:txBody>
          <a:bodyPr>
            <a:normAutofit fontScale="55000" lnSpcReduction="20000"/>
          </a:bodyPr>
          <a:lstStyle/>
          <a:p>
            <a:r>
              <a:rPr lang="en-AU" dirty="0" smtClean="0"/>
              <a:t>For each light</a:t>
            </a:r>
          </a:p>
          <a:p>
            <a:pPr lvl="1"/>
            <a:r>
              <a:rPr lang="en-AU" dirty="0" smtClean="0"/>
              <a:t>Draw Light Bounds</a:t>
            </a:r>
          </a:p>
          <a:p>
            <a:r>
              <a:rPr lang="en-AU" dirty="0" smtClean="0"/>
              <a:t>For each fragment</a:t>
            </a:r>
          </a:p>
          <a:p>
            <a:pPr lvl="1"/>
            <a:r>
              <a:rPr lang="en-US" dirty="0"/>
              <a:t>Read G-Buffers</a:t>
            </a:r>
          </a:p>
          <a:p>
            <a:pPr lvl="1"/>
            <a:r>
              <a:rPr lang="en-US" dirty="0"/>
              <a:t>Compute Shading</a:t>
            </a:r>
          </a:p>
          <a:p>
            <a:pPr lvl="1"/>
            <a:r>
              <a:rPr lang="en-US" dirty="0"/>
              <a:t>Add to frame buffer</a:t>
            </a:r>
          </a:p>
          <a:p>
            <a:endParaRPr lang="en-AU" dirty="0" smtClean="0"/>
          </a:p>
        </p:txBody>
      </p:sp>
      <p:pic>
        <p:nvPicPr>
          <p:cNvPr id="35" name="Picture 4"/>
          <p:cNvPicPr>
            <a:picLocks noChangeAspect="1" noChangeArrowheads="1"/>
          </p:cNvPicPr>
          <p:nvPr/>
        </p:nvPicPr>
        <p:blipFill>
          <a:blip r:embed="rId6" cstate="print"/>
          <a:srcRect/>
          <a:stretch>
            <a:fillRect/>
          </a:stretch>
        </p:blipFill>
        <p:spPr bwMode="auto">
          <a:xfrm>
            <a:off x="4292225" y="1876359"/>
            <a:ext cx="3085868" cy="3085868"/>
          </a:xfrm>
          <a:prstGeom prst="rect">
            <a:avLst/>
          </a:prstGeom>
          <a:noFill/>
          <a:ln w="9525">
            <a:noFill/>
            <a:miter lim="800000"/>
            <a:headEnd/>
            <a:tailEnd/>
          </a:ln>
          <a:effectLst/>
        </p:spPr>
      </p:pic>
      <p:pic>
        <p:nvPicPr>
          <p:cNvPr id="46" name="many_0.jpeg" descr="C:\src\graphics_svn\ola_projects\lic\presentation\many_0.jpeg"/>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20000"/>
                    </a14:imgEffect>
                  </a14:imgLayer>
                </a14:imgProps>
              </a:ext>
            </a:extLst>
          </a:blip>
          <a:stretch>
            <a:fillRect/>
          </a:stretch>
        </p:blipFill>
        <p:spPr>
          <a:xfrm>
            <a:off x="2359044" y="981009"/>
            <a:ext cx="6597614" cy="3811954"/>
          </a:xfrm>
          <a:prstGeom prst="rect">
            <a:avLst/>
          </a:prstGeom>
        </p:spPr>
      </p:pic>
      <p:pic>
        <p:nvPicPr>
          <p:cNvPr id="45" name="many_0.jpeg" descr="C:\src\graphics_svn\ola_projects\lic\presentation\many_0.jpeg"/>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40000" contrast="-20000"/>
                    </a14:imgEffect>
                  </a14:imgLayer>
                </a14:imgProps>
              </a:ext>
            </a:extLst>
          </a:blip>
          <a:stretch>
            <a:fillRect/>
          </a:stretch>
        </p:blipFill>
        <p:spPr>
          <a:xfrm>
            <a:off x="2359044" y="981009"/>
            <a:ext cx="6597614" cy="3811954"/>
          </a:xfrm>
          <a:prstGeom prst="rect">
            <a:avLst/>
          </a:prstGeom>
        </p:spPr>
      </p:pic>
      <p:pic>
        <p:nvPicPr>
          <p:cNvPr id="48" name="many_0.jpeg" descr="C:\src\graphics_svn\ola_projects\lic\presentation\many_0.jpeg"/>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40000" contrast="-20000"/>
                    </a14:imgEffect>
                  </a14:imgLayer>
                </a14:imgProps>
              </a:ext>
            </a:extLst>
          </a:blip>
          <a:stretch>
            <a:fillRect/>
          </a:stretch>
        </p:blipFill>
        <p:spPr>
          <a:xfrm>
            <a:off x="2359044" y="981009"/>
            <a:ext cx="6597610" cy="3811954"/>
          </a:xfrm>
          <a:prstGeom prst="rect">
            <a:avLst/>
          </a:prstGeom>
        </p:spPr>
      </p:pic>
      <p:pic>
        <p:nvPicPr>
          <p:cNvPr id="47" name="many_0.jpeg" descr="C:\src\graphics_svn\ola_projects\lic\presentation\many_0.jpeg"/>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40000" contrast="-20000"/>
                    </a14:imgEffect>
                  </a14:imgLayer>
                </a14:imgProps>
              </a:ext>
            </a:extLst>
          </a:blip>
          <a:stretch>
            <a:fillRect/>
          </a:stretch>
        </p:blipFill>
        <p:spPr>
          <a:xfrm>
            <a:off x="2359044" y="981009"/>
            <a:ext cx="6597610" cy="3811954"/>
          </a:xfrm>
          <a:prstGeom prst="rect">
            <a:avLst/>
          </a:prstGeom>
        </p:spPr>
      </p:pic>
      <p:pic>
        <p:nvPicPr>
          <p:cNvPr id="50" name="many_0.jpeg" descr="C:\src\graphics_svn\ola_projects\lic\presentation\many_0.jpeg"/>
          <p:cNvPicPr>
            <a:picLocks noChangeAspect="1"/>
          </p:cNvPicPr>
          <p:nvPr/>
        </p:nvPicPr>
        <p:blipFill>
          <a:blip r:embed="rId15" cstate="print">
            <a:extLst>
              <a:ext uri="{BEBA8EAE-BF5A-486C-A8C5-ECC9F3942E4B}">
                <a14:imgProps xmlns:a14="http://schemas.microsoft.com/office/drawing/2010/main">
                  <a14:imgLayer r:embed="rId16">
                    <a14:imgEffect>
                      <a14:brightnessContrast bright="40000" contrast="-20000"/>
                    </a14:imgEffect>
                  </a14:imgLayer>
                </a14:imgProps>
              </a:ext>
            </a:extLst>
          </a:blip>
          <a:stretch>
            <a:fillRect/>
          </a:stretch>
        </p:blipFill>
        <p:spPr>
          <a:xfrm>
            <a:off x="2359044" y="981009"/>
            <a:ext cx="6597612" cy="3811952"/>
          </a:xfrm>
          <a:prstGeom prst="rect">
            <a:avLst/>
          </a:prstGeom>
        </p:spPr>
      </p:pic>
      <p:pic>
        <p:nvPicPr>
          <p:cNvPr id="49" name="many_0.jpeg" descr="C:\src\graphics_svn\ola_projects\lic\presentation\many_0.jpeg"/>
          <p:cNvPicPr>
            <a:picLocks noChangeAspect="1"/>
          </p:cNvPicPr>
          <p:nvPr/>
        </p:nvPicPr>
        <p:blipFill>
          <a:blip r:embed="rId17" cstate="print">
            <a:extLst>
              <a:ext uri="{BEBA8EAE-BF5A-486C-A8C5-ECC9F3942E4B}">
                <a14:imgProps xmlns:a14="http://schemas.microsoft.com/office/drawing/2010/main">
                  <a14:imgLayer r:embed="rId18">
                    <a14:imgEffect>
                      <a14:brightnessContrast bright="40000" contrast="-20000"/>
                    </a14:imgEffect>
                  </a14:imgLayer>
                </a14:imgProps>
              </a:ext>
            </a:extLst>
          </a:blip>
          <a:stretch>
            <a:fillRect/>
          </a:stretch>
        </p:blipFill>
        <p:spPr>
          <a:xfrm>
            <a:off x="2359045" y="981009"/>
            <a:ext cx="6597610" cy="3811954"/>
          </a:xfrm>
          <a:prstGeom prst="rect">
            <a:avLst/>
          </a:prstGeom>
        </p:spPr>
      </p:pic>
      <p:pic>
        <p:nvPicPr>
          <p:cNvPr id="52" name="many_0.jpeg" descr="C:\src\graphics_svn\ola_projects\lic\presentation\many_0.jpeg"/>
          <p:cNvPicPr>
            <a:picLocks noChangeAspect="1"/>
          </p:cNvPicPr>
          <p:nvPr/>
        </p:nvPicPr>
        <p:blipFill>
          <a:blip r:embed="rId19" cstate="print">
            <a:extLst>
              <a:ext uri="{BEBA8EAE-BF5A-486C-A8C5-ECC9F3942E4B}">
                <a14:imgProps xmlns:a14="http://schemas.microsoft.com/office/drawing/2010/main">
                  <a14:imgLayer r:embed="rId20">
                    <a14:imgEffect>
                      <a14:brightnessContrast bright="20000"/>
                    </a14:imgEffect>
                  </a14:imgLayer>
                </a14:imgProps>
              </a:ext>
            </a:extLst>
          </a:blip>
          <a:stretch>
            <a:fillRect/>
          </a:stretch>
        </p:blipFill>
        <p:spPr>
          <a:xfrm>
            <a:off x="2359047" y="981010"/>
            <a:ext cx="6597606" cy="3811950"/>
          </a:xfrm>
          <a:prstGeom prst="rect">
            <a:avLst/>
          </a:prstGeom>
        </p:spPr>
      </p:pic>
      <p:pic>
        <p:nvPicPr>
          <p:cNvPr id="51" name="many_0.jpeg" descr="C:\src\graphics_svn\ola_projects\lic\presentation\many_0.jpeg"/>
          <p:cNvPicPr>
            <a:picLocks noChangeAspect="1"/>
          </p:cNvPicPr>
          <p:nvPr/>
        </p:nvPicPr>
        <p:blipFill>
          <a:blip r:embed="rId21" cstate="print">
            <a:extLst>
              <a:ext uri="{BEBA8EAE-BF5A-486C-A8C5-ECC9F3942E4B}">
                <a14:imgProps xmlns:a14="http://schemas.microsoft.com/office/drawing/2010/main">
                  <a14:imgLayer r:embed="rId22">
                    <a14:imgEffect>
                      <a14:brightnessContrast bright="40000" contrast="-20000"/>
                    </a14:imgEffect>
                  </a14:imgLayer>
                </a14:imgProps>
              </a:ext>
            </a:extLst>
          </a:blip>
          <a:stretch>
            <a:fillRect/>
          </a:stretch>
        </p:blipFill>
        <p:spPr>
          <a:xfrm>
            <a:off x="2359045" y="981009"/>
            <a:ext cx="6597610" cy="3811952"/>
          </a:xfrm>
          <a:prstGeom prst="rect">
            <a:avLst/>
          </a:prstGeom>
        </p:spPr>
      </p:pic>
    </p:spTree>
    <p:custDataLst>
      <p:tags r:id="rId1"/>
    </p:custDataLst>
    <p:extLst>
      <p:ext uri="{BB962C8B-B14F-4D97-AF65-F5344CB8AC3E}">
        <p14:creationId xmlns:p14="http://schemas.microsoft.com/office/powerpoint/2010/main" val="9978255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fade">
                                      <p:cBhvr>
                                        <p:cTn id="7" dur="200"/>
                                        <p:tgtEl>
                                          <p:spTgt spid="296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699">
                                            <p:txEl>
                                              <p:pRg st="1" end="1"/>
                                            </p:txEl>
                                          </p:spTgt>
                                        </p:tgtEl>
                                        <p:attrNameLst>
                                          <p:attrName>style.visibility</p:attrName>
                                        </p:attrNameLst>
                                      </p:cBhvr>
                                      <p:to>
                                        <p:strVal val="visible"/>
                                      </p:to>
                                    </p:set>
                                    <p:animEffect transition="in" filter="fade">
                                      <p:cBhvr>
                                        <p:cTn id="12" dur="200"/>
                                        <p:tgtEl>
                                          <p:spTgt spid="29699">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2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9699">
                                            <p:txEl>
                                              <p:pRg st="2" end="2"/>
                                            </p:txEl>
                                          </p:spTgt>
                                        </p:tgtEl>
                                        <p:attrNameLst>
                                          <p:attrName>style.visibility</p:attrName>
                                        </p:attrNameLst>
                                      </p:cBhvr>
                                      <p:to>
                                        <p:strVal val="visible"/>
                                      </p:to>
                                    </p:set>
                                    <p:animEffect transition="in" filter="fade">
                                      <p:cBhvr>
                                        <p:cTn id="20" dur="200"/>
                                        <p:tgtEl>
                                          <p:spTgt spid="2969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9699">
                                            <p:txEl>
                                              <p:pRg st="3" end="3"/>
                                            </p:txEl>
                                          </p:spTgt>
                                        </p:tgtEl>
                                        <p:attrNameLst>
                                          <p:attrName>style.visibility</p:attrName>
                                        </p:attrNameLst>
                                      </p:cBhvr>
                                      <p:to>
                                        <p:strVal val="visible"/>
                                      </p:to>
                                    </p:set>
                                    <p:animEffect transition="in" filter="fade">
                                      <p:cBhvr>
                                        <p:cTn id="25" dur="200"/>
                                        <p:tgtEl>
                                          <p:spTgt spid="29699">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9699">
                                            <p:txEl>
                                              <p:pRg st="4" end="4"/>
                                            </p:txEl>
                                          </p:spTgt>
                                        </p:tgtEl>
                                        <p:attrNameLst>
                                          <p:attrName>style.visibility</p:attrName>
                                        </p:attrNameLst>
                                      </p:cBhvr>
                                      <p:to>
                                        <p:strVal val="visible"/>
                                      </p:to>
                                    </p:set>
                                    <p:animEffect transition="in" filter="fade">
                                      <p:cBhvr>
                                        <p:cTn id="30" dur="200"/>
                                        <p:tgtEl>
                                          <p:spTgt spid="29699">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9699">
                                            <p:txEl>
                                              <p:pRg st="5" end="5"/>
                                            </p:txEl>
                                          </p:spTgt>
                                        </p:tgtEl>
                                        <p:attrNameLst>
                                          <p:attrName>style.visibility</p:attrName>
                                        </p:attrNameLst>
                                      </p:cBhvr>
                                      <p:to>
                                        <p:strVal val="visible"/>
                                      </p:to>
                                    </p:set>
                                    <p:animEffect transition="in" filter="fade">
                                      <p:cBhvr>
                                        <p:cTn id="35" dur="200"/>
                                        <p:tgtEl>
                                          <p:spTgt spid="29699">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fade">
                                      <p:cBhvr>
                                        <p:cTn id="40" dur="200"/>
                                        <p:tgtEl>
                                          <p:spTgt spid="4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fade">
                                      <p:cBhvr>
                                        <p:cTn id="45" dur="200"/>
                                        <p:tgtEl>
                                          <p:spTgt spid="4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fade">
                                      <p:cBhvr>
                                        <p:cTn id="50" dur="200"/>
                                        <p:tgtEl>
                                          <p:spTgt spid="4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fade">
                                      <p:cBhvr>
                                        <p:cTn id="55" dur="200"/>
                                        <p:tgtEl>
                                          <p:spTgt spid="4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50"/>
                                        </p:tgtEl>
                                        <p:attrNameLst>
                                          <p:attrName>style.visibility</p:attrName>
                                        </p:attrNameLst>
                                      </p:cBhvr>
                                      <p:to>
                                        <p:strVal val="visible"/>
                                      </p:to>
                                    </p:set>
                                    <p:animEffect transition="in" filter="fade">
                                      <p:cBhvr>
                                        <p:cTn id="60" dur="200"/>
                                        <p:tgtEl>
                                          <p:spTgt spid="5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49"/>
                                        </p:tgtEl>
                                        <p:attrNameLst>
                                          <p:attrName>style.visibility</p:attrName>
                                        </p:attrNameLst>
                                      </p:cBhvr>
                                      <p:to>
                                        <p:strVal val="visible"/>
                                      </p:to>
                                    </p:set>
                                    <p:animEffect transition="in" filter="fade">
                                      <p:cBhvr>
                                        <p:cTn id="65" dur="200"/>
                                        <p:tgtEl>
                                          <p:spTgt spid="49"/>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52"/>
                                        </p:tgtEl>
                                        <p:attrNameLst>
                                          <p:attrName>style.visibility</p:attrName>
                                        </p:attrNameLst>
                                      </p:cBhvr>
                                      <p:to>
                                        <p:strVal val="visible"/>
                                      </p:to>
                                    </p:set>
                                    <p:animEffect transition="in" filter="fade">
                                      <p:cBhvr>
                                        <p:cTn id="70" dur="200"/>
                                        <p:tgtEl>
                                          <p:spTgt spid="5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51"/>
                                        </p:tgtEl>
                                        <p:attrNameLst>
                                          <p:attrName>style.visibility</p:attrName>
                                        </p:attrNameLst>
                                      </p:cBhvr>
                                      <p:to>
                                        <p:strVal val="visible"/>
                                      </p:to>
                                    </p:set>
                                    <p:animEffect transition="in" filter="fade">
                                      <p:cBhvr>
                                        <p:cTn id="75" dur="2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1615"/>
            <a:ext cx="8229600" cy="857250"/>
          </a:xfrm>
        </p:spPr>
        <p:txBody>
          <a:bodyPr/>
          <a:lstStyle/>
          <a:p>
            <a:r>
              <a:rPr lang="en-AU" dirty="0" smtClean="0"/>
              <a:t>Deferred Light </a:t>
            </a:r>
            <a:r>
              <a:rPr lang="en-AU" dirty="0" err="1" smtClean="0"/>
              <a:t>Shader</a:t>
            </a:r>
            <a:endParaRPr lang="en-AU" dirty="0"/>
          </a:p>
        </p:txBody>
      </p:sp>
      <p:sp>
        <p:nvSpPr>
          <p:cNvPr id="4" name="TextBox 3"/>
          <p:cNvSpPr txBox="1"/>
          <p:nvPr/>
        </p:nvSpPr>
        <p:spPr>
          <a:xfrm>
            <a:off x="1448114" y="1159791"/>
            <a:ext cx="6172200" cy="3624069"/>
          </a:xfrm>
          <a:prstGeom prst="rect">
            <a:avLst/>
          </a:prstGeom>
          <a:solidFill>
            <a:schemeClr val="bg1">
              <a:lumMod val="85000"/>
            </a:schemeClr>
          </a:solidFill>
        </p:spPr>
        <p:txBody>
          <a:bodyPr wrap="square" rtlCol="0">
            <a:spAutoFit/>
          </a:bodyPr>
          <a:lstStyle/>
          <a:p>
            <a:r>
              <a:rPr lang="en-AU" sz="1350" b="1" dirty="0">
                <a:latin typeface="Courier New" pitchFamily="49" charset="0"/>
                <a:cs typeface="Courier New" pitchFamily="49" charset="0"/>
              </a:rPr>
              <a:t>uniform vec3 </a:t>
            </a:r>
            <a:r>
              <a:rPr lang="en-AU" sz="1350" dirty="0" err="1">
                <a:latin typeface="Courier New" pitchFamily="49" charset="0"/>
                <a:cs typeface="Courier New" pitchFamily="49" charset="0"/>
              </a:rPr>
              <a:t>lightPosition</a:t>
            </a:r>
            <a:r>
              <a:rPr lang="en-AU" sz="1350" b="1" dirty="0">
                <a:latin typeface="Courier New" pitchFamily="49" charset="0"/>
                <a:cs typeface="Courier New" pitchFamily="49" charset="0"/>
              </a:rPr>
              <a:t>;</a:t>
            </a:r>
          </a:p>
          <a:p>
            <a:r>
              <a:rPr lang="en-AU" sz="1350" b="1" dirty="0">
                <a:latin typeface="Courier New" pitchFamily="49" charset="0"/>
                <a:cs typeface="Courier New" pitchFamily="49" charset="0"/>
              </a:rPr>
              <a:t>uniform vec3 </a:t>
            </a:r>
            <a:r>
              <a:rPr lang="en-AU" sz="1350" dirty="0" err="1">
                <a:latin typeface="Courier New" pitchFamily="49" charset="0"/>
                <a:cs typeface="Courier New" pitchFamily="49" charset="0"/>
              </a:rPr>
              <a:t>lightColor</a:t>
            </a:r>
            <a:r>
              <a:rPr lang="en-AU" sz="1350" b="1" dirty="0">
                <a:latin typeface="Courier New" pitchFamily="49" charset="0"/>
                <a:cs typeface="Courier New" pitchFamily="49" charset="0"/>
              </a:rPr>
              <a:t>;</a:t>
            </a:r>
          </a:p>
          <a:p>
            <a:r>
              <a:rPr lang="en-AU" sz="1350" b="1" dirty="0">
                <a:latin typeface="Courier New" pitchFamily="49" charset="0"/>
                <a:cs typeface="Courier New" pitchFamily="49" charset="0"/>
              </a:rPr>
              <a:t>uniform float </a:t>
            </a:r>
            <a:r>
              <a:rPr lang="en-AU" sz="1350" dirty="0" err="1">
                <a:latin typeface="Courier New" pitchFamily="49" charset="0"/>
                <a:cs typeface="Courier New" pitchFamily="49" charset="0"/>
              </a:rPr>
              <a:t>lightRange</a:t>
            </a:r>
            <a:r>
              <a:rPr lang="en-AU" sz="1350" b="1" dirty="0">
                <a:latin typeface="Courier New" pitchFamily="49" charset="0"/>
                <a:cs typeface="Courier New" pitchFamily="49" charset="0"/>
              </a:rPr>
              <a:t>;</a:t>
            </a:r>
          </a:p>
          <a:p>
            <a:endParaRPr lang="en-AU" sz="1350" b="1" dirty="0">
              <a:latin typeface="Courier New" pitchFamily="49" charset="0"/>
              <a:cs typeface="Courier New" pitchFamily="49" charset="0"/>
            </a:endParaRPr>
          </a:p>
          <a:p>
            <a:r>
              <a:rPr lang="en-AU" sz="1350" b="1" dirty="0">
                <a:latin typeface="Courier New" pitchFamily="49" charset="0"/>
                <a:cs typeface="Courier New" pitchFamily="49" charset="0"/>
              </a:rPr>
              <a:t>void</a:t>
            </a:r>
            <a:r>
              <a:rPr lang="en-AU" sz="1350" dirty="0">
                <a:latin typeface="Courier New" pitchFamily="49" charset="0"/>
                <a:cs typeface="Courier New" pitchFamily="49" charset="0"/>
              </a:rPr>
              <a:t> main()</a:t>
            </a:r>
          </a:p>
          <a:p>
            <a:r>
              <a:rPr lang="en-AU" sz="1350" dirty="0">
                <a:latin typeface="Courier New" pitchFamily="49" charset="0"/>
                <a:cs typeface="Courier New" pitchFamily="49" charset="0"/>
              </a:rPr>
              <a:t>{</a:t>
            </a:r>
          </a:p>
          <a:p>
            <a:r>
              <a:rPr lang="en-AU" sz="1350" dirty="0">
                <a:latin typeface="Courier New" pitchFamily="49" charset="0"/>
                <a:cs typeface="Courier New" pitchFamily="49" charset="0"/>
              </a:rPr>
              <a:t>  </a:t>
            </a:r>
            <a:r>
              <a:rPr lang="en-AU" sz="1350" b="1" dirty="0">
                <a:latin typeface="Courier New" pitchFamily="49" charset="0"/>
                <a:cs typeface="Courier New" pitchFamily="49" charset="0"/>
              </a:rPr>
              <a:t>vec3</a:t>
            </a:r>
            <a:r>
              <a:rPr lang="en-AU" sz="1350" dirty="0">
                <a:latin typeface="Courier New" pitchFamily="49" charset="0"/>
                <a:cs typeface="Courier New" pitchFamily="49" charset="0"/>
              </a:rPr>
              <a:t> </a:t>
            </a:r>
            <a:r>
              <a:rPr lang="en-AU" sz="1350" dirty="0" err="1">
                <a:latin typeface="Courier New" pitchFamily="49" charset="0"/>
                <a:cs typeface="Courier New" pitchFamily="49" charset="0"/>
              </a:rPr>
              <a:t>color</a:t>
            </a:r>
            <a:r>
              <a:rPr lang="en-AU" sz="1350" dirty="0">
                <a:latin typeface="Courier New" pitchFamily="49" charset="0"/>
                <a:cs typeface="Courier New" pitchFamily="49" charset="0"/>
              </a:rPr>
              <a:t> = </a:t>
            </a:r>
            <a:r>
              <a:rPr lang="en-AU" sz="1350" dirty="0" err="1">
                <a:latin typeface="Courier New" pitchFamily="49" charset="0"/>
                <a:cs typeface="Courier New" pitchFamily="49" charset="0"/>
              </a:rPr>
              <a:t>texelFetch</a:t>
            </a:r>
            <a:r>
              <a:rPr lang="en-AU" sz="1350" dirty="0">
                <a:latin typeface="Courier New" pitchFamily="49" charset="0"/>
                <a:cs typeface="Courier New" pitchFamily="49" charset="0"/>
              </a:rPr>
              <a:t>(</a:t>
            </a:r>
            <a:r>
              <a:rPr lang="en-AU" sz="1350" dirty="0" err="1">
                <a:latin typeface="Courier New" pitchFamily="49" charset="0"/>
                <a:cs typeface="Courier New" pitchFamily="49" charset="0"/>
              </a:rPr>
              <a:t>colorTex</a:t>
            </a:r>
            <a:r>
              <a:rPr lang="en-AU" sz="1350" dirty="0">
                <a:latin typeface="Courier New" pitchFamily="49" charset="0"/>
                <a:cs typeface="Courier New" pitchFamily="49" charset="0"/>
              </a:rPr>
              <a:t>, </a:t>
            </a:r>
            <a:r>
              <a:rPr lang="en-AU" sz="1350" dirty="0" err="1">
                <a:latin typeface="Courier New" pitchFamily="49" charset="0"/>
                <a:cs typeface="Courier New" pitchFamily="49" charset="0"/>
              </a:rPr>
              <a:t>gl_FragCoord.xy</a:t>
            </a:r>
            <a:r>
              <a:rPr lang="en-AU" sz="1350" dirty="0">
                <a:latin typeface="Courier New" pitchFamily="49" charset="0"/>
                <a:cs typeface="Courier New" pitchFamily="49" charset="0"/>
              </a:rPr>
              <a:t>); </a:t>
            </a:r>
          </a:p>
          <a:p>
            <a:r>
              <a:rPr lang="en-AU" sz="1350" dirty="0">
                <a:latin typeface="Courier New" pitchFamily="49" charset="0"/>
                <a:cs typeface="Courier New" pitchFamily="49" charset="0"/>
              </a:rPr>
              <a:t>  </a:t>
            </a:r>
            <a:r>
              <a:rPr lang="en-AU" sz="1350" b="1" dirty="0">
                <a:latin typeface="Courier New" pitchFamily="49" charset="0"/>
                <a:cs typeface="Courier New" pitchFamily="49" charset="0"/>
              </a:rPr>
              <a:t>vec3</a:t>
            </a:r>
            <a:r>
              <a:rPr lang="en-AU" sz="1350" dirty="0">
                <a:latin typeface="Courier New" pitchFamily="49" charset="0"/>
                <a:cs typeface="Courier New" pitchFamily="49" charset="0"/>
              </a:rPr>
              <a:t> </a:t>
            </a:r>
            <a:r>
              <a:rPr lang="en-AU" sz="1350" dirty="0" err="1">
                <a:latin typeface="Courier New" pitchFamily="49" charset="0"/>
                <a:cs typeface="Courier New" pitchFamily="49" charset="0"/>
              </a:rPr>
              <a:t>specular</a:t>
            </a:r>
            <a:r>
              <a:rPr lang="en-AU" sz="1350" dirty="0">
                <a:latin typeface="Courier New" pitchFamily="49" charset="0"/>
                <a:cs typeface="Courier New" pitchFamily="49" charset="0"/>
              </a:rPr>
              <a:t>= </a:t>
            </a:r>
            <a:r>
              <a:rPr lang="en-AU" sz="1350" dirty="0" err="1">
                <a:latin typeface="Courier New" pitchFamily="49" charset="0"/>
                <a:cs typeface="Courier New" pitchFamily="49" charset="0"/>
              </a:rPr>
              <a:t>texelFetch</a:t>
            </a:r>
            <a:r>
              <a:rPr lang="en-AU" sz="1350" dirty="0">
                <a:latin typeface="Courier New" pitchFamily="49" charset="0"/>
                <a:cs typeface="Courier New" pitchFamily="49" charset="0"/>
              </a:rPr>
              <a:t>(</a:t>
            </a:r>
            <a:r>
              <a:rPr lang="en-AU" sz="1350" dirty="0" err="1">
                <a:latin typeface="Courier New" pitchFamily="49" charset="0"/>
                <a:cs typeface="Courier New" pitchFamily="49" charset="0"/>
              </a:rPr>
              <a:t>specularTex</a:t>
            </a:r>
            <a:r>
              <a:rPr lang="en-AU" sz="1350" dirty="0">
                <a:latin typeface="Courier New" pitchFamily="49" charset="0"/>
                <a:cs typeface="Courier New" pitchFamily="49" charset="0"/>
              </a:rPr>
              <a:t>, </a:t>
            </a:r>
            <a:r>
              <a:rPr lang="en-AU" sz="1350" dirty="0" err="1">
                <a:latin typeface="Courier New" pitchFamily="49" charset="0"/>
                <a:cs typeface="Courier New" pitchFamily="49" charset="0"/>
              </a:rPr>
              <a:t>gl_FragCoord.xy</a:t>
            </a:r>
            <a:r>
              <a:rPr lang="en-AU" sz="1350" dirty="0">
                <a:latin typeface="Courier New" pitchFamily="49" charset="0"/>
                <a:cs typeface="Courier New" pitchFamily="49" charset="0"/>
              </a:rPr>
              <a:t>); </a:t>
            </a:r>
          </a:p>
          <a:p>
            <a:r>
              <a:rPr lang="en-AU" sz="1350" dirty="0">
                <a:latin typeface="Courier New" pitchFamily="49" charset="0"/>
                <a:cs typeface="Courier New" pitchFamily="49" charset="0"/>
              </a:rPr>
              <a:t>  </a:t>
            </a:r>
            <a:r>
              <a:rPr lang="en-AU" sz="1350" b="1" dirty="0">
                <a:latin typeface="Courier New" pitchFamily="49" charset="0"/>
                <a:cs typeface="Courier New" pitchFamily="49" charset="0"/>
              </a:rPr>
              <a:t>vec3</a:t>
            </a:r>
            <a:r>
              <a:rPr lang="en-AU" sz="1350" dirty="0">
                <a:latin typeface="Courier New" pitchFamily="49" charset="0"/>
                <a:cs typeface="Courier New" pitchFamily="49" charset="0"/>
              </a:rPr>
              <a:t> normal = </a:t>
            </a:r>
            <a:r>
              <a:rPr lang="en-AU" sz="1350" dirty="0" err="1">
                <a:latin typeface="Courier New" pitchFamily="49" charset="0"/>
                <a:cs typeface="Courier New" pitchFamily="49" charset="0"/>
              </a:rPr>
              <a:t>texelFetch</a:t>
            </a:r>
            <a:r>
              <a:rPr lang="en-AU" sz="1350" dirty="0">
                <a:latin typeface="Courier New" pitchFamily="49" charset="0"/>
                <a:cs typeface="Courier New" pitchFamily="49" charset="0"/>
              </a:rPr>
              <a:t>(</a:t>
            </a:r>
            <a:r>
              <a:rPr lang="en-AU" sz="1350" dirty="0" err="1">
                <a:latin typeface="Courier New" pitchFamily="49" charset="0"/>
                <a:cs typeface="Courier New" pitchFamily="49" charset="0"/>
              </a:rPr>
              <a:t>normalTex</a:t>
            </a:r>
            <a:r>
              <a:rPr lang="en-AU" sz="1350" dirty="0">
                <a:latin typeface="Courier New" pitchFamily="49" charset="0"/>
                <a:cs typeface="Courier New" pitchFamily="49" charset="0"/>
              </a:rPr>
              <a:t>, </a:t>
            </a:r>
            <a:r>
              <a:rPr lang="en-AU" sz="1350" dirty="0" err="1">
                <a:latin typeface="Courier New" pitchFamily="49" charset="0"/>
                <a:cs typeface="Courier New" pitchFamily="49" charset="0"/>
              </a:rPr>
              <a:t>gl_FragCoord.xy</a:t>
            </a:r>
            <a:r>
              <a:rPr lang="en-AU" sz="1350" dirty="0">
                <a:latin typeface="Courier New" pitchFamily="49" charset="0"/>
                <a:cs typeface="Courier New" pitchFamily="49" charset="0"/>
              </a:rPr>
              <a:t>); </a:t>
            </a:r>
          </a:p>
          <a:p>
            <a:r>
              <a:rPr lang="en-AU" sz="1350" dirty="0">
                <a:latin typeface="Courier New" pitchFamily="49" charset="0"/>
                <a:cs typeface="Courier New" pitchFamily="49" charset="0"/>
              </a:rPr>
              <a:t>  </a:t>
            </a:r>
            <a:r>
              <a:rPr lang="en-AU" sz="1350" b="1" dirty="0">
                <a:latin typeface="Courier New" pitchFamily="49" charset="0"/>
                <a:cs typeface="Courier New" pitchFamily="49" charset="0"/>
              </a:rPr>
              <a:t>vec3</a:t>
            </a:r>
            <a:r>
              <a:rPr lang="en-AU" sz="1350" dirty="0">
                <a:latin typeface="Courier New" pitchFamily="49" charset="0"/>
                <a:cs typeface="Courier New" pitchFamily="49" charset="0"/>
              </a:rPr>
              <a:t> position = </a:t>
            </a:r>
            <a:r>
              <a:rPr lang="en-AU" sz="1350" dirty="0" err="1">
                <a:latin typeface="Courier New" pitchFamily="49" charset="0"/>
                <a:cs typeface="Courier New" pitchFamily="49" charset="0"/>
              </a:rPr>
              <a:t>fetchPosition</a:t>
            </a:r>
            <a:r>
              <a:rPr lang="en-AU" sz="1350" dirty="0">
                <a:latin typeface="Courier New" pitchFamily="49" charset="0"/>
                <a:cs typeface="Courier New" pitchFamily="49" charset="0"/>
              </a:rPr>
              <a:t>(</a:t>
            </a:r>
            <a:r>
              <a:rPr lang="en-AU" sz="1350" dirty="0" err="1">
                <a:latin typeface="Courier New" pitchFamily="49" charset="0"/>
                <a:cs typeface="Courier New" pitchFamily="49" charset="0"/>
              </a:rPr>
              <a:t>gl_FragCoord.xy</a:t>
            </a:r>
            <a:r>
              <a:rPr lang="en-AU" sz="1350" dirty="0">
                <a:latin typeface="Courier New" pitchFamily="49" charset="0"/>
                <a:cs typeface="Courier New" pitchFamily="49" charset="0"/>
              </a:rPr>
              <a:t>); </a:t>
            </a:r>
          </a:p>
          <a:p>
            <a:endParaRPr lang="en-AU" sz="1350" dirty="0">
              <a:latin typeface="Courier New" pitchFamily="49" charset="0"/>
              <a:cs typeface="Courier New" pitchFamily="49" charset="0"/>
            </a:endParaRPr>
          </a:p>
          <a:p>
            <a:r>
              <a:rPr lang="en-AU" sz="1350" dirty="0">
                <a:latin typeface="Courier New" pitchFamily="49" charset="0"/>
                <a:cs typeface="Courier New" pitchFamily="49" charset="0"/>
              </a:rPr>
              <a:t>  </a:t>
            </a:r>
            <a:r>
              <a:rPr lang="en-AU" sz="1350" b="1" dirty="0">
                <a:latin typeface="Courier New" pitchFamily="49" charset="0"/>
                <a:cs typeface="Courier New" pitchFamily="49" charset="0"/>
              </a:rPr>
              <a:t>vec3</a:t>
            </a:r>
            <a:r>
              <a:rPr lang="en-AU" sz="1350" dirty="0">
                <a:latin typeface="Courier New" pitchFamily="49" charset="0"/>
                <a:cs typeface="Courier New" pitchFamily="49" charset="0"/>
              </a:rPr>
              <a:t> shading = </a:t>
            </a:r>
            <a:r>
              <a:rPr lang="en-AU" sz="1350" dirty="0" err="1">
                <a:latin typeface="Courier New" pitchFamily="49" charset="0"/>
                <a:cs typeface="Courier New" pitchFamily="49" charset="0"/>
              </a:rPr>
              <a:t>doLight</a:t>
            </a:r>
            <a:r>
              <a:rPr lang="en-AU" sz="1350" dirty="0">
                <a:latin typeface="Courier New" pitchFamily="49" charset="0"/>
                <a:cs typeface="Courier New" pitchFamily="49" charset="0"/>
              </a:rPr>
              <a:t>(position, normal, </a:t>
            </a:r>
            <a:r>
              <a:rPr lang="en-AU" sz="1350" dirty="0" err="1">
                <a:latin typeface="Courier New" pitchFamily="49" charset="0"/>
                <a:cs typeface="Courier New" pitchFamily="49" charset="0"/>
              </a:rPr>
              <a:t>color</a:t>
            </a:r>
            <a:r>
              <a:rPr lang="en-AU" sz="1350" dirty="0">
                <a:latin typeface="Courier New" pitchFamily="49" charset="0"/>
                <a:cs typeface="Courier New" pitchFamily="49" charset="0"/>
              </a:rPr>
              <a:t>,</a:t>
            </a:r>
          </a:p>
          <a:p>
            <a:r>
              <a:rPr lang="en-AU" sz="1350" dirty="0">
                <a:latin typeface="Courier New" pitchFamily="49" charset="0"/>
                <a:cs typeface="Courier New" pitchFamily="49" charset="0"/>
              </a:rPr>
              <a:t>                         </a:t>
            </a:r>
            <a:r>
              <a:rPr lang="en-AU" sz="1350" dirty="0" err="1">
                <a:latin typeface="Courier New" pitchFamily="49" charset="0"/>
                <a:cs typeface="Courier New" pitchFamily="49" charset="0"/>
              </a:rPr>
              <a:t>specular</a:t>
            </a:r>
            <a:r>
              <a:rPr lang="en-AU" sz="1350" dirty="0">
                <a:latin typeface="Courier New" pitchFamily="49" charset="0"/>
                <a:cs typeface="Courier New" pitchFamily="49" charset="0"/>
              </a:rPr>
              <a:t>, </a:t>
            </a:r>
            <a:r>
              <a:rPr lang="en-AU" sz="1350" dirty="0" err="1">
                <a:latin typeface="Courier New" pitchFamily="49" charset="0"/>
                <a:cs typeface="Courier New" pitchFamily="49" charset="0"/>
              </a:rPr>
              <a:t>lightPosition</a:t>
            </a:r>
            <a:r>
              <a:rPr lang="en-AU" sz="1350" dirty="0">
                <a:latin typeface="Courier New" pitchFamily="49" charset="0"/>
                <a:cs typeface="Courier New" pitchFamily="49" charset="0"/>
              </a:rPr>
              <a:t>, </a:t>
            </a:r>
          </a:p>
          <a:p>
            <a:r>
              <a:rPr lang="en-AU" sz="1350" dirty="0">
                <a:latin typeface="Courier New" pitchFamily="49" charset="0"/>
                <a:cs typeface="Courier New" pitchFamily="49" charset="0"/>
              </a:rPr>
              <a:t>                         </a:t>
            </a:r>
            <a:r>
              <a:rPr lang="en-AU" sz="1350" dirty="0" err="1">
                <a:latin typeface="Courier New" pitchFamily="49" charset="0"/>
                <a:cs typeface="Courier New" pitchFamily="49" charset="0"/>
              </a:rPr>
              <a:t>lightColor</a:t>
            </a:r>
            <a:r>
              <a:rPr lang="en-AU" sz="1350" dirty="0">
                <a:latin typeface="Courier New" pitchFamily="49" charset="0"/>
                <a:cs typeface="Courier New" pitchFamily="49" charset="0"/>
              </a:rPr>
              <a:t>, </a:t>
            </a:r>
            <a:r>
              <a:rPr lang="en-AU" sz="1350" dirty="0" err="1">
                <a:latin typeface="Courier New" pitchFamily="49" charset="0"/>
                <a:cs typeface="Courier New" pitchFamily="49" charset="0"/>
              </a:rPr>
              <a:t>lightRange</a:t>
            </a:r>
            <a:r>
              <a:rPr lang="en-AU" sz="1350" dirty="0">
                <a:latin typeface="Courier New" pitchFamily="49" charset="0"/>
                <a:cs typeface="Courier New" pitchFamily="49" charset="0"/>
              </a:rPr>
              <a:t>);</a:t>
            </a:r>
          </a:p>
          <a:p>
            <a:endParaRPr lang="en-AU" sz="1350" dirty="0">
              <a:latin typeface="Courier New" pitchFamily="49" charset="0"/>
              <a:cs typeface="Courier New" pitchFamily="49" charset="0"/>
            </a:endParaRPr>
          </a:p>
          <a:p>
            <a:r>
              <a:rPr lang="en-AU" sz="1350" dirty="0">
                <a:latin typeface="Courier New" pitchFamily="49" charset="0"/>
                <a:cs typeface="Courier New" pitchFamily="49" charset="0"/>
              </a:rPr>
              <a:t>  </a:t>
            </a:r>
            <a:r>
              <a:rPr lang="en-AU" sz="1350" dirty="0" err="1">
                <a:latin typeface="Courier New" pitchFamily="49" charset="0"/>
                <a:cs typeface="Courier New" pitchFamily="49" charset="0"/>
              </a:rPr>
              <a:t>resultColor</a:t>
            </a:r>
            <a:r>
              <a:rPr lang="en-AU" sz="1350" dirty="0">
                <a:latin typeface="Courier New" pitchFamily="49" charset="0"/>
                <a:cs typeface="Courier New" pitchFamily="49" charset="0"/>
              </a:rPr>
              <a:t> = </a:t>
            </a:r>
            <a:r>
              <a:rPr lang="en-AU" sz="1350" b="1" dirty="0">
                <a:latin typeface="Courier New" pitchFamily="49" charset="0"/>
                <a:cs typeface="Courier New" pitchFamily="49" charset="0"/>
              </a:rPr>
              <a:t>vec4</a:t>
            </a:r>
            <a:r>
              <a:rPr lang="en-AU" sz="1350" dirty="0">
                <a:latin typeface="Courier New" pitchFamily="49" charset="0"/>
                <a:cs typeface="Courier New" pitchFamily="49" charset="0"/>
              </a:rPr>
              <a:t>(shading, 1.0);</a:t>
            </a:r>
          </a:p>
          <a:p>
            <a:r>
              <a:rPr lang="en-AU" sz="1350" dirty="0">
                <a:latin typeface="Courier New" pitchFamily="49" charset="0"/>
                <a:cs typeface="Courier New" pitchFamily="49" charset="0"/>
              </a:rPr>
              <a:t>}</a:t>
            </a:r>
          </a:p>
        </p:txBody>
      </p:sp>
      <p:sp>
        <p:nvSpPr>
          <p:cNvPr id="7" name="Rounded Rectangle 6"/>
          <p:cNvSpPr/>
          <p:nvPr/>
        </p:nvSpPr>
        <p:spPr>
          <a:xfrm>
            <a:off x="1619564" y="2359941"/>
            <a:ext cx="5829300" cy="971550"/>
          </a:xfrm>
          <a:prstGeom prst="roundRect">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AU"/>
          </a:p>
        </p:txBody>
      </p:sp>
      <p:sp>
        <p:nvSpPr>
          <p:cNvPr id="8" name="Rounded Rectangle 7"/>
          <p:cNvSpPr/>
          <p:nvPr/>
        </p:nvSpPr>
        <p:spPr>
          <a:xfrm>
            <a:off x="1619564" y="3331491"/>
            <a:ext cx="5829300" cy="857250"/>
          </a:xfrm>
          <a:prstGeom prst="roundRect">
            <a:avLst/>
          </a:prstGeom>
          <a:noFill/>
          <a:ln>
            <a:solidFill>
              <a:srgbClr val="7FAC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AU"/>
          </a:p>
        </p:txBody>
      </p:sp>
      <p:sp>
        <p:nvSpPr>
          <p:cNvPr id="9" name="Rounded Rectangle 8"/>
          <p:cNvSpPr/>
          <p:nvPr/>
        </p:nvSpPr>
        <p:spPr>
          <a:xfrm>
            <a:off x="1619564" y="4245891"/>
            <a:ext cx="4229100" cy="342900"/>
          </a:xfrm>
          <a:prstGeom prst="roundRect">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AU"/>
          </a:p>
        </p:txBody>
      </p:sp>
      <p:sp>
        <p:nvSpPr>
          <p:cNvPr id="5" name="Rounded Rectangle 4"/>
          <p:cNvSpPr/>
          <p:nvPr/>
        </p:nvSpPr>
        <p:spPr>
          <a:xfrm>
            <a:off x="5105714" y="2359941"/>
            <a:ext cx="1828800" cy="342900"/>
          </a:xfrm>
          <a:prstGeom prst="roundRect">
            <a:avLst/>
          </a:prstGeom>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0" name="Rounded Rectangle 9"/>
          <p:cNvSpPr/>
          <p:nvPr/>
        </p:nvSpPr>
        <p:spPr>
          <a:xfrm>
            <a:off x="1390964" y="1159791"/>
            <a:ext cx="3028950" cy="742950"/>
          </a:xfrm>
          <a:prstGeom prst="roundRect">
            <a:avLst/>
          </a:prstGeom>
          <a:noFill/>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AU"/>
          </a:p>
        </p:txBody>
      </p:sp>
      <p:grpSp>
        <p:nvGrpSpPr>
          <p:cNvPr id="23" name="Group 22"/>
          <p:cNvGrpSpPr/>
          <p:nvPr/>
        </p:nvGrpSpPr>
        <p:grpSpPr>
          <a:xfrm>
            <a:off x="5277163" y="842011"/>
            <a:ext cx="2358077" cy="1392856"/>
            <a:chOff x="665898" y="1659506"/>
            <a:chExt cx="7639902" cy="4512693"/>
          </a:xfrm>
        </p:grpSpPr>
        <p:grpSp>
          <p:nvGrpSpPr>
            <p:cNvPr id="11" name="Group 10"/>
            <p:cNvGrpSpPr/>
            <p:nvPr/>
          </p:nvGrpSpPr>
          <p:grpSpPr>
            <a:xfrm>
              <a:off x="665899" y="1659506"/>
              <a:ext cx="3753701" cy="2226694"/>
              <a:chOff x="4648200" y="1278506"/>
              <a:chExt cx="3753701" cy="2226694"/>
            </a:xfrm>
          </p:grpSpPr>
          <p:pic>
            <p:nvPicPr>
              <p:cNvPr id="12" name="Picture 3" descr="C:\src\graphics_svn\ola_projects\teaching\advanced_cg_deferred_shading_presentation\images\g_buffers_color.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Lst>
              </a:blip>
              <a:srcRect/>
              <a:stretch>
                <a:fillRect/>
              </a:stretch>
            </p:blipFill>
            <p:spPr bwMode="auto">
              <a:xfrm>
                <a:off x="4724400" y="1371600"/>
                <a:ext cx="3677501" cy="2133600"/>
              </a:xfrm>
              <a:prstGeom prst="rect">
                <a:avLst/>
              </a:prstGeom>
              <a:noFill/>
            </p:spPr>
          </p:pic>
          <p:sp>
            <p:nvSpPr>
              <p:cNvPr id="13" name="TextBox 12"/>
              <p:cNvSpPr txBox="1"/>
              <p:nvPr/>
            </p:nvSpPr>
            <p:spPr>
              <a:xfrm>
                <a:off x="4648200" y="1278506"/>
                <a:ext cx="1676402" cy="475810"/>
              </a:xfrm>
              <a:prstGeom prst="rect">
                <a:avLst/>
              </a:prstGeom>
            </p:spPr>
            <p:style>
              <a:lnRef idx="1">
                <a:schemeClr val="accent5"/>
              </a:lnRef>
              <a:fillRef idx="2">
                <a:schemeClr val="accent5"/>
              </a:fillRef>
              <a:effectRef idx="1">
                <a:schemeClr val="accent5"/>
              </a:effectRef>
              <a:fontRef idx="minor">
                <a:schemeClr val="dk1"/>
              </a:fontRef>
            </p:style>
            <p:txBody>
              <a:bodyPr wrap="square" tIns="54000" bIns="0" rtlCol="0" anchor="ctr" anchorCtr="0">
                <a:spAutoFit/>
              </a:bodyPr>
              <a:lstStyle/>
              <a:p>
                <a:pPr algn="ctr"/>
                <a:r>
                  <a:rPr lang="en-AU" sz="600" dirty="0" err="1"/>
                  <a:t>Color</a:t>
                </a:r>
                <a:endParaRPr lang="en-AU" sz="600" dirty="0"/>
              </a:p>
            </p:txBody>
          </p:sp>
        </p:grpSp>
        <p:grpSp>
          <p:nvGrpSpPr>
            <p:cNvPr id="14" name="Group 13"/>
            <p:cNvGrpSpPr/>
            <p:nvPr/>
          </p:nvGrpSpPr>
          <p:grpSpPr>
            <a:xfrm>
              <a:off x="4552099" y="1659506"/>
              <a:ext cx="3753701" cy="2226693"/>
              <a:chOff x="4648200" y="1278506"/>
              <a:chExt cx="3753701" cy="2226693"/>
            </a:xfrm>
          </p:grpSpPr>
          <p:pic>
            <p:nvPicPr>
              <p:cNvPr id="15" name="Picture 3" descr="C:\src\graphics_svn\ola_projects\teaching\advanced_cg_deferred_shading_presentation\images\g_buffers_color.jpg"/>
              <p:cNvPicPr>
                <a:picLocks noChangeAspect="1" noChangeArrowheads="1"/>
              </p:cNvPicPr>
              <p:nvPr/>
            </p:nvPicPr>
            <p:blipFill>
              <a:blip r:embed="rId5" cstate="print"/>
              <a:stretch>
                <a:fillRect/>
              </a:stretch>
            </p:blipFill>
            <p:spPr bwMode="auto">
              <a:xfrm>
                <a:off x="4724400" y="1371600"/>
                <a:ext cx="3677501" cy="2133599"/>
              </a:xfrm>
              <a:prstGeom prst="rect">
                <a:avLst/>
              </a:prstGeom>
              <a:noFill/>
            </p:spPr>
          </p:pic>
          <p:sp>
            <p:nvSpPr>
              <p:cNvPr id="16" name="TextBox 15"/>
              <p:cNvSpPr txBox="1"/>
              <p:nvPr/>
            </p:nvSpPr>
            <p:spPr>
              <a:xfrm>
                <a:off x="4648200" y="1278506"/>
                <a:ext cx="1676402" cy="475809"/>
              </a:xfrm>
              <a:prstGeom prst="rect">
                <a:avLst/>
              </a:prstGeom>
            </p:spPr>
            <p:style>
              <a:lnRef idx="1">
                <a:schemeClr val="accent5"/>
              </a:lnRef>
              <a:fillRef idx="2">
                <a:schemeClr val="accent5"/>
              </a:fillRef>
              <a:effectRef idx="1">
                <a:schemeClr val="accent5"/>
              </a:effectRef>
              <a:fontRef idx="minor">
                <a:schemeClr val="dk1"/>
              </a:fontRef>
            </p:style>
            <p:txBody>
              <a:bodyPr wrap="square" tIns="54000" bIns="0" rtlCol="0" anchor="ctr" anchorCtr="0">
                <a:spAutoFit/>
              </a:bodyPr>
              <a:lstStyle/>
              <a:p>
                <a:pPr algn="ctr"/>
                <a:r>
                  <a:rPr lang="en-AU" sz="600" dirty="0"/>
                  <a:t>Normal</a:t>
                </a:r>
              </a:p>
            </p:txBody>
          </p:sp>
        </p:grpSp>
        <p:grpSp>
          <p:nvGrpSpPr>
            <p:cNvPr id="17" name="Group 16"/>
            <p:cNvGrpSpPr/>
            <p:nvPr/>
          </p:nvGrpSpPr>
          <p:grpSpPr>
            <a:xfrm>
              <a:off x="4552099" y="3945507"/>
              <a:ext cx="3753701" cy="2226692"/>
              <a:chOff x="4648200" y="1278507"/>
              <a:chExt cx="3753701" cy="2226692"/>
            </a:xfrm>
          </p:grpSpPr>
          <p:pic>
            <p:nvPicPr>
              <p:cNvPr id="18" name="Picture 3" descr="C:\src\graphics_svn\ola_projects\teaching\advanced_cg_deferred_shading_presentation\images\g_buffers_color.jp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40000" contrast="-20000"/>
                        </a14:imgEffect>
                      </a14:imgLayer>
                    </a14:imgProps>
                  </a:ext>
                </a:extLst>
              </a:blip>
              <a:stretch>
                <a:fillRect/>
              </a:stretch>
            </p:blipFill>
            <p:spPr bwMode="auto">
              <a:xfrm>
                <a:off x="4724400" y="1371600"/>
                <a:ext cx="3677501" cy="2133599"/>
              </a:xfrm>
              <a:prstGeom prst="rect">
                <a:avLst/>
              </a:prstGeom>
              <a:noFill/>
            </p:spPr>
          </p:pic>
          <p:sp>
            <p:nvSpPr>
              <p:cNvPr id="19" name="TextBox 18"/>
              <p:cNvSpPr txBox="1"/>
              <p:nvPr/>
            </p:nvSpPr>
            <p:spPr>
              <a:xfrm>
                <a:off x="4648200" y="1278507"/>
                <a:ext cx="1676402" cy="475809"/>
              </a:xfrm>
              <a:prstGeom prst="rect">
                <a:avLst/>
              </a:prstGeom>
            </p:spPr>
            <p:style>
              <a:lnRef idx="1">
                <a:schemeClr val="accent5"/>
              </a:lnRef>
              <a:fillRef idx="2">
                <a:schemeClr val="accent5"/>
              </a:fillRef>
              <a:effectRef idx="1">
                <a:schemeClr val="accent5"/>
              </a:effectRef>
              <a:fontRef idx="minor">
                <a:schemeClr val="dk1"/>
              </a:fontRef>
            </p:style>
            <p:txBody>
              <a:bodyPr wrap="square" tIns="54000" bIns="0" rtlCol="0" anchor="ctr" anchorCtr="0">
                <a:spAutoFit/>
              </a:bodyPr>
              <a:lstStyle/>
              <a:p>
                <a:pPr algn="ctr"/>
                <a:r>
                  <a:rPr lang="en-AU" sz="600" dirty="0" err="1"/>
                  <a:t>Specular</a:t>
                </a:r>
                <a:endParaRPr lang="en-AU" sz="600" dirty="0"/>
              </a:p>
            </p:txBody>
          </p:sp>
        </p:grpSp>
        <p:grpSp>
          <p:nvGrpSpPr>
            <p:cNvPr id="20" name="Group 19"/>
            <p:cNvGrpSpPr/>
            <p:nvPr/>
          </p:nvGrpSpPr>
          <p:grpSpPr>
            <a:xfrm>
              <a:off x="665898" y="3945509"/>
              <a:ext cx="3753702" cy="2226690"/>
              <a:chOff x="4648199" y="1278509"/>
              <a:chExt cx="3753702" cy="2226690"/>
            </a:xfrm>
          </p:grpSpPr>
          <p:pic>
            <p:nvPicPr>
              <p:cNvPr id="21" name="Picture 3" descr="C:\src\graphics_svn\ola_projects\teaching\advanced_cg_deferred_shading_presentation\images\g_buffers_color.jpg"/>
              <p:cNvPicPr>
                <a:picLocks noChangeAspect="1" noChangeArrowheads="1"/>
              </p:cNvPicPr>
              <p:nvPr/>
            </p:nvPicPr>
            <p:blipFill>
              <a:blip r:embed="rId8" cstate="print"/>
              <a:stretch>
                <a:fillRect/>
              </a:stretch>
            </p:blipFill>
            <p:spPr bwMode="auto">
              <a:xfrm>
                <a:off x="4724400" y="1371600"/>
                <a:ext cx="3677501" cy="2133599"/>
              </a:xfrm>
              <a:prstGeom prst="rect">
                <a:avLst/>
              </a:prstGeom>
              <a:noFill/>
            </p:spPr>
          </p:pic>
          <p:sp>
            <p:nvSpPr>
              <p:cNvPr id="22" name="TextBox 21"/>
              <p:cNvSpPr txBox="1"/>
              <p:nvPr/>
            </p:nvSpPr>
            <p:spPr>
              <a:xfrm>
                <a:off x="4648199" y="1278509"/>
                <a:ext cx="1848701" cy="475810"/>
              </a:xfrm>
              <a:prstGeom prst="rect">
                <a:avLst/>
              </a:prstGeom>
            </p:spPr>
            <p:style>
              <a:lnRef idx="1">
                <a:schemeClr val="accent5"/>
              </a:lnRef>
              <a:fillRef idx="2">
                <a:schemeClr val="accent5"/>
              </a:fillRef>
              <a:effectRef idx="1">
                <a:schemeClr val="accent5"/>
              </a:effectRef>
              <a:fontRef idx="minor">
                <a:schemeClr val="dk1"/>
              </a:fontRef>
            </p:style>
            <p:txBody>
              <a:bodyPr wrap="square" tIns="54000" bIns="0" rtlCol="0" anchor="ctr" anchorCtr="0">
                <a:spAutoFit/>
              </a:bodyPr>
              <a:lstStyle/>
              <a:p>
                <a:pPr algn="ctr"/>
                <a:r>
                  <a:rPr lang="en-AU" sz="600" dirty="0"/>
                  <a:t>Position(Z)</a:t>
                </a:r>
              </a:p>
            </p:txBody>
          </p:sp>
        </p:grpSp>
      </p:grpSp>
      <p:grpSp>
        <p:nvGrpSpPr>
          <p:cNvPr id="51" name="Group 50"/>
          <p:cNvGrpSpPr/>
          <p:nvPr/>
        </p:nvGrpSpPr>
        <p:grpSpPr>
          <a:xfrm>
            <a:off x="4534215" y="1102641"/>
            <a:ext cx="2343149" cy="2114552"/>
            <a:chOff x="4495801" y="1295400"/>
            <a:chExt cx="3124199" cy="2819402"/>
          </a:xfrm>
        </p:grpSpPr>
        <p:cxnSp>
          <p:nvCxnSpPr>
            <p:cNvPr id="31" name="Straight Arrow Connector 30"/>
            <p:cNvCxnSpPr/>
            <p:nvPr/>
          </p:nvCxnSpPr>
          <p:spPr>
            <a:xfrm rot="5400000">
              <a:off x="5267327" y="1520828"/>
              <a:ext cx="2432048" cy="214629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nvGrpSpPr>
            <p:cNvPr id="50" name="Group 49"/>
            <p:cNvGrpSpPr/>
            <p:nvPr/>
          </p:nvGrpSpPr>
          <p:grpSpPr>
            <a:xfrm>
              <a:off x="4495801" y="1295400"/>
              <a:ext cx="3124199" cy="2819402"/>
              <a:chOff x="4495801" y="1295400"/>
              <a:chExt cx="3124199" cy="2819402"/>
            </a:xfrm>
          </p:grpSpPr>
          <p:cxnSp>
            <p:nvCxnSpPr>
              <p:cNvPr id="27" name="Straight Arrow Connector 26"/>
              <p:cNvCxnSpPr/>
              <p:nvPr/>
            </p:nvCxnSpPr>
            <p:spPr>
              <a:xfrm rot="5400000">
                <a:off x="4340226" y="1527176"/>
                <a:ext cx="1752600" cy="144144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5400000">
                <a:off x="4321177" y="2492378"/>
                <a:ext cx="1797048" cy="144779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6365877" y="2339976"/>
                <a:ext cx="1200150" cy="113030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5867400" y="1295400"/>
                <a:ext cx="152400" cy="152400"/>
              </a:xfrm>
              <a:prstGeom prst="rect">
                <a:avLst/>
              </a:prstGeom>
              <a:noFill/>
              <a:ln w="38100"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Rectangle 41"/>
              <p:cNvSpPr/>
              <p:nvPr/>
            </p:nvSpPr>
            <p:spPr>
              <a:xfrm>
                <a:off x="7467600" y="1295400"/>
                <a:ext cx="152400" cy="152400"/>
              </a:xfrm>
              <a:prstGeom prst="rect">
                <a:avLst/>
              </a:prstGeom>
              <a:noFill/>
              <a:ln w="38100"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Rectangle 42"/>
              <p:cNvSpPr/>
              <p:nvPr/>
            </p:nvSpPr>
            <p:spPr>
              <a:xfrm>
                <a:off x="5867400" y="2209800"/>
                <a:ext cx="152400" cy="152400"/>
              </a:xfrm>
              <a:prstGeom prst="rect">
                <a:avLst/>
              </a:prstGeom>
              <a:noFill/>
              <a:ln w="38100"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Rectangle 43"/>
              <p:cNvSpPr/>
              <p:nvPr/>
            </p:nvSpPr>
            <p:spPr>
              <a:xfrm>
                <a:off x="7467600" y="2209800"/>
                <a:ext cx="152400" cy="152400"/>
              </a:xfrm>
              <a:prstGeom prst="rect">
                <a:avLst/>
              </a:prstGeom>
              <a:noFill/>
              <a:ln w="38100"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grpSp>
        <p:nvGrpSpPr>
          <p:cNvPr id="57" name="Group 56"/>
          <p:cNvGrpSpPr/>
          <p:nvPr/>
        </p:nvGrpSpPr>
        <p:grpSpPr>
          <a:xfrm>
            <a:off x="2876864" y="4188742"/>
            <a:ext cx="4714875" cy="875030"/>
            <a:chOff x="2286000" y="5410200"/>
            <a:chExt cx="6286500" cy="1166707"/>
          </a:xfrm>
        </p:grpSpPr>
        <p:pic>
          <p:nvPicPr>
            <p:cNvPr id="3074" name="Picture 2" descr="C:\src\graphics_svn\ola_projects\teaching\advanced_cg_deferred_shading_presentation\images\added_shading\many_more_light_sponza.jpg"/>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bright="40000" contrast="-20000"/>
                      </a14:imgEffect>
                    </a14:imgLayer>
                  </a14:imgProps>
                </a:ext>
              </a:extLst>
            </a:blip>
            <a:srcRect/>
            <a:stretch>
              <a:fillRect/>
            </a:stretch>
          </p:blipFill>
          <p:spPr bwMode="auto">
            <a:xfrm>
              <a:off x="6553200" y="5410200"/>
              <a:ext cx="2019300" cy="1166707"/>
            </a:xfrm>
            <a:prstGeom prst="rect">
              <a:avLst/>
            </a:prstGeom>
            <a:noFill/>
          </p:spPr>
        </p:pic>
        <p:cxnSp>
          <p:nvCxnSpPr>
            <p:cNvPr id="52" name="Straight Arrow Connector 51"/>
            <p:cNvCxnSpPr/>
            <p:nvPr/>
          </p:nvCxnSpPr>
          <p:spPr>
            <a:xfrm>
              <a:off x="2286000" y="5791200"/>
              <a:ext cx="4800600" cy="762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7086598" y="5791200"/>
              <a:ext cx="152400" cy="152400"/>
            </a:xfrm>
            <a:prstGeom prst="rect">
              <a:avLst/>
            </a:prstGeom>
            <a:noFill/>
            <a:ln w="38100"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277193658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fade">
                                      <p:cBhvr>
                                        <p:cTn id="18" dur="500"/>
                                        <p:tgtEl>
                                          <p:spTgt spid="51"/>
                                        </p:tgtEl>
                                      </p:cBhvr>
                                    </p:animEffect>
                                  </p:childTnLst>
                                </p:cTn>
                              </p:par>
                              <p:par>
                                <p:cTn id="19" presetID="10"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par>
                                <p:cTn id="43" presetID="10"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par>
                                <p:cTn id="46" presetID="10" presetClass="entr" presetSubtype="0" fill="hold" nodeType="withEffect">
                                  <p:stCondLst>
                                    <p:cond delay="0"/>
                                  </p:stCondLst>
                                  <p:childTnLst>
                                    <p:set>
                                      <p:cBhvr>
                                        <p:cTn id="47" dur="1" fill="hold">
                                          <p:stCondLst>
                                            <p:cond delay="0"/>
                                          </p:stCondLst>
                                        </p:cTn>
                                        <p:tgtEl>
                                          <p:spTgt spid="57"/>
                                        </p:tgtEl>
                                        <p:attrNameLst>
                                          <p:attrName>style.visibility</p:attrName>
                                        </p:attrNameLst>
                                      </p:cBhvr>
                                      <p:to>
                                        <p:strVal val="visible"/>
                                      </p:to>
                                    </p:set>
                                    <p:animEffect transition="in" filter="fade">
                                      <p:cBhvr>
                                        <p:cTn id="48"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5" grpId="0" animBg="1"/>
      <p:bldP spid="5" grpId="1" animBg="1"/>
      <p:bldP spid="10" grpId="0" animBg="1"/>
      <p:bldP spid="10"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Stencil Buffer </a:t>
            </a:r>
            <a:r>
              <a:rPr lang="en-US" dirty="0"/>
              <a:t>Optimization [</a:t>
            </a:r>
            <a:r>
              <a:rPr lang="en-US" dirty="0" smtClean="0"/>
              <a:t>Arvo03]</a:t>
            </a:r>
            <a:endParaRPr lang="sv-SE" dirty="0"/>
          </a:p>
        </p:txBody>
      </p:sp>
      <p:sp>
        <p:nvSpPr>
          <p:cNvPr id="3" name="Content Placeholder 2"/>
          <p:cNvSpPr>
            <a:spLocks noGrp="1"/>
          </p:cNvSpPr>
          <p:nvPr>
            <p:ph idx="1"/>
          </p:nvPr>
        </p:nvSpPr>
        <p:spPr/>
        <p:txBody>
          <a:bodyPr>
            <a:normAutofit lnSpcReduction="10000"/>
          </a:bodyPr>
          <a:lstStyle/>
          <a:p>
            <a:r>
              <a:rPr lang="en-US" dirty="0" smtClean="0"/>
              <a:t>Analogous to stencil shadows.</a:t>
            </a:r>
          </a:p>
          <a:p>
            <a:r>
              <a:rPr lang="en-US" dirty="0" smtClean="0"/>
              <a:t>Draw light volume twice.</a:t>
            </a:r>
          </a:p>
          <a:p>
            <a:pPr lvl="1"/>
            <a:r>
              <a:rPr lang="en-US" dirty="0" smtClean="0"/>
              <a:t>First back faces.</a:t>
            </a:r>
          </a:p>
          <a:p>
            <a:pPr lvl="2"/>
            <a:r>
              <a:rPr lang="en-US" dirty="0" smtClean="0">
                <a:solidFill>
                  <a:schemeClr val="bg1">
                    <a:lumMod val="50000"/>
                  </a:schemeClr>
                </a:solidFill>
              </a:rPr>
              <a:t>Set stencil </a:t>
            </a:r>
            <a:r>
              <a:rPr lang="en-US" dirty="0">
                <a:solidFill>
                  <a:schemeClr val="bg1">
                    <a:lumMod val="50000"/>
                  </a:schemeClr>
                </a:solidFill>
              </a:rPr>
              <a:t>mask on depth </a:t>
            </a:r>
            <a:r>
              <a:rPr lang="en-US" dirty="0" smtClean="0">
                <a:solidFill>
                  <a:schemeClr val="bg1">
                    <a:lumMod val="50000"/>
                  </a:schemeClr>
                </a:solidFill>
              </a:rPr>
              <a:t>fail.</a:t>
            </a:r>
          </a:p>
          <a:p>
            <a:pPr lvl="1"/>
            <a:r>
              <a:rPr lang="en-US" dirty="0" smtClean="0">
                <a:solidFill>
                  <a:schemeClr val="bg1">
                    <a:lumMod val="50000"/>
                  </a:schemeClr>
                </a:solidFill>
              </a:rPr>
              <a:t>Then front faces.</a:t>
            </a:r>
          </a:p>
          <a:p>
            <a:pPr lvl="2"/>
            <a:r>
              <a:rPr lang="en-US" dirty="0" smtClean="0">
                <a:solidFill>
                  <a:schemeClr val="bg1">
                    <a:lumMod val="50000"/>
                  </a:schemeClr>
                </a:solidFill>
              </a:rPr>
              <a:t>Test stencil mask.</a:t>
            </a:r>
          </a:p>
          <a:p>
            <a:pPr lvl="2"/>
            <a:r>
              <a:rPr lang="en-US" dirty="0" smtClean="0">
                <a:solidFill>
                  <a:schemeClr val="bg1">
                    <a:lumMod val="50000"/>
                  </a:schemeClr>
                </a:solidFill>
              </a:rPr>
              <a:t>Compute shading</a:t>
            </a:r>
            <a:r>
              <a:rPr lang="en-US" dirty="0" smtClean="0"/>
              <a:t>.</a:t>
            </a:r>
            <a:endParaRPr lang="sv-SE" dirty="0"/>
          </a:p>
        </p:txBody>
      </p:sp>
      <p:sp>
        <p:nvSpPr>
          <p:cNvPr id="8" name="Freeform 7"/>
          <p:cNvSpPr/>
          <p:nvPr/>
        </p:nvSpPr>
        <p:spPr>
          <a:xfrm flipH="1">
            <a:off x="7579384" y="2915369"/>
            <a:ext cx="3886200" cy="1661448"/>
          </a:xfrm>
          <a:custGeom>
            <a:avLst/>
            <a:gdLst>
              <a:gd name="connsiteX0" fmla="*/ 37785 w 7685494"/>
              <a:gd name="connsiteY0" fmla="*/ 3264634 h 4428416"/>
              <a:gd name="connsiteX1" fmla="*/ 4919623 w 7685494"/>
              <a:gd name="connsiteY1" fmla="*/ 3264634 h 4428416"/>
              <a:gd name="connsiteX2" fmla="*/ 4919623 w 7685494"/>
              <a:gd name="connsiteY2" fmla="*/ 1337593 h 4428416"/>
              <a:gd name="connsiteX3" fmla="*/ 4723140 w 7685494"/>
              <a:gd name="connsiteY3" fmla="*/ 1337593 h 4428416"/>
              <a:gd name="connsiteX4" fmla="*/ 6378129 w 7685494"/>
              <a:gd name="connsiteY4" fmla="*/ 0 h 4428416"/>
              <a:gd name="connsiteX5" fmla="*/ 7685494 w 7685494"/>
              <a:gd name="connsiteY5" fmla="*/ 1314922 h 4428416"/>
              <a:gd name="connsiteX6" fmla="*/ 7436112 w 7685494"/>
              <a:gd name="connsiteY6" fmla="*/ 1314922 h 4428416"/>
              <a:gd name="connsiteX7" fmla="*/ 7436112 w 7685494"/>
              <a:gd name="connsiteY7" fmla="*/ 4428416 h 4428416"/>
              <a:gd name="connsiteX8" fmla="*/ 0 w 7685494"/>
              <a:gd name="connsiteY8" fmla="*/ 4428416 h 4428416"/>
              <a:gd name="connsiteX9" fmla="*/ 37785 w 7685494"/>
              <a:gd name="connsiteY9" fmla="*/ 3264634 h 442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85494" h="4428416">
                <a:moveTo>
                  <a:pt x="37785" y="3264634"/>
                </a:moveTo>
                <a:lnTo>
                  <a:pt x="4919623" y="3264634"/>
                </a:lnTo>
                <a:lnTo>
                  <a:pt x="4919623" y="1337593"/>
                </a:lnTo>
                <a:lnTo>
                  <a:pt x="4723140" y="1337593"/>
                </a:lnTo>
                <a:lnTo>
                  <a:pt x="6378129" y="0"/>
                </a:lnTo>
                <a:lnTo>
                  <a:pt x="7685494" y="1314922"/>
                </a:lnTo>
                <a:lnTo>
                  <a:pt x="7436112" y="1314922"/>
                </a:lnTo>
                <a:lnTo>
                  <a:pt x="7436112" y="4428416"/>
                </a:lnTo>
                <a:lnTo>
                  <a:pt x="0" y="4428416"/>
                </a:lnTo>
                <a:lnTo>
                  <a:pt x="37785" y="3264634"/>
                </a:lnTo>
                <a:close/>
              </a:path>
            </a:pathLst>
          </a:custGeom>
          <a:solidFill>
            <a:srgbClr val="4BACC6">
              <a:lumMod val="40000"/>
              <a:lumOff val="60000"/>
            </a:srgbClr>
          </a:solidFill>
          <a:ln w="38100" cap="flat" cmpd="sng" algn="ctr">
            <a:solidFill>
              <a:srgbClr val="1F497D">
                <a:lumMod val="60000"/>
                <a:lumOff val="40000"/>
              </a:srgbClr>
            </a:solidFill>
            <a:prstDash val="solid"/>
          </a:ln>
          <a:effectLst/>
        </p:spPr>
        <p:txBody>
          <a:bodyPr rtlCol="0" anchor="ctr"/>
          <a:lstStyle/>
          <a:p>
            <a:pPr algn="ctr" defTabSz="685800" fontAlgn="auto">
              <a:spcBef>
                <a:spcPts val="0"/>
              </a:spcBef>
              <a:spcAft>
                <a:spcPts val="0"/>
              </a:spcAft>
              <a:defRPr/>
            </a:pPr>
            <a:endParaRPr lang="en-AU" sz="1350" kern="0">
              <a:solidFill>
                <a:sysClr val="window" lastClr="FFFFFF"/>
              </a:solidFill>
              <a:latin typeface="Calibri"/>
              <a:ea typeface="+mn-ea"/>
            </a:endParaRPr>
          </a:p>
        </p:txBody>
      </p:sp>
      <p:grpSp>
        <p:nvGrpSpPr>
          <p:cNvPr id="4" name="Group 3"/>
          <p:cNvGrpSpPr/>
          <p:nvPr/>
        </p:nvGrpSpPr>
        <p:grpSpPr>
          <a:xfrm>
            <a:off x="5864884" y="2227293"/>
            <a:ext cx="2411033" cy="2411033"/>
            <a:chOff x="3929058" y="928670"/>
            <a:chExt cx="5072098" cy="5072098"/>
          </a:xfrm>
          <a:solidFill>
            <a:srgbClr val="DEF5FA">
              <a:lumMod val="75000"/>
            </a:srgbClr>
          </a:solidFill>
        </p:grpSpPr>
        <p:sp>
          <p:nvSpPr>
            <p:cNvPr id="5" name="Oval 4"/>
            <p:cNvSpPr/>
            <p:nvPr/>
          </p:nvSpPr>
          <p:spPr>
            <a:xfrm>
              <a:off x="3929058" y="928670"/>
              <a:ext cx="5072098" cy="5072098"/>
            </a:xfrm>
            <a:prstGeom prst="ellipse">
              <a:avLst/>
            </a:prstGeom>
            <a:gradFill>
              <a:gsLst>
                <a:gs pos="0">
                  <a:srgbClr val="FFFF00">
                    <a:alpha val="49000"/>
                  </a:srgbClr>
                </a:gs>
                <a:gs pos="100000">
                  <a:schemeClr val="bg1">
                    <a:alpha val="50000"/>
                  </a:schemeClr>
                </a:gs>
              </a:gsLst>
              <a:path path="circle">
                <a:fillToRect l="50000" t="50000" r="50000" b="50000"/>
              </a:path>
            </a:gradFill>
            <a:ln w="28575" cap="flat" cmpd="sng" algn="ctr">
              <a:solidFill>
                <a:srgbClr val="FFC000"/>
              </a:solidFill>
              <a:prstDash val="solid"/>
            </a:ln>
            <a:effectLst/>
          </p:spPr>
          <p:txBody>
            <a:bodyPr rtlCol="0" anchor="ctr"/>
            <a:lstStyle/>
            <a:p>
              <a:pPr algn="ctr" defTabSz="685800">
                <a:defRPr/>
              </a:pPr>
              <a:endParaRPr lang="en-US" sz="1350" kern="0">
                <a:solidFill>
                  <a:prstClr val="white"/>
                </a:solidFill>
                <a:latin typeface="Lucida Sans Unicode"/>
                <a:ea typeface="+mn-ea"/>
              </a:endParaRPr>
            </a:p>
          </p:txBody>
        </p:sp>
        <p:sp>
          <p:nvSpPr>
            <p:cNvPr id="6" name="Sun 5"/>
            <p:cNvSpPr/>
            <p:nvPr/>
          </p:nvSpPr>
          <p:spPr>
            <a:xfrm>
              <a:off x="6067408" y="3083718"/>
              <a:ext cx="800040" cy="759472"/>
            </a:xfrm>
            <a:prstGeom prst="sun">
              <a:avLst/>
            </a:prstGeom>
            <a:solidFill>
              <a:srgbClr val="FFFF00"/>
            </a:solidFill>
            <a:ln w="25400" cap="flat" cmpd="sng" algn="ctr">
              <a:solidFill>
                <a:srgbClr val="FFC000"/>
              </a:solidFill>
              <a:prstDash val="solid"/>
            </a:ln>
            <a:effectLst/>
          </p:spPr>
          <p:txBody>
            <a:bodyPr rtlCol="0" anchor="ctr"/>
            <a:lstStyle/>
            <a:p>
              <a:pPr algn="ctr" defTabSz="685800">
                <a:defRPr/>
              </a:pPr>
              <a:endParaRPr lang="en-AU" sz="1350" kern="0">
                <a:solidFill>
                  <a:prstClr val="white"/>
                </a:solidFill>
                <a:latin typeface="Lucida Sans Unicode"/>
                <a:ea typeface="+mn-ea"/>
              </a:endParaRPr>
            </a:p>
          </p:txBody>
        </p:sp>
      </p:grpSp>
      <p:sp>
        <p:nvSpPr>
          <p:cNvPr id="23" name="Right Arrow 22"/>
          <p:cNvSpPr/>
          <p:nvPr/>
        </p:nvSpPr>
        <p:spPr bwMode="auto">
          <a:xfrm>
            <a:off x="4150384" y="3090402"/>
            <a:ext cx="1543050" cy="683312"/>
          </a:xfrm>
          <a:prstGeom prst="right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68580" tIns="34290" rIns="68580" bIns="34290" numCol="1" rtlCol="0" anchor="ctr" anchorCtr="0" compatLnSpc="1">
            <a:prstTxWarp prst="textNoShape">
              <a:avLst/>
            </a:prstTxWarp>
          </a:bodyPr>
          <a:lstStyle/>
          <a:p>
            <a:pPr algn="ctr" defTabSz="685800"/>
            <a:r>
              <a:rPr lang="en-US" sz="1500" dirty="0">
                <a:solidFill>
                  <a:srgbClr val="000000"/>
                </a:solidFill>
                <a:latin typeface="Gill Sans" charset="0"/>
                <a:ea typeface="ヒラギノ角ゴ ProN W3" charset="0"/>
                <a:cs typeface="ヒラギノ角ゴ ProN W3" charset="0"/>
                <a:sym typeface="Gill Sans" charset="0"/>
              </a:rPr>
              <a:t>View Direction</a:t>
            </a:r>
            <a:endParaRPr lang="sv-SE" sz="1500" dirty="0">
              <a:solidFill>
                <a:srgbClr val="000000"/>
              </a:solidFill>
              <a:latin typeface="Gill Sans" charset="0"/>
              <a:ea typeface="ヒラギノ角ゴ ProN W3" charset="0"/>
              <a:cs typeface="ヒラギノ角ゴ ProN W3" charset="0"/>
              <a:sym typeface="Gill Sans" charset="0"/>
            </a:endParaRPr>
          </a:p>
        </p:txBody>
      </p:sp>
      <p:sp>
        <p:nvSpPr>
          <p:cNvPr id="24" name="Freeform 23"/>
          <p:cNvSpPr/>
          <p:nvPr/>
        </p:nvSpPr>
        <p:spPr bwMode="auto">
          <a:xfrm>
            <a:off x="5904449" y="2225172"/>
            <a:ext cx="2338754" cy="2347547"/>
          </a:xfrm>
          <a:custGeom>
            <a:avLst/>
            <a:gdLst>
              <a:gd name="connsiteX0" fmla="*/ 1500554 w 3118338"/>
              <a:gd name="connsiteY0" fmla="*/ 0 h 3130062"/>
              <a:gd name="connsiteX1" fmla="*/ 2942492 w 3118338"/>
              <a:gd name="connsiteY1" fmla="*/ 797170 h 3130062"/>
              <a:gd name="connsiteX2" fmla="*/ 3118338 w 3118338"/>
              <a:gd name="connsiteY2" fmla="*/ 2028093 h 3130062"/>
              <a:gd name="connsiteX3" fmla="*/ 2121877 w 3118338"/>
              <a:gd name="connsiteY3" fmla="*/ 3130062 h 3130062"/>
              <a:gd name="connsiteX4" fmla="*/ 715108 w 3118338"/>
              <a:gd name="connsiteY4" fmla="*/ 2977662 h 3130062"/>
              <a:gd name="connsiteX5" fmla="*/ 0 w 3118338"/>
              <a:gd name="connsiteY5" fmla="*/ 1969477 h 3130062"/>
              <a:gd name="connsiteX6" fmla="*/ 304800 w 3118338"/>
              <a:gd name="connsiteY6" fmla="*/ 609600 h 3130062"/>
              <a:gd name="connsiteX7" fmla="*/ 1500554 w 3118338"/>
              <a:gd name="connsiteY7" fmla="*/ 0 h 313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8338" h="3130062">
                <a:moveTo>
                  <a:pt x="1500554" y="0"/>
                </a:moveTo>
                <a:lnTo>
                  <a:pt x="2942492" y="797170"/>
                </a:lnTo>
                <a:lnTo>
                  <a:pt x="3118338" y="2028093"/>
                </a:lnTo>
                <a:lnTo>
                  <a:pt x="2121877" y="3130062"/>
                </a:lnTo>
                <a:lnTo>
                  <a:pt x="715108" y="2977662"/>
                </a:lnTo>
                <a:lnTo>
                  <a:pt x="0" y="1969477"/>
                </a:lnTo>
                <a:lnTo>
                  <a:pt x="304800" y="609600"/>
                </a:lnTo>
                <a:lnTo>
                  <a:pt x="1500554" y="0"/>
                </a:lnTo>
                <a:close/>
              </a:path>
            </a:pathLst>
          </a:custGeom>
          <a:noFill/>
          <a:ln w="38100"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sv-SE" sz="900">
              <a:solidFill>
                <a:srgbClr val="000000"/>
              </a:solidFill>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20020806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Stencil Buffer </a:t>
            </a:r>
            <a:r>
              <a:rPr lang="en-US" dirty="0"/>
              <a:t>Optimization [</a:t>
            </a:r>
            <a:r>
              <a:rPr lang="en-US" dirty="0" smtClean="0"/>
              <a:t>Arvo03]</a:t>
            </a:r>
            <a:endParaRPr lang="sv-SE" dirty="0"/>
          </a:p>
        </p:txBody>
      </p:sp>
      <p:sp>
        <p:nvSpPr>
          <p:cNvPr id="3" name="Content Placeholder 2"/>
          <p:cNvSpPr>
            <a:spLocks noGrp="1"/>
          </p:cNvSpPr>
          <p:nvPr>
            <p:ph idx="1"/>
          </p:nvPr>
        </p:nvSpPr>
        <p:spPr/>
        <p:txBody>
          <a:bodyPr>
            <a:normAutofit lnSpcReduction="10000"/>
          </a:bodyPr>
          <a:lstStyle/>
          <a:p>
            <a:r>
              <a:rPr lang="en-US" dirty="0" smtClean="0"/>
              <a:t>Analogous to stencil shadows.</a:t>
            </a:r>
          </a:p>
          <a:p>
            <a:r>
              <a:rPr lang="en-US" dirty="0" smtClean="0"/>
              <a:t>Draw light volume twice.</a:t>
            </a:r>
          </a:p>
          <a:p>
            <a:pPr lvl="1"/>
            <a:r>
              <a:rPr lang="en-US" b="1" dirty="0" smtClean="0"/>
              <a:t>First back faces.</a:t>
            </a:r>
          </a:p>
          <a:p>
            <a:pPr lvl="2"/>
            <a:r>
              <a:rPr lang="en-US" dirty="0" smtClean="0">
                <a:solidFill>
                  <a:schemeClr val="bg1">
                    <a:lumMod val="50000"/>
                  </a:schemeClr>
                </a:solidFill>
              </a:rPr>
              <a:t>Set stencil </a:t>
            </a:r>
            <a:r>
              <a:rPr lang="en-US" dirty="0">
                <a:solidFill>
                  <a:schemeClr val="bg1">
                    <a:lumMod val="50000"/>
                  </a:schemeClr>
                </a:solidFill>
              </a:rPr>
              <a:t>mask on depth </a:t>
            </a:r>
            <a:r>
              <a:rPr lang="en-US" dirty="0" smtClean="0">
                <a:solidFill>
                  <a:schemeClr val="bg1">
                    <a:lumMod val="50000"/>
                  </a:schemeClr>
                </a:solidFill>
              </a:rPr>
              <a:t>fail.</a:t>
            </a:r>
          </a:p>
          <a:p>
            <a:pPr lvl="1"/>
            <a:r>
              <a:rPr lang="en-US" dirty="0" smtClean="0">
                <a:solidFill>
                  <a:schemeClr val="bg1">
                    <a:lumMod val="50000"/>
                  </a:schemeClr>
                </a:solidFill>
              </a:rPr>
              <a:t>Then front faces.</a:t>
            </a:r>
          </a:p>
          <a:p>
            <a:pPr lvl="2"/>
            <a:r>
              <a:rPr lang="en-US" dirty="0" smtClean="0">
                <a:solidFill>
                  <a:schemeClr val="bg1">
                    <a:lumMod val="50000"/>
                  </a:schemeClr>
                </a:solidFill>
              </a:rPr>
              <a:t>Test stencil mask.</a:t>
            </a:r>
          </a:p>
          <a:p>
            <a:pPr lvl="2"/>
            <a:r>
              <a:rPr lang="en-US" dirty="0" smtClean="0">
                <a:solidFill>
                  <a:schemeClr val="bg1">
                    <a:lumMod val="50000"/>
                  </a:schemeClr>
                </a:solidFill>
              </a:rPr>
              <a:t>Compute shading</a:t>
            </a:r>
            <a:r>
              <a:rPr lang="en-US" dirty="0" smtClean="0"/>
              <a:t>.</a:t>
            </a:r>
            <a:endParaRPr lang="sv-SE" dirty="0"/>
          </a:p>
        </p:txBody>
      </p:sp>
      <p:sp>
        <p:nvSpPr>
          <p:cNvPr id="8" name="Freeform 7"/>
          <p:cNvSpPr/>
          <p:nvPr/>
        </p:nvSpPr>
        <p:spPr>
          <a:xfrm flipH="1">
            <a:off x="7579384" y="2917274"/>
            <a:ext cx="3886200" cy="1661448"/>
          </a:xfrm>
          <a:custGeom>
            <a:avLst/>
            <a:gdLst>
              <a:gd name="connsiteX0" fmla="*/ 37785 w 7685494"/>
              <a:gd name="connsiteY0" fmla="*/ 3264634 h 4428416"/>
              <a:gd name="connsiteX1" fmla="*/ 4919623 w 7685494"/>
              <a:gd name="connsiteY1" fmla="*/ 3264634 h 4428416"/>
              <a:gd name="connsiteX2" fmla="*/ 4919623 w 7685494"/>
              <a:gd name="connsiteY2" fmla="*/ 1337593 h 4428416"/>
              <a:gd name="connsiteX3" fmla="*/ 4723140 w 7685494"/>
              <a:gd name="connsiteY3" fmla="*/ 1337593 h 4428416"/>
              <a:gd name="connsiteX4" fmla="*/ 6378129 w 7685494"/>
              <a:gd name="connsiteY4" fmla="*/ 0 h 4428416"/>
              <a:gd name="connsiteX5" fmla="*/ 7685494 w 7685494"/>
              <a:gd name="connsiteY5" fmla="*/ 1314922 h 4428416"/>
              <a:gd name="connsiteX6" fmla="*/ 7436112 w 7685494"/>
              <a:gd name="connsiteY6" fmla="*/ 1314922 h 4428416"/>
              <a:gd name="connsiteX7" fmla="*/ 7436112 w 7685494"/>
              <a:gd name="connsiteY7" fmla="*/ 4428416 h 4428416"/>
              <a:gd name="connsiteX8" fmla="*/ 0 w 7685494"/>
              <a:gd name="connsiteY8" fmla="*/ 4428416 h 4428416"/>
              <a:gd name="connsiteX9" fmla="*/ 37785 w 7685494"/>
              <a:gd name="connsiteY9" fmla="*/ 3264634 h 442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85494" h="4428416">
                <a:moveTo>
                  <a:pt x="37785" y="3264634"/>
                </a:moveTo>
                <a:lnTo>
                  <a:pt x="4919623" y="3264634"/>
                </a:lnTo>
                <a:lnTo>
                  <a:pt x="4919623" y="1337593"/>
                </a:lnTo>
                <a:lnTo>
                  <a:pt x="4723140" y="1337593"/>
                </a:lnTo>
                <a:lnTo>
                  <a:pt x="6378129" y="0"/>
                </a:lnTo>
                <a:lnTo>
                  <a:pt x="7685494" y="1314922"/>
                </a:lnTo>
                <a:lnTo>
                  <a:pt x="7436112" y="1314922"/>
                </a:lnTo>
                <a:lnTo>
                  <a:pt x="7436112" y="4428416"/>
                </a:lnTo>
                <a:lnTo>
                  <a:pt x="0" y="4428416"/>
                </a:lnTo>
                <a:lnTo>
                  <a:pt x="37785" y="3264634"/>
                </a:lnTo>
                <a:close/>
              </a:path>
            </a:pathLst>
          </a:custGeom>
          <a:solidFill>
            <a:srgbClr val="4BACC6">
              <a:lumMod val="40000"/>
              <a:lumOff val="60000"/>
            </a:srgbClr>
          </a:solidFill>
          <a:ln w="38100" cap="flat" cmpd="sng" algn="ctr">
            <a:solidFill>
              <a:srgbClr val="1F497D">
                <a:lumMod val="60000"/>
                <a:lumOff val="40000"/>
              </a:srgbClr>
            </a:solidFill>
            <a:prstDash val="solid"/>
          </a:ln>
          <a:effectLst/>
        </p:spPr>
        <p:txBody>
          <a:bodyPr rtlCol="0" anchor="ctr"/>
          <a:lstStyle/>
          <a:p>
            <a:pPr algn="ctr" defTabSz="685800" fontAlgn="auto">
              <a:spcBef>
                <a:spcPts val="0"/>
              </a:spcBef>
              <a:spcAft>
                <a:spcPts val="0"/>
              </a:spcAft>
              <a:defRPr/>
            </a:pPr>
            <a:endParaRPr lang="en-AU" sz="1350" kern="0">
              <a:solidFill>
                <a:sysClr val="window" lastClr="FFFFFF"/>
              </a:solidFill>
              <a:latin typeface="Calibri"/>
              <a:ea typeface="+mn-ea"/>
            </a:endParaRPr>
          </a:p>
        </p:txBody>
      </p:sp>
      <p:grpSp>
        <p:nvGrpSpPr>
          <p:cNvPr id="4" name="Group 3"/>
          <p:cNvGrpSpPr/>
          <p:nvPr/>
        </p:nvGrpSpPr>
        <p:grpSpPr>
          <a:xfrm>
            <a:off x="5864884" y="2229198"/>
            <a:ext cx="2411033" cy="2411033"/>
            <a:chOff x="3929058" y="928670"/>
            <a:chExt cx="5072098" cy="5072098"/>
          </a:xfrm>
          <a:solidFill>
            <a:srgbClr val="DEF5FA">
              <a:lumMod val="75000"/>
            </a:srgbClr>
          </a:solidFill>
        </p:grpSpPr>
        <p:sp>
          <p:nvSpPr>
            <p:cNvPr id="5" name="Oval 4"/>
            <p:cNvSpPr/>
            <p:nvPr/>
          </p:nvSpPr>
          <p:spPr>
            <a:xfrm>
              <a:off x="3929058" y="928670"/>
              <a:ext cx="5072098" cy="5072098"/>
            </a:xfrm>
            <a:prstGeom prst="ellipse">
              <a:avLst/>
            </a:prstGeom>
            <a:gradFill>
              <a:gsLst>
                <a:gs pos="0">
                  <a:srgbClr val="FFFF00">
                    <a:alpha val="49000"/>
                  </a:srgbClr>
                </a:gs>
                <a:gs pos="100000">
                  <a:schemeClr val="bg1">
                    <a:alpha val="50000"/>
                  </a:schemeClr>
                </a:gs>
              </a:gsLst>
              <a:path path="circle">
                <a:fillToRect l="50000" t="50000" r="50000" b="50000"/>
              </a:path>
            </a:gradFill>
            <a:ln w="28575" cap="flat" cmpd="sng" algn="ctr">
              <a:solidFill>
                <a:srgbClr val="FFC000"/>
              </a:solidFill>
              <a:prstDash val="solid"/>
            </a:ln>
            <a:effectLst/>
          </p:spPr>
          <p:txBody>
            <a:bodyPr rtlCol="0" anchor="ctr"/>
            <a:lstStyle/>
            <a:p>
              <a:pPr algn="ctr" defTabSz="685800">
                <a:defRPr/>
              </a:pPr>
              <a:endParaRPr lang="en-US" sz="1350" kern="0">
                <a:solidFill>
                  <a:prstClr val="white"/>
                </a:solidFill>
                <a:latin typeface="Lucida Sans Unicode"/>
                <a:ea typeface="+mn-ea"/>
              </a:endParaRPr>
            </a:p>
          </p:txBody>
        </p:sp>
        <p:sp>
          <p:nvSpPr>
            <p:cNvPr id="6" name="Sun 5"/>
            <p:cNvSpPr/>
            <p:nvPr/>
          </p:nvSpPr>
          <p:spPr>
            <a:xfrm>
              <a:off x="6067408" y="3083718"/>
              <a:ext cx="800040" cy="759472"/>
            </a:xfrm>
            <a:prstGeom prst="sun">
              <a:avLst/>
            </a:prstGeom>
            <a:solidFill>
              <a:srgbClr val="FFFF00"/>
            </a:solidFill>
            <a:ln w="25400" cap="flat" cmpd="sng" algn="ctr">
              <a:solidFill>
                <a:srgbClr val="FFC000"/>
              </a:solidFill>
              <a:prstDash val="solid"/>
            </a:ln>
            <a:effectLst/>
          </p:spPr>
          <p:txBody>
            <a:bodyPr rtlCol="0" anchor="ctr"/>
            <a:lstStyle/>
            <a:p>
              <a:pPr algn="ctr" defTabSz="685800">
                <a:defRPr/>
              </a:pPr>
              <a:endParaRPr lang="en-AU" sz="1350" kern="0">
                <a:solidFill>
                  <a:prstClr val="white"/>
                </a:solidFill>
                <a:latin typeface="Lucida Sans Unicode"/>
                <a:ea typeface="+mn-ea"/>
              </a:endParaRPr>
            </a:p>
          </p:txBody>
        </p:sp>
      </p:grpSp>
      <p:sp>
        <p:nvSpPr>
          <p:cNvPr id="23" name="Right Arrow 22"/>
          <p:cNvSpPr/>
          <p:nvPr/>
        </p:nvSpPr>
        <p:spPr bwMode="auto">
          <a:xfrm>
            <a:off x="4150384" y="3092307"/>
            <a:ext cx="1543050" cy="683312"/>
          </a:xfrm>
          <a:prstGeom prst="right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68580" tIns="34290" rIns="68580" bIns="34290" numCol="1" rtlCol="0" anchor="ctr" anchorCtr="0" compatLnSpc="1">
            <a:prstTxWarp prst="textNoShape">
              <a:avLst/>
            </a:prstTxWarp>
          </a:bodyPr>
          <a:lstStyle/>
          <a:p>
            <a:pPr algn="ctr" defTabSz="685800"/>
            <a:r>
              <a:rPr lang="en-US" sz="1500" dirty="0">
                <a:solidFill>
                  <a:srgbClr val="000000"/>
                </a:solidFill>
                <a:latin typeface="Gill Sans" charset="0"/>
                <a:ea typeface="ヒラギノ角ゴ ProN W3" charset="0"/>
                <a:cs typeface="ヒラギノ角ゴ ProN W3" charset="0"/>
                <a:sym typeface="Gill Sans" charset="0"/>
              </a:rPr>
              <a:t>View Direction</a:t>
            </a:r>
            <a:endParaRPr lang="sv-SE" sz="1500" dirty="0">
              <a:solidFill>
                <a:srgbClr val="000000"/>
              </a:solidFill>
              <a:latin typeface="Gill Sans" charset="0"/>
              <a:ea typeface="ヒラギノ角ゴ ProN W3" charset="0"/>
              <a:cs typeface="ヒラギノ角ゴ ProN W3" charset="0"/>
              <a:sym typeface="Gill Sans" charset="0"/>
            </a:endParaRPr>
          </a:p>
        </p:txBody>
      </p:sp>
      <p:sp>
        <p:nvSpPr>
          <p:cNvPr id="24" name="Freeform 23"/>
          <p:cNvSpPr/>
          <p:nvPr/>
        </p:nvSpPr>
        <p:spPr bwMode="auto">
          <a:xfrm>
            <a:off x="5904449" y="2227077"/>
            <a:ext cx="2338754" cy="2347547"/>
          </a:xfrm>
          <a:custGeom>
            <a:avLst/>
            <a:gdLst>
              <a:gd name="connsiteX0" fmla="*/ 1500554 w 3118338"/>
              <a:gd name="connsiteY0" fmla="*/ 0 h 3130062"/>
              <a:gd name="connsiteX1" fmla="*/ 2942492 w 3118338"/>
              <a:gd name="connsiteY1" fmla="*/ 797170 h 3130062"/>
              <a:gd name="connsiteX2" fmla="*/ 3118338 w 3118338"/>
              <a:gd name="connsiteY2" fmla="*/ 2028093 h 3130062"/>
              <a:gd name="connsiteX3" fmla="*/ 2121877 w 3118338"/>
              <a:gd name="connsiteY3" fmla="*/ 3130062 h 3130062"/>
              <a:gd name="connsiteX4" fmla="*/ 715108 w 3118338"/>
              <a:gd name="connsiteY4" fmla="*/ 2977662 h 3130062"/>
              <a:gd name="connsiteX5" fmla="*/ 0 w 3118338"/>
              <a:gd name="connsiteY5" fmla="*/ 1969477 h 3130062"/>
              <a:gd name="connsiteX6" fmla="*/ 304800 w 3118338"/>
              <a:gd name="connsiteY6" fmla="*/ 609600 h 3130062"/>
              <a:gd name="connsiteX7" fmla="*/ 1500554 w 3118338"/>
              <a:gd name="connsiteY7" fmla="*/ 0 h 313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8338" h="3130062">
                <a:moveTo>
                  <a:pt x="1500554" y="0"/>
                </a:moveTo>
                <a:lnTo>
                  <a:pt x="2942492" y="797170"/>
                </a:lnTo>
                <a:lnTo>
                  <a:pt x="3118338" y="2028093"/>
                </a:lnTo>
                <a:lnTo>
                  <a:pt x="2121877" y="3130062"/>
                </a:lnTo>
                <a:lnTo>
                  <a:pt x="715108" y="2977662"/>
                </a:lnTo>
                <a:lnTo>
                  <a:pt x="0" y="1969477"/>
                </a:lnTo>
                <a:lnTo>
                  <a:pt x="304800" y="609600"/>
                </a:lnTo>
                <a:lnTo>
                  <a:pt x="1500554" y="0"/>
                </a:lnTo>
                <a:close/>
              </a:path>
            </a:pathLst>
          </a:custGeom>
          <a:noFill/>
          <a:ln w="38100"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sv-SE" sz="900">
              <a:solidFill>
                <a:srgbClr val="000000"/>
              </a:solidFill>
              <a:latin typeface="Gill Sans" charset="0"/>
              <a:ea typeface="ヒラギノ角ゴ ProN W3" charset="0"/>
              <a:cs typeface="ヒラギノ角ゴ ProN W3" charset="0"/>
              <a:sym typeface="Gill Sans" charset="0"/>
            </a:endParaRPr>
          </a:p>
        </p:txBody>
      </p:sp>
      <p:sp>
        <p:nvSpPr>
          <p:cNvPr id="28" name="Freeform 27"/>
          <p:cNvSpPr/>
          <p:nvPr/>
        </p:nvSpPr>
        <p:spPr bwMode="auto">
          <a:xfrm>
            <a:off x="7030744" y="2220044"/>
            <a:ext cx="1211580" cy="2348865"/>
          </a:xfrm>
          <a:custGeom>
            <a:avLst/>
            <a:gdLst>
              <a:gd name="connsiteX0" fmla="*/ 0 w 1615440"/>
              <a:gd name="connsiteY0" fmla="*/ 0 h 3131820"/>
              <a:gd name="connsiteX1" fmla="*/ 1447800 w 1615440"/>
              <a:gd name="connsiteY1" fmla="*/ 792480 h 3131820"/>
              <a:gd name="connsiteX2" fmla="*/ 1615440 w 1615440"/>
              <a:gd name="connsiteY2" fmla="*/ 2042160 h 3131820"/>
              <a:gd name="connsiteX3" fmla="*/ 624840 w 1615440"/>
              <a:gd name="connsiteY3" fmla="*/ 3131820 h 3131820"/>
            </a:gdLst>
            <a:ahLst/>
            <a:cxnLst>
              <a:cxn ang="0">
                <a:pos x="connsiteX0" y="connsiteY0"/>
              </a:cxn>
              <a:cxn ang="0">
                <a:pos x="connsiteX1" y="connsiteY1"/>
              </a:cxn>
              <a:cxn ang="0">
                <a:pos x="connsiteX2" y="connsiteY2"/>
              </a:cxn>
              <a:cxn ang="0">
                <a:pos x="connsiteX3" y="connsiteY3"/>
              </a:cxn>
            </a:cxnLst>
            <a:rect l="l" t="t" r="r" b="b"/>
            <a:pathLst>
              <a:path w="1615440" h="3131820">
                <a:moveTo>
                  <a:pt x="0" y="0"/>
                </a:moveTo>
                <a:lnTo>
                  <a:pt x="1447800" y="792480"/>
                </a:lnTo>
                <a:lnTo>
                  <a:pt x="1615440" y="2042160"/>
                </a:lnTo>
                <a:lnTo>
                  <a:pt x="624840" y="3131820"/>
                </a:lnTo>
              </a:path>
            </a:pathLst>
          </a:custGeom>
          <a:noFill/>
          <a:ln w="57150" cap="flat" cmpd="sng" algn="ctr">
            <a:solidFill>
              <a:srgbClr val="C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sv-SE" sz="900">
              <a:solidFill>
                <a:srgbClr val="000000"/>
              </a:solidFill>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40838849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Stencil Buffer </a:t>
            </a:r>
            <a:r>
              <a:rPr lang="en-US" dirty="0"/>
              <a:t>Optimization [</a:t>
            </a:r>
            <a:r>
              <a:rPr lang="en-US" dirty="0" smtClean="0"/>
              <a:t>Arvo03]</a:t>
            </a:r>
            <a:endParaRPr lang="sv-SE" dirty="0"/>
          </a:p>
        </p:txBody>
      </p:sp>
      <p:sp>
        <p:nvSpPr>
          <p:cNvPr id="3" name="Content Placeholder 2"/>
          <p:cNvSpPr>
            <a:spLocks noGrp="1"/>
          </p:cNvSpPr>
          <p:nvPr>
            <p:ph idx="1"/>
          </p:nvPr>
        </p:nvSpPr>
        <p:spPr/>
        <p:txBody>
          <a:bodyPr>
            <a:normAutofit lnSpcReduction="10000"/>
          </a:bodyPr>
          <a:lstStyle/>
          <a:p>
            <a:r>
              <a:rPr lang="en-US" dirty="0" smtClean="0"/>
              <a:t>Analogous to stencil shadows.</a:t>
            </a:r>
          </a:p>
          <a:p>
            <a:r>
              <a:rPr lang="en-US" dirty="0" smtClean="0"/>
              <a:t>Draw light volume twice.</a:t>
            </a:r>
          </a:p>
          <a:p>
            <a:pPr lvl="1"/>
            <a:r>
              <a:rPr lang="en-US" dirty="0" smtClean="0"/>
              <a:t>First back faces.</a:t>
            </a:r>
          </a:p>
          <a:p>
            <a:pPr lvl="2"/>
            <a:r>
              <a:rPr lang="en-US" b="1" dirty="0" smtClean="0"/>
              <a:t>Set stencil mask on depth </a:t>
            </a:r>
            <a:r>
              <a:rPr lang="en-US" b="1" i="1" dirty="0" smtClean="0"/>
              <a:t>fail</a:t>
            </a:r>
            <a:r>
              <a:rPr lang="en-US" b="1" dirty="0" smtClean="0"/>
              <a:t>.</a:t>
            </a:r>
          </a:p>
          <a:p>
            <a:pPr lvl="1"/>
            <a:r>
              <a:rPr lang="en-US" dirty="0" smtClean="0">
                <a:solidFill>
                  <a:schemeClr val="bg1">
                    <a:lumMod val="50000"/>
                  </a:schemeClr>
                </a:solidFill>
              </a:rPr>
              <a:t>Then front faces.</a:t>
            </a:r>
          </a:p>
          <a:p>
            <a:pPr lvl="2"/>
            <a:r>
              <a:rPr lang="en-US" dirty="0" smtClean="0">
                <a:solidFill>
                  <a:schemeClr val="bg1">
                    <a:lumMod val="50000"/>
                  </a:schemeClr>
                </a:solidFill>
              </a:rPr>
              <a:t>Test stencil mask.</a:t>
            </a:r>
          </a:p>
          <a:p>
            <a:pPr lvl="2"/>
            <a:r>
              <a:rPr lang="en-US" dirty="0" smtClean="0">
                <a:solidFill>
                  <a:schemeClr val="bg1">
                    <a:lumMod val="50000"/>
                  </a:schemeClr>
                </a:solidFill>
              </a:rPr>
              <a:t>Compute shading.</a:t>
            </a:r>
            <a:endParaRPr lang="sv-SE" dirty="0">
              <a:solidFill>
                <a:schemeClr val="bg1">
                  <a:lumMod val="50000"/>
                </a:schemeClr>
              </a:solidFill>
            </a:endParaRPr>
          </a:p>
        </p:txBody>
      </p:sp>
      <p:sp>
        <p:nvSpPr>
          <p:cNvPr id="8" name="Freeform 7"/>
          <p:cNvSpPr/>
          <p:nvPr/>
        </p:nvSpPr>
        <p:spPr>
          <a:xfrm flipH="1">
            <a:off x="7579384" y="2915369"/>
            <a:ext cx="3886200" cy="1661448"/>
          </a:xfrm>
          <a:custGeom>
            <a:avLst/>
            <a:gdLst>
              <a:gd name="connsiteX0" fmla="*/ 37785 w 7685494"/>
              <a:gd name="connsiteY0" fmla="*/ 3264634 h 4428416"/>
              <a:gd name="connsiteX1" fmla="*/ 4919623 w 7685494"/>
              <a:gd name="connsiteY1" fmla="*/ 3264634 h 4428416"/>
              <a:gd name="connsiteX2" fmla="*/ 4919623 w 7685494"/>
              <a:gd name="connsiteY2" fmla="*/ 1337593 h 4428416"/>
              <a:gd name="connsiteX3" fmla="*/ 4723140 w 7685494"/>
              <a:gd name="connsiteY3" fmla="*/ 1337593 h 4428416"/>
              <a:gd name="connsiteX4" fmla="*/ 6378129 w 7685494"/>
              <a:gd name="connsiteY4" fmla="*/ 0 h 4428416"/>
              <a:gd name="connsiteX5" fmla="*/ 7685494 w 7685494"/>
              <a:gd name="connsiteY5" fmla="*/ 1314922 h 4428416"/>
              <a:gd name="connsiteX6" fmla="*/ 7436112 w 7685494"/>
              <a:gd name="connsiteY6" fmla="*/ 1314922 h 4428416"/>
              <a:gd name="connsiteX7" fmla="*/ 7436112 w 7685494"/>
              <a:gd name="connsiteY7" fmla="*/ 4428416 h 4428416"/>
              <a:gd name="connsiteX8" fmla="*/ 0 w 7685494"/>
              <a:gd name="connsiteY8" fmla="*/ 4428416 h 4428416"/>
              <a:gd name="connsiteX9" fmla="*/ 37785 w 7685494"/>
              <a:gd name="connsiteY9" fmla="*/ 3264634 h 442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85494" h="4428416">
                <a:moveTo>
                  <a:pt x="37785" y="3264634"/>
                </a:moveTo>
                <a:lnTo>
                  <a:pt x="4919623" y="3264634"/>
                </a:lnTo>
                <a:lnTo>
                  <a:pt x="4919623" y="1337593"/>
                </a:lnTo>
                <a:lnTo>
                  <a:pt x="4723140" y="1337593"/>
                </a:lnTo>
                <a:lnTo>
                  <a:pt x="6378129" y="0"/>
                </a:lnTo>
                <a:lnTo>
                  <a:pt x="7685494" y="1314922"/>
                </a:lnTo>
                <a:lnTo>
                  <a:pt x="7436112" y="1314922"/>
                </a:lnTo>
                <a:lnTo>
                  <a:pt x="7436112" y="4428416"/>
                </a:lnTo>
                <a:lnTo>
                  <a:pt x="0" y="4428416"/>
                </a:lnTo>
                <a:lnTo>
                  <a:pt x="37785" y="3264634"/>
                </a:lnTo>
                <a:close/>
              </a:path>
            </a:pathLst>
          </a:custGeom>
          <a:solidFill>
            <a:srgbClr val="4BACC6">
              <a:lumMod val="40000"/>
              <a:lumOff val="60000"/>
            </a:srgbClr>
          </a:solidFill>
          <a:ln w="38100" cap="flat" cmpd="sng" algn="ctr">
            <a:solidFill>
              <a:srgbClr val="1F497D">
                <a:lumMod val="60000"/>
                <a:lumOff val="40000"/>
              </a:srgbClr>
            </a:solidFill>
            <a:prstDash val="solid"/>
          </a:ln>
          <a:effectLst/>
        </p:spPr>
        <p:txBody>
          <a:bodyPr rtlCol="0" anchor="ctr"/>
          <a:lstStyle/>
          <a:p>
            <a:pPr algn="ctr" defTabSz="685800" fontAlgn="auto">
              <a:spcBef>
                <a:spcPts val="0"/>
              </a:spcBef>
              <a:spcAft>
                <a:spcPts val="0"/>
              </a:spcAft>
              <a:defRPr/>
            </a:pPr>
            <a:endParaRPr lang="en-AU" sz="1350" kern="0">
              <a:solidFill>
                <a:sysClr val="window" lastClr="FFFFFF"/>
              </a:solidFill>
              <a:latin typeface="Calibri"/>
              <a:ea typeface="+mn-ea"/>
            </a:endParaRPr>
          </a:p>
        </p:txBody>
      </p:sp>
      <p:grpSp>
        <p:nvGrpSpPr>
          <p:cNvPr id="4" name="Group 3"/>
          <p:cNvGrpSpPr/>
          <p:nvPr/>
        </p:nvGrpSpPr>
        <p:grpSpPr>
          <a:xfrm>
            <a:off x="5864884" y="2227293"/>
            <a:ext cx="2411033" cy="2411033"/>
            <a:chOff x="3929058" y="928670"/>
            <a:chExt cx="5072098" cy="5072098"/>
          </a:xfrm>
          <a:solidFill>
            <a:srgbClr val="DEF5FA">
              <a:lumMod val="75000"/>
            </a:srgbClr>
          </a:solidFill>
        </p:grpSpPr>
        <p:sp>
          <p:nvSpPr>
            <p:cNvPr id="5" name="Oval 4"/>
            <p:cNvSpPr/>
            <p:nvPr/>
          </p:nvSpPr>
          <p:spPr>
            <a:xfrm>
              <a:off x="3929058" y="928670"/>
              <a:ext cx="5072098" cy="5072098"/>
            </a:xfrm>
            <a:prstGeom prst="ellipse">
              <a:avLst/>
            </a:prstGeom>
            <a:gradFill>
              <a:gsLst>
                <a:gs pos="0">
                  <a:srgbClr val="FFFF00">
                    <a:alpha val="49000"/>
                  </a:srgbClr>
                </a:gs>
                <a:gs pos="100000">
                  <a:schemeClr val="bg1">
                    <a:alpha val="50000"/>
                  </a:schemeClr>
                </a:gs>
              </a:gsLst>
              <a:path path="circle">
                <a:fillToRect l="50000" t="50000" r="50000" b="50000"/>
              </a:path>
            </a:gradFill>
            <a:ln w="28575" cap="flat" cmpd="sng" algn="ctr">
              <a:solidFill>
                <a:srgbClr val="FFC000"/>
              </a:solidFill>
              <a:prstDash val="solid"/>
            </a:ln>
            <a:effectLst/>
          </p:spPr>
          <p:txBody>
            <a:bodyPr rtlCol="0" anchor="ctr"/>
            <a:lstStyle/>
            <a:p>
              <a:pPr algn="ctr" defTabSz="685800">
                <a:defRPr/>
              </a:pPr>
              <a:endParaRPr lang="en-US" sz="1350" kern="0">
                <a:solidFill>
                  <a:prstClr val="white"/>
                </a:solidFill>
                <a:latin typeface="Lucida Sans Unicode"/>
                <a:ea typeface="+mn-ea"/>
              </a:endParaRPr>
            </a:p>
          </p:txBody>
        </p:sp>
        <p:sp>
          <p:nvSpPr>
            <p:cNvPr id="6" name="Sun 5"/>
            <p:cNvSpPr/>
            <p:nvPr/>
          </p:nvSpPr>
          <p:spPr>
            <a:xfrm>
              <a:off x="6067408" y="3083718"/>
              <a:ext cx="800040" cy="759472"/>
            </a:xfrm>
            <a:prstGeom prst="sun">
              <a:avLst/>
            </a:prstGeom>
            <a:solidFill>
              <a:srgbClr val="FFFF00"/>
            </a:solidFill>
            <a:ln w="25400" cap="flat" cmpd="sng" algn="ctr">
              <a:solidFill>
                <a:srgbClr val="FFC000"/>
              </a:solidFill>
              <a:prstDash val="solid"/>
            </a:ln>
            <a:effectLst/>
          </p:spPr>
          <p:txBody>
            <a:bodyPr rtlCol="0" anchor="ctr"/>
            <a:lstStyle/>
            <a:p>
              <a:pPr algn="ctr" defTabSz="685800">
                <a:defRPr/>
              </a:pPr>
              <a:endParaRPr lang="en-AU" sz="1350" kern="0">
                <a:solidFill>
                  <a:prstClr val="white"/>
                </a:solidFill>
                <a:latin typeface="Lucida Sans Unicode"/>
                <a:ea typeface="+mn-ea"/>
              </a:endParaRPr>
            </a:p>
          </p:txBody>
        </p:sp>
      </p:grpSp>
      <p:sp>
        <p:nvSpPr>
          <p:cNvPr id="23" name="Right Arrow 22"/>
          <p:cNvSpPr/>
          <p:nvPr/>
        </p:nvSpPr>
        <p:spPr bwMode="auto">
          <a:xfrm>
            <a:off x="4150384" y="3090402"/>
            <a:ext cx="1543050" cy="683312"/>
          </a:xfrm>
          <a:prstGeom prst="right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68580" tIns="34290" rIns="68580" bIns="34290" numCol="1" rtlCol="0" anchor="ctr" anchorCtr="0" compatLnSpc="1">
            <a:prstTxWarp prst="textNoShape">
              <a:avLst/>
            </a:prstTxWarp>
          </a:bodyPr>
          <a:lstStyle/>
          <a:p>
            <a:pPr algn="ctr" defTabSz="685800"/>
            <a:r>
              <a:rPr lang="en-US" sz="1500" dirty="0">
                <a:solidFill>
                  <a:srgbClr val="000000"/>
                </a:solidFill>
                <a:latin typeface="Gill Sans" charset="0"/>
                <a:ea typeface="ヒラギノ角ゴ ProN W3" charset="0"/>
                <a:cs typeface="ヒラギノ角ゴ ProN W3" charset="0"/>
                <a:sym typeface="Gill Sans" charset="0"/>
              </a:rPr>
              <a:t>View Direction</a:t>
            </a:r>
            <a:endParaRPr lang="sv-SE" sz="1500" dirty="0">
              <a:solidFill>
                <a:srgbClr val="000000"/>
              </a:solidFill>
              <a:latin typeface="Gill Sans" charset="0"/>
              <a:ea typeface="ヒラギノ角ゴ ProN W3" charset="0"/>
              <a:cs typeface="ヒラギノ角ゴ ProN W3" charset="0"/>
              <a:sym typeface="Gill Sans" charset="0"/>
            </a:endParaRPr>
          </a:p>
        </p:txBody>
      </p:sp>
      <p:sp>
        <p:nvSpPr>
          <p:cNvPr id="24" name="Freeform 23"/>
          <p:cNvSpPr/>
          <p:nvPr/>
        </p:nvSpPr>
        <p:spPr bwMode="auto">
          <a:xfrm>
            <a:off x="5904449" y="2225172"/>
            <a:ext cx="2338754" cy="2347547"/>
          </a:xfrm>
          <a:custGeom>
            <a:avLst/>
            <a:gdLst>
              <a:gd name="connsiteX0" fmla="*/ 1500554 w 3118338"/>
              <a:gd name="connsiteY0" fmla="*/ 0 h 3130062"/>
              <a:gd name="connsiteX1" fmla="*/ 2942492 w 3118338"/>
              <a:gd name="connsiteY1" fmla="*/ 797170 h 3130062"/>
              <a:gd name="connsiteX2" fmla="*/ 3118338 w 3118338"/>
              <a:gd name="connsiteY2" fmla="*/ 2028093 h 3130062"/>
              <a:gd name="connsiteX3" fmla="*/ 2121877 w 3118338"/>
              <a:gd name="connsiteY3" fmla="*/ 3130062 h 3130062"/>
              <a:gd name="connsiteX4" fmla="*/ 715108 w 3118338"/>
              <a:gd name="connsiteY4" fmla="*/ 2977662 h 3130062"/>
              <a:gd name="connsiteX5" fmla="*/ 0 w 3118338"/>
              <a:gd name="connsiteY5" fmla="*/ 1969477 h 3130062"/>
              <a:gd name="connsiteX6" fmla="*/ 304800 w 3118338"/>
              <a:gd name="connsiteY6" fmla="*/ 609600 h 3130062"/>
              <a:gd name="connsiteX7" fmla="*/ 1500554 w 3118338"/>
              <a:gd name="connsiteY7" fmla="*/ 0 h 313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8338" h="3130062">
                <a:moveTo>
                  <a:pt x="1500554" y="0"/>
                </a:moveTo>
                <a:lnTo>
                  <a:pt x="2942492" y="797170"/>
                </a:lnTo>
                <a:lnTo>
                  <a:pt x="3118338" y="2028093"/>
                </a:lnTo>
                <a:lnTo>
                  <a:pt x="2121877" y="3130062"/>
                </a:lnTo>
                <a:lnTo>
                  <a:pt x="715108" y="2977662"/>
                </a:lnTo>
                <a:lnTo>
                  <a:pt x="0" y="1969477"/>
                </a:lnTo>
                <a:lnTo>
                  <a:pt x="304800" y="609600"/>
                </a:lnTo>
                <a:lnTo>
                  <a:pt x="1500554" y="0"/>
                </a:lnTo>
                <a:close/>
              </a:path>
            </a:pathLst>
          </a:custGeom>
          <a:noFill/>
          <a:ln w="38100"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sv-SE" sz="900">
              <a:solidFill>
                <a:srgbClr val="000000"/>
              </a:solidFill>
              <a:latin typeface="Gill Sans" charset="0"/>
              <a:ea typeface="ヒラギノ角ゴ ProN W3" charset="0"/>
              <a:cs typeface="ヒラギノ角ゴ ProN W3" charset="0"/>
              <a:sym typeface="Gill Sans" charset="0"/>
            </a:endParaRPr>
          </a:p>
        </p:txBody>
      </p:sp>
      <p:sp>
        <p:nvSpPr>
          <p:cNvPr id="27" name="Freeform 26"/>
          <p:cNvSpPr/>
          <p:nvPr/>
        </p:nvSpPr>
        <p:spPr bwMode="auto">
          <a:xfrm>
            <a:off x="7598728" y="2990104"/>
            <a:ext cx="547760" cy="1336431"/>
          </a:xfrm>
          <a:custGeom>
            <a:avLst/>
            <a:gdLst>
              <a:gd name="connsiteX0" fmla="*/ 117231 w 715107"/>
              <a:gd name="connsiteY0" fmla="*/ 1781908 h 1781908"/>
              <a:gd name="connsiteX1" fmla="*/ 117231 w 715107"/>
              <a:gd name="connsiteY1" fmla="*/ 1781908 h 1781908"/>
              <a:gd name="connsiteX2" fmla="*/ 128954 w 715107"/>
              <a:gd name="connsiteY2" fmla="*/ 1676400 h 1781908"/>
              <a:gd name="connsiteX3" fmla="*/ 140677 w 715107"/>
              <a:gd name="connsiteY3" fmla="*/ 574431 h 1781908"/>
              <a:gd name="connsiteX4" fmla="*/ 0 w 715107"/>
              <a:gd name="connsiteY4" fmla="*/ 574431 h 1781908"/>
              <a:gd name="connsiteX5" fmla="*/ 715107 w 715107"/>
              <a:gd name="connsiteY5" fmla="*/ 0 h 1781908"/>
              <a:gd name="connsiteX0" fmla="*/ 132471 w 730347"/>
              <a:gd name="connsiteY0" fmla="*/ 1781908 h 1781908"/>
              <a:gd name="connsiteX1" fmla="*/ 132471 w 730347"/>
              <a:gd name="connsiteY1" fmla="*/ 1781908 h 1781908"/>
              <a:gd name="connsiteX2" fmla="*/ 144194 w 730347"/>
              <a:gd name="connsiteY2" fmla="*/ 1676400 h 1781908"/>
              <a:gd name="connsiteX3" fmla="*/ 155917 w 730347"/>
              <a:gd name="connsiteY3" fmla="*/ 574431 h 1781908"/>
              <a:gd name="connsiteX4" fmla="*/ 0 w 730347"/>
              <a:gd name="connsiteY4" fmla="*/ 543951 h 1781908"/>
              <a:gd name="connsiteX5" fmla="*/ 730347 w 730347"/>
              <a:gd name="connsiteY5" fmla="*/ 0 h 178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347" h="1781908">
                <a:moveTo>
                  <a:pt x="132471" y="1781908"/>
                </a:moveTo>
                <a:lnTo>
                  <a:pt x="132471" y="1781908"/>
                </a:lnTo>
                <a:lnTo>
                  <a:pt x="144194" y="1676400"/>
                </a:lnTo>
                <a:lnTo>
                  <a:pt x="155917" y="574431"/>
                </a:lnTo>
                <a:lnTo>
                  <a:pt x="0" y="543951"/>
                </a:lnTo>
                <a:lnTo>
                  <a:pt x="730347" y="0"/>
                </a:lnTo>
              </a:path>
            </a:pathLst>
          </a:custGeom>
          <a:noFill/>
          <a:ln w="57150" cap="flat" cmpd="sng" algn="ctr">
            <a:solidFill>
              <a:schemeClr val="accent4">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sv-SE" sz="900">
              <a:solidFill>
                <a:srgbClr val="000000"/>
              </a:solidFill>
              <a:latin typeface="Gill Sans" charset="0"/>
              <a:ea typeface="ヒラギノ角ゴ ProN W3" charset="0"/>
              <a:cs typeface="ヒラギノ角ゴ ProN W3" charset="0"/>
              <a:sym typeface="Gill Sans" charset="0"/>
            </a:endParaRPr>
          </a:p>
        </p:txBody>
      </p:sp>
      <p:sp>
        <p:nvSpPr>
          <p:cNvPr id="28" name="Freeform 27"/>
          <p:cNvSpPr/>
          <p:nvPr/>
        </p:nvSpPr>
        <p:spPr bwMode="auto">
          <a:xfrm>
            <a:off x="7038364" y="2218139"/>
            <a:ext cx="1203960" cy="2348865"/>
          </a:xfrm>
          <a:custGeom>
            <a:avLst/>
            <a:gdLst>
              <a:gd name="connsiteX0" fmla="*/ 0 w 1615440"/>
              <a:gd name="connsiteY0" fmla="*/ 0 h 3131820"/>
              <a:gd name="connsiteX1" fmla="*/ 1447800 w 1615440"/>
              <a:gd name="connsiteY1" fmla="*/ 792480 h 3131820"/>
              <a:gd name="connsiteX2" fmla="*/ 1615440 w 1615440"/>
              <a:gd name="connsiteY2" fmla="*/ 2042160 h 3131820"/>
              <a:gd name="connsiteX3" fmla="*/ 624840 w 1615440"/>
              <a:gd name="connsiteY3" fmla="*/ 3131820 h 3131820"/>
              <a:gd name="connsiteX0" fmla="*/ 0 w 1615440"/>
              <a:gd name="connsiteY0" fmla="*/ 0 h 3131820"/>
              <a:gd name="connsiteX1" fmla="*/ 1432560 w 1615440"/>
              <a:gd name="connsiteY1" fmla="*/ 833120 h 3131820"/>
              <a:gd name="connsiteX2" fmla="*/ 1615440 w 1615440"/>
              <a:gd name="connsiteY2" fmla="*/ 2042160 h 3131820"/>
              <a:gd name="connsiteX3" fmla="*/ 624840 w 1615440"/>
              <a:gd name="connsiteY3" fmla="*/ 3131820 h 3131820"/>
              <a:gd name="connsiteX0" fmla="*/ 0 w 1615440"/>
              <a:gd name="connsiteY0" fmla="*/ 0 h 3131820"/>
              <a:gd name="connsiteX1" fmla="*/ 1437640 w 1615440"/>
              <a:gd name="connsiteY1" fmla="*/ 792480 h 3131820"/>
              <a:gd name="connsiteX2" fmla="*/ 1615440 w 1615440"/>
              <a:gd name="connsiteY2" fmla="*/ 2042160 h 3131820"/>
              <a:gd name="connsiteX3" fmla="*/ 624840 w 1615440"/>
              <a:gd name="connsiteY3" fmla="*/ 3131820 h 3131820"/>
              <a:gd name="connsiteX0" fmla="*/ 0 w 1605280"/>
              <a:gd name="connsiteY0" fmla="*/ 0 h 3101340"/>
              <a:gd name="connsiteX1" fmla="*/ 1427480 w 1605280"/>
              <a:gd name="connsiteY1" fmla="*/ 762000 h 3101340"/>
              <a:gd name="connsiteX2" fmla="*/ 1605280 w 1605280"/>
              <a:gd name="connsiteY2" fmla="*/ 2011680 h 3101340"/>
              <a:gd name="connsiteX3" fmla="*/ 614680 w 1605280"/>
              <a:gd name="connsiteY3" fmla="*/ 3101340 h 3101340"/>
              <a:gd name="connsiteX0" fmla="*/ 0 w 1605280"/>
              <a:gd name="connsiteY0" fmla="*/ 0 h 3131820"/>
              <a:gd name="connsiteX1" fmla="*/ 1427480 w 1605280"/>
              <a:gd name="connsiteY1" fmla="*/ 792480 h 3131820"/>
              <a:gd name="connsiteX2" fmla="*/ 1605280 w 1605280"/>
              <a:gd name="connsiteY2" fmla="*/ 2042160 h 3131820"/>
              <a:gd name="connsiteX3" fmla="*/ 614680 w 1605280"/>
              <a:gd name="connsiteY3" fmla="*/ 3131820 h 3131820"/>
            </a:gdLst>
            <a:ahLst/>
            <a:cxnLst>
              <a:cxn ang="0">
                <a:pos x="connsiteX0" y="connsiteY0"/>
              </a:cxn>
              <a:cxn ang="0">
                <a:pos x="connsiteX1" y="connsiteY1"/>
              </a:cxn>
              <a:cxn ang="0">
                <a:pos x="connsiteX2" y="connsiteY2"/>
              </a:cxn>
              <a:cxn ang="0">
                <a:pos x="connsiteX3" y="connsiteY3"/>
              </a:cxn>
            </a:cxnLst>
            <a:rect l="l" t="t" r="r" b="b"/>
            <a:pathLst>
              <a:path w="1605280" h="3131820">
                <a:moveTo>
                  <a:pt x="0" y="0"/>
                </a:moveTo>
                <a:lnTo>
                  <a:pt x="1427480" y="792480"/>
                </a:lnTo>
                <a:lnTo>
                  <a:pt x="1605280" y="2042160"/>
                </a:lnTo>
                <a:lnTo>
                  <a:pt x="614680" y="3131820"/>
                </a:lnTo>
              </a:path>
            </a:pathLst>
          </a:custGeom>
          <a:noFill/>
          <a:ln w="38100" cap="flat" cmpd="sng" algn="ctr">
            <a:solidFill>
              <a:srgbClr val="C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sv-SE" sz="900">
              <a:solidFill>
                <a:srgbClr val="000000"/>
              </a:solidFill>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32811145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Stencil Buffer </a:t>
            </a:r>
            <a:r>
              <a:rPr lang="en-US" dirty="0"/>
              <a:t>Optimization [</a:t>
            </a:r>
            <a:r>
              <a:rPr lang="en-US" dirty="0" smtClean="0"/>
              <a:t>Arvo03]</a:t>
            </a:r>
            <a:endParaRPr lang="sv-SE" dirty="0"/>
          </a:p>
        </p:txBody>
      </p:sp>
      <p:sp>
        <p:nvSpPr>
          <p:cNvPr id="3" name="Content Placeholder 2"/>
          <p:cNvSpPr>
            <a:spLocks noGrp="1"/>
          </p:cNvSpPr>
          <p:nvPr>
            <p:ph idx="1"/>
          </p:nvPr>
        </p:nvSpPr>
        <p:spPr/>
        <p:txBody>
          <a:bodyPr>
            <a:normAutofit lnSpcReduction="10000"/>
          </a:bodyPr>
          <a:lstStyle/>
          <a:p>
            <a:r>
              <a:rPr lang="en-US" dirty="0" smtClean="0"/>
              <a:t>Analogous to stencil shadows.</a:t>
            </a:r>
          </a:p>
          <a:p>
            <a:r>
              <a:rPr lang="en-US" dirty="0" smtClean="0"/>
              <a:t>Draw light volume twice.</a:t>
            </a:r>
          </a:p>
          <a:p>
            <a:pPr lvl="1"/>
            <a:r>
              <a:rPr lang="en-US" dirty="0" smtClean="0"/>
              <a:t>First back faces.</a:t>
            </a:r>
          </a:p>
          <a:p>
            <a:pPr lvl="2"/>
            <a:r>
              <a:rPr lang="en-US" dirty="0" smtClean="0"/>
              <a:t>Set stencil </a:t>
            </a:r>
            <a:r>
              <a:rPr lang="en-US" dirty="0"/>
              <a:t>mask on depth </a:t>
            </a:r>
            <a:r>
              <a:rPr lang="en-US" dirty="0" smtClean="0"/>
              <a:t>fail.</a:t>
            </a:r>
          </a:p>
          <a:p>
            <a:pPr lvl="1"/>
            <a:r>
              <a:rPr lang="en-US" b="1" dirty="0" smtClean="0"/>
              <a:t>Then front faces.</a:t>
            </a:r>
          </a:p>
          <a:p>
            <a:pPr lvl="2"/>
            <a:r>
              <a:rPr lang="en-US" dirty="0" smtClean="0">
                <a:solidFill>
                  <a:schemeClr val="bg1">
                    <a:lumMod val="50000"/>
                  </a:schemeClr>
                </a:solidFill>
              </a:rPr>
              <a:t>Test stencil mask.</a:t>
            </a:r>
          </a:p>
          <a:p>
            <a:pPr lvl="2"/>
            <a:r>
              <a:rPr lang="en-US" dirty="0" smtClean="0">
                <a:solidFill>
                  <a:schemeClr val="bg1">
                    <a:lumMod val="50000"/>
                  </a:schemeClr>
                </a:solidFill>
              </a:rPr>
              <a:t>Compute shading.</a:t>
            </a:r>
            <a:endParaRPr lang="sv-SE" dirty="0">
              <a:solidFill>
                <a:schemeClr val="bg1">
                  <a:lumMod val="50000"/>
                </a:schemeClr>
              </a:solidFill>
            </a:endParaRPr>
          </a:p>
        </p:txBody>
      </p:sp>
      <p:sp>
        <p:nvSpPr>
          <p:cNvPr id="8" name="Freeform 7"/>
          <p:cNvSpPr/>
          <p:nvPr/>
        </p:nvSpPr>
        <p:spPr>
          <a:xfrm flipH="1">
            <a:off x="7579384" y="2915369"/>
            <a:ext cx="3886200" cy="1661448"/>
          </a:xfrm>
          <a:custGeom>
            <a:avLst/>
            <a:gdLst>
              <a:gd name="connsiteX0" fmla="*/ 37785 w 7685494"/>
              <a:gd name="connsiteY0" fmla="*/ 3264634 h 4428416"/>
              <a:gd name="connsiteX1" fmla="*/ 4919623 w 7685494"/>
              <a:gd name="connsiteY1" fmla="*/ 3264634 h 4428416"/>
              <a:gd name="connsiteX2" fmla="*/ 4919623 w 7685494"/>
              <a:gd name="connsiteY2" fmla="*/ 1337593 h 4428416"/>
              <a:gd name="connsiteX3" fmla="*/ 4723140 w 7685494"/>
              <a:gd name="connsiteY3" fmla="*/ 1337593 h 4428416"/>
              <a:gd name="connsiteX4" fmla="*/ 6378129 w 7685494"/>
              <a:gd name="connsiteY4" fmla="*/ 0 h 4428416"/>
              <a:gd name="connsiteX5" fmla="*/ 7685494 w 7685494"/>
              <a:gd name="connsiteY5" fmla="*/ 1314922 h 4428416"/>
              <a:gd name="connsiteX6" fmla="*/ 7436112 w 7685494"/>
              <a:gd name="connsiteY6" fmla="*/ 1314922 h 4428416"/>
              <a:gd name="connsiteX7" fmla="*/ 7436112 w 7685494"/>
              <a:gd name="connsiteY7" fmla="*/ 4428416 h 4428416"/>
              <a:gd name="connsiteX8" fmla="*/ 0 w 7685494"/>
              <a:gd name="connsiteY8" fmla="*/ 4428416 h 4428416"/>
              <a:gd name="connsiteX9" fmla="*/ 37785 w 7685494"/>
              <a:gd name="connsiteY9" fmla="*/ 3264634 h 442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85494" h="4428416">
                <a:moveTo>
                  <a:pt x="37785" y="3264634"/>
                </a:moveTo>
                <a:lnTo>
                  <a:pt x="4919623" y="3264634"/>
                </a:lnTo>
                <a:lnTo>
                  <a:pt x="4919623" y="1337593"/>
                </a:lnTo>
                <a:lnTo>
                  <a:pt x="4723140" y="1337593"/>
                </a:lnTo>
                <a:lnTo>
                  <a:pt x="6378129" y="0"/>
                </a:lnTo>
                <a:lnTo>
                  <a:pt x="7685494" y="1314922"/>
                </a:lnTo>
                <a:lnTo>
                  <a:pt x="7436112" y="1314922"/>
                </a:lnTo>
                <a:lnTo>
                  <a:pt x="7436112" y="4428416"/>
                </a:lnTo>
                <a:lnTo>
                  <a:pt x="0" y="4428416"/>
                </a:lnTo>
                <a:lnTo>
                  <a:pt x="37785" y="3264634"/>
                </a:lnTo>
                <a:close/>
              </a:path>
            </a:pathLst>
          </a:custGeom>
          <a:solidFill>
            <a:srgbClr val="4BACC6">
              <a:lumMod val="40000"/>
              <a:lumOff val="60000"/>
            </a:srgbClr>
          </a:solidFill>
          <a:ln w="38100" cap="flat" cmpd="sng" algn="ctr">
            <a:solidFill>
              <a:srgbClr val="1F497D">
                <a:lumMod val="60000"/>
                <a:lumOff val="40000"/>
              </a:srgbClr>
            </a:solidFill>
            <a:prstDash val="solid"/>
          </a:ln>
          <a:effectLst/>
        </p:spPr>
        <p:txBody>
          <a:bodyPr rtlCol="0" anchor="ctr"/>
          <a:lstStyle/>
          <a:p>
            <a:pPr algn="ctr" defTabSz="685800" fontAlgn="auto">
              <a:spcBef>
                <a:spcPts val="0"/>
              </a:spcBef>
              <a:spcAft>
                <a:spcPts val="0"/>
              </a:spcAft>
              <a:defRPr/>
            </a:pPr>
            <a:endParaRPr lang="en-AU" sz="1350" kern="0">
              <a:solidFill>
                <a:sysClr val="window" lastClr="FFFFFF"/>
              </a:solidFill>
              <a:latin typeface="Calibri"/>
              <a:ea typeface="+mn-ea"/>
            </a:endParaRPr>
          </a:p>
        </p:txBody>
      </p:sp>
      <p:grpSp>
        <p:nvGrpSpPr>
          <p:cNvPr id="4" name="Group 3"/>
          <p:cNvGrpSpPr/>
          <p:nvPr/>
        </p:nvGrpSpPr>
        <p:grpSpPr>
          <a:xfrm>
            <a:off x="5864884" y="2227293"/>
            <a:ext cx="2411033" cy="2411033"/>
            <a:chOff x="3929058" y="928670"/>
            <a:chExt cx="5072098" cy="5072098"/>
          </a:xfrm>
          <a:solidFill>
            <a:srgbClr val="DEF5FA">
              <a:lumMod val="75000"/>
            </a:srgbClr>
          </a:solidFill>
        </p:grpSpPr>
        <p:sp>
          <p:nvSpPr>
            <p:cNvPr id="5" name="Oval 4"/>
            <p:cNvSpPr/>
            <p:nvPr/>
          </p:nvSpPr>
          <p:spPr>
            <a:xfrm>
              <a:off x="3929058" y="928670"/>
              <a:ext cx="5072098" cy="5072098"/>
            </a:xfrm>
            <a:prstGeom prst="ellipse">
              <a:avLst/>
            </a:prstGeom>
            <a:gradFill>
              <a:gsLst>
                <a:gs pos="0">
                  <a:srgbClr val="FFFF00">
                    <a:alpha val="49000"/>
                  </a:srgbClr>
                </a:gs>
                <a:gs pos="100000">
                  <a:schemeClr val="bg1">
                    <a:alpha val="50000"/>
                  </a:schemeClr>
                </a:gs>
              </a:gsLst>
              <a:path path="circle">
                <a:fillToRect l="50000" t="50000" r="50000" b="50000"/>
              </a:path>
            </a:gradFill>
            <a:ln w="28575" cap="flat" cmpd="sng" algn="ctr">
              <a:solidFill>
                <a:srgbClr val="FFC000"/>
              </a:solidFill>
              <a:prstDash val="solid"/>
            </a:ln>
            <a:effectLst/>
          </p:spPr>
          <p:txBody>
            <a:bodyPr rtlCol="0" anchor="ctr"/>
            <a:lstStyle/>
            <a:p>
              <a:pPr algn="ctr" defTabSz="685800">
                <a:defRPr/>
              </a:pPr>
              <a:endParaRPr lang="en-US" sz="1350" kern="0">
                <a:solidFill>
                  <a:prstClr val="white"/>
                </a:solidFill>
                <a:latin typeface="Lucida Sans Unicode"/>
                <a:ea typeface="+mn-ea"/>
              </a:endParaRPr>
            </a:p>
          </p:txBody>
        </p:sp>
        <p:sp>
          <p:nvSpPr>
            <p:cNvPr id="6" name="Sun 5"/>
            <p:cNvSpPr/>
            <p:nvPr/>
          </p:nvSpPr>
          <p:spPr>
            <a:xfrm>
              <a:off x="6067408" y="3083718"/>
              <a:ext cx="800040" cy="759472"/>
            </a:xfrm>
            <a:prstGeom prst="sun">
              <a:avLst/>
            </a:prstGeom>
            <a:solidFill>
              <a:srgbClr val="FFFF00"/>
            </a:solidFill>
            <a:ln w="25400" cap="flat" cmpd="sng" algn="ctr">
              <a:solidFill>
                <a:srgbClr val="FFC000"/>
              </a:solidFill>
              <a:prstDash val="solid"/>
            </a:ln>
            <a:effectLst/>
          </p:spPr>
          <p:txBody>
            <a:bodyPr rtlCol="0" anchor="ctr"/>
            <a:lstStyle/>
            <a:p>
              <a:pPr algn="ctr" defTabSz="685800">
                <a:defRPr/>
              </a:pPr>
              <a:endParaRPr lang="en-AU" sz="1350" kern="0">
                <a:solidFill>
                  <a:prstClr val="white"/>
                </a:solidFill>
                <a:latin typeface="Lucida Sans Unicode"/>
                <a:ea typeface="+mn-ea"/>
              </a:endParaRPr>
            </a:p>
          </p:txBody>
        </p:sp>
      </p:grpSp>
      <p:sp>
        <p:nvSpPr>
          <p:cNvPr id="23" name="Right Arrow 22"/>
          <p:cNvSpPr/>
          <p:nvPr/>
        </p:nvSpPr>
        <p:spPr bwMode="auto">
          <a:xfrm>
            <a:off x="4150384" y="3090402"/>
            <a:ext cx="1543050" cy="683312"/>
          </a:xfrm>
          <a:prstGeom prst="right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68580" tIns="34290" rIns="68580" bIns="34290" numCol="1" rtlCol="0" anchor="ctr" anchorCtr="0" compatLnSpc="1">
            <a:prstTxWarp prst="textNoShape">
              <a:avLst/>
            </a:prstTxWarp>
          </a:bodyPr>
          <a:lstStyle/>
          <a:p>
            <a:pPr algn="ctr" defTabSz="685800"/>
            <a:r>
              <a:rPr lang="en-US" sz="1500" dirty="0">
                <a:solidFill>
                  <a:srgbClr val="000000"/>
                </a:solidFill>
                <a:latin typeface="Gill Sans" charset="0"/>
                <a:ea typeface="ヒラギノ角ゴ ProN W3" charset="0"/>
                <a:cs typeface="ヒラギノ角ゴ ProN W3" charset="0"/>
                <a:sym typeface="Gill Sans" charset="0"/>
              </a:rPr>
              <a:t>View Direction</a:t>
            </a:r>
            <a:endParaRPr lang="sv-SE" sz="1500" dirty="0">
              <a:solidFill>
                <a:srgbClr val="000000"/>
              </a:solidFill>
              <a:latin typeface="Gill Sans" charset="0"/>
              <a:ea typeface="ヒラギノ角ゴ ProN W3" charset="0"/>
              <a:cs typeface="ヒラギノ角ゴ ProN W3" charset="0"/>
              <a:sym typeface="Gill Sans" charset="0"/>
            </a:endParaRPr>
          </a:p>
        </p:txBody>
      </p:sp>
      <p:sp>
        <p:nvSpPr>
          <p:cNvPr id="24" name="Freeform 23"/>
          <p:cNvSpPr/>
          <p:nvPr/>
        </p:nvSpPr>
        <p:spPr bwMode="auto">
          <a:xfrm>
            <a:off x="5904449" y="2225172"/>
            <a:ext cx="2338754" cy="2347547"/>
          </a:xfrm>
          <a:custGeom>
            <a:avLst/>
            <a:gdLst>
              <a:gd name="connsiteX0" fmla="*/ 1500554 w 3118338"/>
              <a:gd name="connsiteY0" fmla="*/ 0 h 3130062"/>
              <a:gd name="connsiteX1" fmla="*/ 2942492 w 3118338"/>
              <a:gd name="connsiteY1" fmla="*/ 797170 h 3130062"/>
              <a:gd name="connsiteX2" fmla="*/ 3118338 w 3118338"/>
              <a:gd name="connsiteY2" fmla="*/ 2028093 h 3130062"/>
              <a:gd name="connsiteX3" fmla="*/ 2121877 w 3118338"/>
              <a:gd name="connsiteY3" fmla="*/ 3130062 h 3130062"/>
              <a:gd name="connsiteX4" fmla="*/ 715108 w 3118338"/>
              <a:gd name="connsiteY4" fmla="*/ 2977662 h 3130062"/>
              <a:gd name="connsiteX5" fmla="*/ 0 w 3118338"/>
              <a:gd name="connsiteY5" fmla="*/ 1969477 h 3130062"/>
              <a:gd name="connsiteX6" fmla="*/ 304800 w 3118338"/>
              <a:gd name="connsiteY6" fmla="*/ 609600 h 3130062"/>
              <a:gd name="connsiteX7" fmla="*/ 1500554 w 3118338"/>
              <a:gd name="connsiteY7" fmla="*/ 0 h 313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8338" h="3130062">
                <a:moveTo>
                  <a:pt x="1500554" y="0"/>
                </a:moveTo>
                <a:lnTo>
                  <a:pt x="2942492" y="797170"/>
                </a:lnTo>
                <a:lnTo>
                  <a:pt x="3118338" y="2028093"/>
                </a:lnTo>
                <a:lnTo>
                  <a:pt x="2121877" y="3130062"/>
                </a:lnTo>
                <a:lnTo>
                  <a:pt x="715108" y="2977662"/>
                </a:lnTo>
                <a:lnTo>
                  <a:pt x="0" y="1969477"/>
                </a:lnTo>
                <a:lnTo>
                  <a:pt x="304800" y="609600"/>
                </a:lnTo>
                <a:lnTo>
                  <a:pt x="1500554" y="0"/>
                </a:lnTo>
                <a:close/>
              </a:path>
            </a:pathLst>
          </a:custGeom>
          <a:noFill/>
          <a:ln w="38100"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sv-SE" sz="900">
              <a:solidFill>
                <a:srgbClr val="000000"/>
              </a:solidFill>
              <a:latin typeface="Gill Sans" charset="0"/>
              <a:ea typeface="ヒラギノ角ゴ ProN W3" charset="0"/>
              <a:cs typeface="ヒラギノ角ゴ ProN W3" charset="0"/>
              <a:sym typeface="Gill Sans" charset="0"/>
            </a:endParaRPr>
          </a:p>
        </p:txBody>
      </p:sp>
      <p:sp>
        <p:nvSpPr>
          <p:cNvPr id="27" name="Freeform 26"/>
          <p:cNvSpPr/>
          <p:nvPr/>
        </p:nvSpPr>
        <p:spPr bwMode="auto">
          <a:xfrm>
            <a:off x="7598728" y="2990104"/>
            <a:ext cx="547760" cy="1336431"/>
          </a:xfrm>
          <a:custGeom>
            <a:avLst/>
            <a:gdLst>
              <a:gd name="connsiteX0" fmla="*/ 117231 w 715107"/>
              <a:gd name="connsiteY0" fmla="*/ 1781908 h 1781908"/>
              <a:gd name="connsiteX1" fmla="*/ 117231 w 715107"/>
              <a:gd name="connsiteY1" fmla="*/ 1781908 h 1781908"/>
              <a:gd name="connsiteX2" fmla="*/ 128954 w 715107"/>
              <a:gd name="connsiteY2" fmla="*/ 1676400 h 1781908"/>
              <a:gd name="connsiteX3" fmla="*/ 140677 w 715107"/>
              <a:gd name="connsiteY3" fmla="*/ 574431 h 1781908"/>
              <a:gd name="connsiteX4" fmla="*/ 0 w 715107"/>
              <a:gd name="connsiteY4" fmla="*/ 574431 h 1781908"/>
              <a:gd name="connsiteX5" fmla="*/ 715107 w 715107"/>
              <a:gd name="connsiteY5" fmla="*/ 0 h 1781908"/>
              <a:gd name="connsiteX0" fmla="*/ 132471 w 730347"/>
              <a:gd name="connsiteY0" fmla="*/ 1781908 h 1781908"/>
              <a:gd name="connsiteX1" fmla="*/ 132471 w 730347"/>
              <a:gd name="connsiteY1" fmla="*/ 1781908 h 1781908"/>
              <a:gd name="connsiteX2" fmla="*/ 144194 w 730347"/>
              <a:gd name="connsiteY2" fmla="*/ 1676400 h 1781908"/>
              <a:gd name="connsiteX3" fmla="*/ 155917 w 730347"/>
              <a:gd name="connsiteY3" fmla="*/ 574431 h 1781908"/>
              <a:gd name="connsiteX4" fmla="*/ 0 w 730347"/>
              <a:gd name="connsiteY4" fmla="*/ 543951 h 1781908"/>
              <a:gd name="connsiteX5" fmla="*/ 730347 w 730347"/>
              <a:gd name="connsiteY5" fmla="*/ 0 h 178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347" h="1781908">
                <a:moveTo>
                  <a:pt x="132471" y="1781908"/>
                </a:moveTo>
                <a:lnTo>
                  <a:pt x="132471" y="1781908"/>
                </a:lnTo>
                <a:lnTo>
                  <a:pt x="144194" y="1676400"/>
                </a:lnTo>
                <a:lnTo>
                  <a:pt x="155917" y="574431"/>
                </a:lnTo>
                <a:lnTo>
                  <a:pt x="0" y="543951"/>
                </a:lnTo>
                <a:lnTo>
                  <a:pt x="730347" y="0"/>
                </a:lnTo>
              </a:path>
            </a:pathLst>
          </a:custGeom>
          <a:noFill/>
          <a:ln w="25400" cap="flat" cmpd="sng" algn="ctr">
            <a:solidFill>
              <a:schemeClr val="accent4">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sv-SE" sz="900">
              <a:solidFill>
                <a:srgbClr val="000000"/>
              </a:solidFill>
              <a:latin typeface="Gill Sans" charset="0"/>
              <a:ea typeface="ヒラギノ角ゴ ProN W3" charset="0"/>
              <a:cs typeface="ヒラギノ角ゴ ProN W3" charset="0"/>
              <a:sym typeface="Gill Sans" charset="0"/>
            </a:endParaRPr>
          </a:p>
        </p:txBody>
      </p:sp>
      <p:sp>
        <p:nvSpPr>
          <p:cNvPr id="29" name="Freeform 28"/>
          <p:cNvSpPr/>
          <p:nvPr/>
        </p:nvSpPr>
        <p:spPr bwMode="auto">
          <a:xfrm>
            <a:off x="5910604" y="2223854"/>
            <a:ext cx="1600200" cy="2348865"/>
          </a:xfrm>
          <a:custGeom>
            <a:avLst/>
            <a:gdLst>
              <a:gd name="connsiteX0" fmla="*/ 1485900 w 2133600"/>
              <a:gd name="connsiteY0" fmla="*/ 0 h 3131820"/>
              <a:gd name="connsiteX1" fmla="*/ 304800 w 2133600"/>
              <a:gd name="connsiteY1" fmla="*/ 601980 h 3131820"/>
              <a:gd name="connsiteX2" fmla="*/ 0 w 2133600"/>
              <a:gd name="connsiteY2" fmla="*/ 1973580 h 3131820"/>
              <a:gd name="connsiteX3" fmla="*/ 708660 w 2133600"/>
              <a:gd name="connsiteY3" fmla="*/ 2971800 h 3131820"/>
              <a:gd name="connsiteX4" fmla="*/ 2133600 w 2133600"/>
              <a:gd name="connsiteY4" fmla="*/ 3131820 h 313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3131820">
                <a:moveTo>
                  <a:pt x="1485900" y="0"/>
                </a:moveTo>
                <a:lnTo>
                  <a:pt x="304800" y="601980"/>
                </a:lnTo>
                <a:lnTo>
                  <a:pt x="0" y="1973580"/>
                </a:lnTo>
                <a:lnTo>
                  <a:pt x="708660" y="2971800"/>
                </a:lnTo>
                <a:lnTo>
                  <a:pt x="2133600" y="3131820"/>
                </a:lnTo>
              </a:path>
            </a:pathLst>
          </a:custGeom>
          <a:noFill/>
          <a:ln w="57150" cap="flat" cmpd="sng" algn="ctr">
            <a:solidFill>
              <a:srgbClr val="00B05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sv-SE" sz="900">
              <a:solidFill>
                <a:srgbClr val="000000"/>
              </a:solidFill>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6264335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Talk Outline</a:t>
            </a:r>
            <a:endParaRPr lang="en-AU" dirty="0"/>
          </a:p>
        </p:txBody>
      </p:sp>
      <p:sp>
        <p:nvSpPr>
          <p:cNvPr id="3" name="Content Placeholder 2"/>
          <p:cNvSpPr>
            <a:spLocks noGrp="1"/>
          </p:cNvSpPr>
          <p:nvPr>
            <p:ph idx="1"/>
          </p:nvPr>
        </p:nvSpPr>
        <p:spPr/>
        <p:txBody>
          <a:bodyPr spcCol="0">
            <a:normAutofit fontScale="92500" lnSpcReduction="20000"/>
          </a:bodyPr>
          <a:lstStyle/>
          <a:p>
            <a:pPr>
              <a:spcBef>
                <a:spcPts val="0"/>
              </a:spcBef>
              <a:spcAft>
                <a:spcPts val="600"/>
              </a:spcAft>
            </a:pPr>
            <a:r>
              <a:rPr lang="en-AU" dirty="0" smtClean="0"/>
              <a:t>Problem Definition</a:t>
            </a:r>
          </a:p>
          <a:p>
            <a:pPr lvl="1">
              <a:spcBef>
                <a:spcPts val="0"/>
              </a:spcBef>
              <a:spcAft>
                <a:spcPts val="600"/>
              </a:spcAft>
            </a:pPr>
            <a:r>
              <a:rPr lang="en-AU" dirty="0" smtClean="0"/>
              <a:t>What, exactly, are you talking about!?!</a:t>
            </a:r>
          </a:p>
          <a:p>
            <a:pPr>
              <a:spcBef>
                <a:spcPts val="0"/>
              </a:spcBef>
              <a:spcAft>
                <a:spcPts val="600"/>
              </a:spcAft>
            </a:pPr>
            <a:r>
              <a:rPr lang="en-AU" dirty="0" smtClean="0"/>
              <a:t>Part 1: </a:t>
            </a:r>
            <a:r>
              <a:rPr lang="sv-SE" dirty="0" smtClean="0"/>
              <a:t>’</a:t>
            </a:r>
            <a:r>
              <a:rPr lang="en-AU" dirty="0" smtClean="0"/>
              <a:t>Ancient’ Shading Techniques</a:t>
            </a:r>
          </a:p>
          <a:p>
            <a:pPr lvl="1">
              <a:spcBef>
                <a:spcPts val="0"/>
              </a:spcBef>
              <a:spcAft>
                <a:spcPts val="600"/>
              </a:spcAft>
            </a:pPr>
            <a:r>
              <a:rPr lang="en-AU" dirty="0" smtClean="0"/>
              <a:t>Forward Shading</a:t>
            </a:r>
          </a:p>
          <a:p>
            <a:pPr lvl="1">
              <a:spcBef>
                <a:spcPts val="0"/>
              </a:spcBef>
              <a:spcAft>
                <a:spcPts val="600"/>
              </a:spcAft>
            </a:pPr>
            <a:r>
              <a:rPr lang="en-AU" dirty="0" smtClean="0"/>
              <a:t>Deferred Shading</a:t>
            </a:r>
          </a:p>
          <a:p>
            <a:pPr>
              <a:spcBef>
                <a:spcPts val="0"/>
              </a:spcBef>
              <a:spcAft>
                <a:spcPts val="600"/>
              </a:spcAft>
            </a:pPr>
            <a:r>
              <a:rPr lang="en-AU" dirty="0" smtClean="0"/>
              <a:t>Part 2: Modern Shading Techniques</a:t>
            </a:r>
          </a:p>
          <a:p>
            <a:pPr lvl="1">
              <a:spcBef>
                <a:spcPts val="0"/>
              </a:spcBef>
              <a:spcAft>
                <a:spcPts val="600"/>
              </a:spcAft>
            </a:pPr>
            <a:r>
              <a:rPr lang="en-AU" dirty="0" smtClean="0"/>
              <a:t>Tiled Deferred/Forward Shading</a:t>
            </a:r>
          </a:p>
          <a:p>
            <a:pPr lvl="1">
              <a:spcBef>
                <a:spcPts val="0"/>
              </a:spcBef>
              <a:spcAft>
                <a:spcPts val="600"/>
              </a:spcAft>
            </a:pPr>
            <a:r>
              <a:rPr lang="en-AU" dirty="0" smtClean="0"/>
              <a:t>Clustered Deferred/Forward Shading</a:t>
            </a:r>
          </a:p>
        </p:txBody>
      </p:sp>
    </p:spTree>
    <p:extLst>
      <p:ext uri="{BB962C8B-B14F-4D97-AF65-F5344CB8AC3E}">
        <p14:creationId xmlns:p14="http://schemas.microsoft.com/office/powerpoint/2010/main" val="17633890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25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25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250"/>
                                        <p:tgtEl>
                                          <p:spTgt spid="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250"/>
                                        <p:tgtEl>
                                          <p:spTgt spid="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250"/>
                                        <p:tgtEl>
                                          <p:spTgt spid="3">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25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Stencil Buffer </a:t>
            </a:r>
            <a:r>
              <a:rPr lang="en-US" dirty="0"/>
              <a:t>Optimization </a:t>
            </a:r>
            <a:r>
              <a:rPr lang="en-US" sz="2400" dirty="0"/>
              <a:t>[</a:t>
            </a:r>
            <a:r>
              <a:rPr lang="en-US" sz="2400" dirty="0" smtClean="0"/>
              <a:t>Arvo03]</a:t>
            </a:r>
            <a:endParaRPr lang="sv-SE" sz="2400" dirty="0"/>
          </a:p>
        </p:txBody>
      </p:sp>
      <p:sp>
        <p:nvSpPr>
          <p:cNvPr id="3" name="Content Placeholder 2"/>
          <p:cNvSpPr>
            <a:spLocks noGrp="1"/>
          </p:cNvSpPr>
          <p:nvPr>
            <p:ph idx="1"/>
          </p:nvPr>
        </p:nvSpPr>
        <p:spPr/>
        <p:txBody>
          <a:bodyPr>
            <a:normAutofit lnSpcReduction="10000"/>
          </a:bodyPr>
          <a:lstStyle/>
          <a:p>
            <a:r>
              <a:rPr lang="en-US" dirty="0" smtClean="0"/>
              <a:t>Analogous to stencil shadows.</a:t>
            </a:r>
          </a:p>
          <a:p>
            <a:r>
              <a:rPr lang="en-US" dirty="0" smtClean="0"/>
              <a:t>Draw light volume twice.</a:t>
            </a:r>
          </a:p>
          <a:p>
            <a:pPr lvl="1"/>
            <a:r>
              <a:rPr lang="en-US" dirty="0" smtClean="0"/>
              <a:t>First back faces.</a:t>
            </a:r>
          </a:p>
          <a:p>
            <a:pPr lvl="2"/>
            <a:r>
              <a:rPr lang="en-US" dirty="0" smtClean="0"/>
              <a:t>Set stencil mask on</a:t>
            </a:r>
            <a:r>
              <a:rPr lang="en-US" dirty="0"/>
              <a:t> depth</a:t>
            </a:r>
            <a:r>
              <a:rPr lang="en-US" dirty="0" smtClean="0"/>
              <a:t> fail.</a:t>
            </a:r>
          </a:p>
          <a:p>
            <a:pPr lvl="1"/>
            <a:r>
              <a:rPr lang="en-US" dirty="0" smtClean="0"/>
              <a:t>Then front faces.</a:t>
            </a:r>
          </a:p>
          <a:p>
            <a:pPr lvl="2"/>
            <a:r>
              <a:rPr lang="en-US" b="1" dirty="0" smtClean="0"/>
              <a:t>Test stencil mask.</a:t>
            </a:r>
          </a:p>
          <a:p>
            <a:pPr lvl="2"/>
            <a:r>
              <a:rPr lang="en-US" b="1" dirty="0" smtClean="0"/>
              <a:t>Compute shading.</a:t>
            </a:r>
            <a:endParaRPr lang="sv-SE" b="1" dirty="0"/>
          </a:p>
        </p:txBody>
      </p:sp>
      <p:sp>
        <p:nvSpPr>
          <p:cNvPr id="8" name="Freeform 7"/>
          <p:cNvSpPr/>
          <p:nvPr/>
        </p:nvSpPr>
        <p:spPr>
          <a:xfrm flipH="1">
            <a:off x="7579384" y="2915369"/>
            <a:ext cx="3886200" cy="1661448"/>
          </a:xfrm>
          <a:custGeom>
            <a:avLst/>
            <a:gdLst>
              <a:gd name="connsiteX0" fmla="*/ 37785 w 7685494"/>
              <a:gd name="connsiteY0" fmla="*/ 3264634 h 4428416"/>
              <a:gd name="connsiteX1" fmla="*/ 4919623 w 7685494"/>
              <a:gd name="connsiteY1" fmla="*/ 3264634 h 4428416"/>
              <a:gd name="connsiteX2" fmla="*/ 4919623 w 7685494"/>
              <a:gd name="connsiteY2" fmla="*/ 1337593 h 4428416"/>
              <a:gd name="connsiteX3" fmla="*/ 4723140 w 7685494"/>
              <a:gd name="connsiteY3" fmla="*/ 1337593 h 4428416"/>
              <a:gd name="connsiteX4" fmla="*/ 6378129 w 7685494"/>
              <a:gd name="connsiteY4" fmla="*/ 0 h 4428416"/>
              <a:gd name="connsiteX5" fmla="*/ 7685494 w 7685494"/>
              <a:gd name="connsiteY5" fmla="*/ 1314922 h 4428416"/>
              <a:gd name="connsiteX6" fmla="*/ 7436112 w 7685494"/>
              <a:gd name="connsiteY6" fmla="*/ 1314922 h 4428416"/>
              <a:gd name="connsiteX7" fmla="*/ 7436112 w 7685494"/>
              <a:gd name="connsiteY7" fmla="*/ 4428416 h 4428416"/>
              <a:gd name="connsiteX8" fmla="*/ 0 w 7685494"/>
              <a:gd name="connsiteY8" fmla="*/ 4428416 h 4428416"/>
              <a:gd name="connsiteX9" fmla="*/ 37785 w 7685494"/>
              <a:gd name="connsiteY9" fmla="*/ 3264634 h 442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85494" h="4428416">
                <a:moveTo>
                  <a:pt x="37785" y="3264634"/>
                </a:moveTo>
                <a:lnTo>
                  <a:pt x="4919623" y="3264634"/>
                </a:lnTo>
                <a:lnTo>
                  <a:pt x="4919623" y="1337593"/>
                </a:lnTo>
                <a:lnTo>
                  <a:pt x="4723140" y="1337593"/>
                </a:lnTo>
                <a:lnTo>
                  <a:pt x="6378129" y="0"/>
                </a:lnTo>
                <a:lnTo>
                  <a:pt x="7685494" y="1314922"/>
                </a:lnTo>
                <a:lnTo>
                  <a:pt x="7436112" y="1314922"/>
                </a:lnTo>
                <a:lnTo>
                  <a:pt x="7436112" y="4428416"/>
                </a:lnTo>
                <a:lnTo>
                  <a:pt x="0" y="4428416"/>
                </a:lnTo>
                <a:lnTo>
                  <a:pt x="37785" y="3264634"/>
                </a:lnTo>
                <a:close/>
              </a:path>
            </a:pathLst>
          </a:custGeom>
          <a:solidFill>
            <a:srgbClr val="4BACC6">
              <a:lumMod val="40000"/>
              <a:lumOff val="60000"/>
            </a:srgbClr>
          </a:solidFill>
          <a:ln w="38100" cap="flat" cmpd="sng" algn="ctr">
            <a:solidFill>
              <a:srgbClr val="1F497D">
                <a:lumMod val="60000"/>
                <a:lumOff val="40000"/>
              </a:srgbClr>
            </a:solidFill>
            <a:prstDash val="solid"/>
          </a:ln>
          <a:effectLst/>
        </p:spPr>
        <p:txBody>
          <a:bodyPr rtlCol="0" anchor="ctr"/>
          <a:lstStyle/>
          <a:p>
            <a:pPr algn="ctr" defTabSz="685800" fontAlgn="auto">
              <a:spcBef>
                <a:spcPts val="0"/>
              </a:spcBef>
              <a:spcAft>
                <a:spcPts val="0"/>
              </a:spcAft>
              <a:defRPr/>
            </a:pPr>
            <a:endParaRPr lang="en-AU" sz="1350" kern="0">
              <a:solidFill>
                <a:sysClr val="window" lastClr="FFFFFF"/>
              </a:solidFill>
              <a:latin typeface="Calibri"/>
              <a:ea typeface="+mn-ea"/>
            </a:endParaRPr>
          </a:p>
        </p:txBody>
      </p:sp>
      <p:grpSp>
        <p:nvGrpSpPr>
          <p:cNvPr id="4" name="Group 3"/>
          <p:cNvGrpSpPr/>
          <p:nvPr/>
        </p:nvGrpSpPr>
        <p:grpSpPr>
          <a:xfrm>
            <a:off x="5864884" y="2227293"/>
            <a:ext cx="2411033" cy="2411033"/>
            <a:chOff x="3929058" y="928670"/>
            <a:chExt cx="5072098" cy="5072098"/>
          </a:xfrm>
          <a:solidFill>
            <a:srgbClr val="DEF5FA">
              <a:lumMod val="75000"/>
            </a:srgbClr>
          </a:solidFill>
        </p:grpSpPr>
        <p:sp>
          <p:nvSpPr>
            <p:cNvPr id="5" name="Oval 4"/>
            <p:cNvSpPr/>
            <p:nvPr/>
          </p:nvSpPr>
          <p:spPr>
            <a:xfrm>
              <a:off x="3929058" y="928670"/>
              <a:ext cx="5072098" cy="5072098"/>
            </a:xfrm>
            <a:prstGeom prst="ellipse">
              <a:avLst/>
            </a:prstGeom>
            <a:gradFill>
              <a:gsLst>
                <a:gs pos="0">
                  <a:srgbClr val="FFFF00">
                    <a:alpha val="49000"/>
                  </a:srgbClr>
                </a:gs>
                <a:gs pos="100000">
                  <a:schemeClr val="bg1">
                    <a:alpha val="50000"/>
                  </a:schemeClr>
                </a:gs>
              </a:gsLst>
              <a:path path="circle">
                <a:fillToRect l="50000" t="50000" r="50000" b="50000"/>
              </a:path>
            </a:gradFill>
            <a:ln w="28575" cap="flat" cmpd="sng" algn="ctr">
              <a:solidFill>
                <a:srgbClr val="FFC000"/>
              </a:solidFill>
              <a:prstDash val="solid"/>
            </a:ln>
            <a:effectLst/>
          </p:spPr>
          <p:txBody>
            <a:bodyPr rtlCol="0" anchor="ctr"/>
            <a:lstStyle/>
            <a:p>
              <a:pPr algn="ctr" defTabSz="685800">
                <a:defRPr/>
              </a:pPr>
              <a:endParaRPr lang="en-US" sz="1350" kern="0">
                <a:solidFill>
                  <a:prstClr val="white"/>
                </a:solidFill>
                <a:latin typeface="Lucida Sans Unicode"/>
                <a:ea typeface="+mn-ea"/>
              </a:endParaRPr>
            </a:p>
          </p:txBody>
        </p:sp>
        <p:sp>
          <p:nvSpPr>
            <p:cNvPr id="6" name="Sun 5"/>
            <p:cNvSpPr/>
            <p:nvPr/>
          </p:nvSpPr>
          <p:spPr>
            <a:xfrm>
              <a:off x="6067408" y="3083718"/>
              <a:ext cx="800040" cy="759472"/>
            </a:xfrm>
            <a:prstGeom prst="sun">
              <a:avLst/>
            </a:prstGeom>
            <a:solidFill>
              <a:srgbClr val="FFFF00"/>
            </a:solidFill>
            <a:ln w="25400" cap="flat" cmpd="sng" algn="ctr">
              <a:solidFill>
                <a:srgbClr val="FFC000"/>
              </a:solidFill>
              <a:prstDash val="solid"/>
            </a:ln>
            <a:effectLst/>
          </p:spPr>
          <p:txBody>
            <a:bodyPr rtlCol="0" anchor="ctr"/>
            <a:lstStyle/>
            <a:p>
              <a:pPr algn="ctr" defTabSz="685800">
                <a:defRPr/>
              </a:pPr>
              <a:endParaRPr lang="en-AU" sz="1350" kern="0">
                <a:solidFill>
                  <a:prstClr val="white"/>
                </a:solidFill>
                <a:latin typeface="Lucida Sans Unicode"/>
                <a:ea typeface="+mn-ea"/>
              </a:endParaRPr>
            </a:p>
          </p:txBody>
        </p:sp>
      </p:grpSp>
      <p:sp>
        <p:nvSpPr>
          <p:cNvPr id="23" name="Right Arrow 22"/>
          <p:cNvSpPr/>
          <p:nvPr/>
        </p:nvSpPr>
        <p:spPr bwMode="auto">
          <a:xfrm>
            <a:off x="4150384" y="3090402"/>
            <a:ext cx="1543050" cy="683312"/>
          </a:xfrm>
          <a:prstGeom prst="right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68580" tIns="34290" rIns="68580" bIns="34290" numCol="1" rtlCol="0" anchor="ctr" anchorCtr="0" compatLnSpc="1">
            <a:prstTxWarp prst="textNoShape">
              <a:avLst/>
            </a:prstTxWarp>
          </a:bodyPr>
          <a:lstStyle/>
          <a:p>
            <a:pPr algn="ctr" defTabSz="685800"/>
            <a:r>
              <a:rPr lang="en-US" sz="1500" dirty="0">
                <a:solidFill>
                  <a:srgbClr val="000000"/>
                </a:solidFill>
                <a:latin typeface="Gill Sans" charset="0"/>
                <a:ea typeface="ヒラギノ角ゴ ProN W3" charset="0"/>
                <a:cs typeface="ヒラギノ角ゴ ProN W3" charset="0"/>
                <a:sym typeface="Gill Sans" charset="0"/>
              </a:rPr>
              <a:t>View Direction</a:t>
            </a:r>
            <a:endParaRPr lang="sv-SE" sz="1500" dirty="0">
              <a:solidFill>
                <a:srgbClr val="000000"/>
              </a:solidFill>
              <a:latin typeface="Gill Sans" charset="0"/>
              <a:ea typeface="ヒラギノ角ゴ ProN W3" charset="0"/>
              <a:cs typeface="ヒラギノ角ゴ ProN W3" charset="0"/>
              <a:sym typeface="Gill Sans" charset="0"/>
            </a:endParaRPr>
          </a:p>
        </p:txBody>
      </p:sp>
      <p:sp>
        <p:nvSpPr>
          <p:cNvPr id="24" name="Freeform 23"/>
          <p:cNvSpPr/>
          <p:nvPr/>
        </p:nvSpPr>
        <p:spPr bwMode="auto">
          <a:xfrm>
            <a:off x="5904449" y="2225172"/>
            <a:ext cx="2338754" cy="2347547"/>
          </a:xfrm>
          <a:custGeom>
            <a:avLst/>
            <a:gdLst>
              <a:gd name="connsiteX0" fmla="*/ 1500554 w 3118338"/>
              <a:gd name="connsiteY0" fmla="*/ 0 h 3130062"/>
              <a:gd name="connsiteX1" fmla="*/ 2942492 w 3118338"/>
              <a:gd name="connsiteY1" fmla="*/ 797170 h 3130062"/>
              <a:gd name="connsiteX2" fmla="*/ 3118338 w 3118338"/>
              <a:gd name="connsiteY2" fmla="*/ 2028093 h 3130062"/>
              <a:gd name="connsiteX3" fmla="*/ 2121877 w 3118338"/>
              <a:gd name="connsiteY3" fmla="*/ 3130062 h 3130062"/>
              <a:gd name="connsiteX4" fmla="*/ 715108 w 3118338"/>
              <a:gd name="connsiteY4" fmla="*/ 2977662 h 3130062"/>
              <a:gd name="connsiteX5" fmla="*/ 0 w 3118338"/>
              <a:gd name="connsiteY5" fmla="*/ 1969477 h 3130062"/>
              <a:gd name="connsiteX6" fmla="*/ 304800 w 3118338"/>
              <a:gd name="connsiteY6" fmla="*/ 609600 h 3130062"/>
              <a:gd name="connsiteX7" fmla="*/ 1500554 w 3118338"/>
              <a:gd name="connsiteY7" fmla="*/ 0 h 313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8338" h="3130062">
                <a:moveTo>
                  <a:pt x="1500554" y="0"/>
                </a:moveTo>
                <a:lnTo>
                  <a:pt x="2942492" y="797170"/>
                </a:lnTo>
                <a:lnTo>
                  <a:pt x="3118338" y="2028093"/>
                </a:lnTo>
                <a:lnTo>
                  <a:pt x="2121877" y="3130062"/>
                </a:lnTo>
                <a:lnTo>
                  <a:pt x="715108" y="2977662"/>
                </a:lnTo>
                <a:lnTo>
                  <a:pt x="0" y="1969477"/>
                </a:lnTo>
                <a:lnTo>
                  <a:pt x="304800" y="609600"/>
                </a:lnTo>
                <a:lnTo>
                  <a:pt x="1500554" y="0"/>
                </a:lnTo>
                <a:close/>
              </a:path>
            </a:pathLst>
          </a:custGeom>
          <a:noFill/>
          <a:ln w="38100"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sv-SE" sz="900">
              <a:solidFill>
                <a:srgbClr val="000000"/>
              </a:solidFill>
              <a:latin typeface="Gill Sans" charset="0"/>
              <a:ea typeface="ヒラギノ角ゴ ProN W3" charset="0"/>
              <a:cs typeface="ヒラギノ角ゴ ProN W3" charset="0"/>
              <a:sym typeface="Gill Sans" charset="0"/>
            </a:endParaRPr>
          </a:p>
        </p:txBody>
      </p:sp>
      <p:sp>
        <p:nvSpPr>
          <p:cNvPr id="27" name="Freeform 26"/>
          <p:cNvSpPr/>
          <p:nvPr/>
        </p:nvSpPr>
        <p:spPr bwMode="auto">
          <a:xfrm>
            <a:off x="7598728" y="2990104"/>
            <a:ext cx="547760" cy="1336431"/>
          </a:xfrm>
          <a:custGeom>
            <a:avLst/>
            <a:gdLst>
              <a:gd name="connsiteX0" fmla="*/ 117231 w 715107"/>
              <a:gd name="connsiteY0" fmla="*/ 1781908 h 1781908"/>
              <a:gd name="connsiteX1" fmla="*/ 117231 w 715107"/>
              <a:gd name="connsiteY1" fmla="*/ 1781908 h 1781908"/>
              <a:gd name="connsiteX2" fmla="*/ 128954 w 715107"/>
              <a:gd name="connsiteY2" fmla="*/ 1676400 h 1781908"/>
              <a:gd name="connsiteX3" fmla="*/ 140677 w 715107"/>
              <a:gd name="connsiteY3" fmla="*/ 574431 h 1781908"/>
              <a:gd name="connsiteX4" fmla="*/ 0 w 715107"/>
              <a:gd name="connsiteY4" fmla="*/ 574431 h 1781908"/>
              <a:gd name="connsiteX5" fmla="*/ 715107 w 715107"/>
              <a:gd name="connsiteY5" fmla="*/ 0 h 1781908"/>
              <a:gd name="connsiteX0" fmla="*/ 132471 w 730347"/>
              <a:gd name="connsiteY0" fmla="*/ 1781908 h 1781908"/>
              <a:gd name="connsiteX1" fmla="*/ 132471 w 730347"/>
              <a:gd name="connsiteY1" fmla="*/ 1781908 h 1781908"/>
              <a:gd name="connsiteX2" fmla="*/ 144194 w 730347"/>
              <a:gd name="connsiteY2" fmla="*/ 1676400 h 1781908"/>
              <a:gd name="connsiteX3" fmla="*/ 155917 w 730347"/>
              <a:gd name="connsiteY3" fmla="*/ 574431 h 1781908"/>
              <a:gd name="connsiteX4" fmla="*/ 0 w 730347"/>
              <a:gd name="connsiteY4" fmla="*/ 543951 h 1781908"/>
              <a:gd name="connsiteX5" fmla="*/ 730347 w 730347"/>
              <a:gd name="connsiteY5" fmla="*/ 0 h 178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347" h="1781908">
                <a:moveTo>
                  <a:pt x="132471" y="1781908"/>
                </a:moveTo>
                <a:lnTo>
                  <a:pt x="132471" y="1781908"/>
                </a:lnTo>
                <a:lnTo>
                  <a:pt x="144194" y="1676400"/>
                </a:lnTo>
                <a:lnTo>
                  <a:pt x="155917" y="574431"/>
                </a:lnTo>
                <a:lnTo>
                  <a:pt x="0" y="543951"/>
                </a:lnTo>
                <a:lnTo>
                  <a:pt x="730347" y="0"/>
                </a:lnTo>
              </a:path>
            </a:pathLst>
          </a:custGeom>
          <a:noFill/>
          <a:ln w="25400"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sv-SE" sz="900">
              <a:solidFill>
                <a:srgbClr val="000000"/>
              </a:solidFill>
              <a:latin typeface="Gill Sans" charset="0"/>
              <a:ea typeface="ヒラギノ角ゴ ProN W3" charset="0"/>
              <a:cs typeface="ヒラギノ角ゴ ProN W3" charset="0"/>
              <a:sym typeface="Gill Sans" charset="0"/>
            </a:endParaRPr>
          </a:p>
        </p:txBody>
      </p:sp>
      <p:sp>
        <p:nvSpPr>
          <p:cNvPr id="29" name="Freeform 28"/>
          <p:cNvSpPr/>
          <p:nvPr/>
        </p:nvSpPr>
        <p:spPr bwMode="auto">
          <a:xfrm>
            <a:off x="5910604" y="2223854"/>
            <a:ext cx="1600200" cy="2348865"/>
          </a:xfrm>
          <a:custGeom>
            <a:avLst/>
            <a:gdLst>
              <a:gd name="connsiteX0" fmla="*/ 1485900 w 2133600"/>
              <a:gd name="connsiteY0" fmla="*/ 0 h 3131820"/>
              <a:gd name="connsiteX1" fmla="*/ 304800 w 2133600"/>
              <a:gd name="connsiteY1" fmla="*/ 601980 h 3131820"/>
              <a:gd name="connsiteX2" fmla="*/ 0 w 2133600"/>
              <a:gd name="connsiteY2" fmla="*/ 1973580 h 3131820"/>
              <a:gd name="connsiteX3" fmla="*/ 708660 w 2133600"/>
              <a:gd name="connsiteY3" fmla="*/ 2971800 h 3131820"/>
              <a:gd name="connsiteX4" fmla="*/ 2133600 w 2133600"/>
              <a:gd name="connsiteY4" fmla="*/ 3131820 h 313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3131820">
                <a:moveTo>
                  <a:pt x="1485900" y="0"/>
                </a:moveTo>
                <a:lnTo>
                  <a:pt x="304800" y="601980"/>
                </a:lnTo>
                <a:lnTo>
                  <a:pt x="0" y="1973580"/>
                </a:lnTo>
                <a:lnTo>
                  <a:pt x="708660" y="2971800"/>
                </a:lnTo>
                <a:lnTo>
                  <a:pt x="2133600" y="3131820"/>
                </a:lnTo>
              </a:path>
            </a:pathLst>
          </a:custGeom>
          <a:noFill/>
          <a:ln w="57150" cap="flat" cmpd="sng" algn="ctr">
            <a:solidFill>
              <a:srgbClr val="00B05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sv-SE" sz="900">
              <a:solidFill>
                <a:srgbClr val="000000"/>
              </a:solidFill>
              <a:latin typeface="Gill Sans" charset="0"/>
              <a:ea typeface="ヒラギノ角ゴ ProN W3" charset="0"/>
              <a:cs typeface="ヒラギノ角ゴ ProN W3" charset="0"/>
              <a:sym typeface="Gill Sans" charset="0"/>
            </a:endParaRPr>
          </a:p>
        </p:txBody>
      </p:sp>
      <p:cxnSp>
        <p:nvCxnSpPr>
          <p:cNvPr id="9" name="Straight Connector 8"/>
          <p:cNvCxnSpPr>
            <a:stCxn id="27" idx="5"/>
          </p:cNvCxnSpPr>
          <p:nvPr/>
        </p:nvCxnSpPr>
        <p:spPr bwMode="auto">
          <a:xfrm flipH="1">
            <a:off x="6093484" y="2990104"/>
            <a:ext cx="2053004" cy="0"/>
          </a:xfrm>
          <a:prstGeom prst="line">
            <a:avLst/>
          </a:prstGeom>
          <a:solidFill>
            <a:srgbClr val="000000"/>
          </a:solidFill>
          <a:ln w="25400" cap="flat" cmpd="sng" algn="ctr">
            <a:solidFill>
              <a:srgbClr val="000000"/>
            </a:solidFill>
            <a:prstDash val="solid"/>
            <a:round/>
            <a:headEnd type="none" w="med" len="med"/>
            <a:tailEnd type="none" w="med" len="med"/>
          </a:ln>
          <a:effectLst/>
        </p:spPr>
      </p:cxnSp>
      <p:cxnSp>
        <p:nvCxnSpPr>
          <p:cNvPr id="15" name="Straight Connector 14"/>
          <p:cNvCxnSpPr>
            <a:stCxn id="27" idx="0"/>
          </p:cNvCxnSpPr>
          <p:nvPr/>
        </p:nvCxnSpPr>
        <p:spPr bwMode="auto">
          <a:xfrm flipH="1">
            <a:off x="6322084" y="4326535"/>
            <a:ext cx="1375997" cy="0"/>
          </a:xfrm>
          <a:prstGeom prst="line">
            <a:avLst/>
          </a:prstGeom>
          <a:solidFill>
            <a:srgbClr val="000000"/>
          </a:solidFill>
          <a:ln w="25400" cap="flat" cmpd="sng" algn="ctr">
            <a:solidFill>
              <a:srgbClr val="000000"/>
            </a:solidFill>
            <a:prstDash val="solid"/>
            <a:round/>
            <a:headEnd type="none" w="med" len="med"/>
            <a:tailEnd type="none" w="med" len="med"/>
          </a:ln>
          <a:effectLst/>
        </p:spPr>
      </p:cxnSp>
      <p:sp>
        <p:nvSpPr>
          <p:cNvPr id="16" name="Freeform 15"/>
          <p:cNvSpPr/>
          <p:nvPr/>
        </p:nvSpPr>
        <p:spPr bwMode="auto">
          <a:xfrm>
            <a:off x="5922034" y="2987759"/>
            <a:ext cx="2324100" cy="1333500"/>
          </a:xfrm>
          <a:custGeom>
            <a:avLst/>
            <a:gdLst>
              <a:gd name="connsiteX0" fmla="*/ 213360 w 3098800"/>
              <a:gd name="connsiteY0" fmla="*/ 0 h 1778000"/>
              <a:gd name="connsiteX1" fmla="*/ 0 w 3098800"/>
              <a:gd name="connsiteY1" fmla="*/ 944880 h 1778000"/>
              <a:gd name="connsiteX2" fmla="*/ 568960 w 3098800"/>
              <a:gd name="connsiteY2" fmla="*/ 1778000 h 1778000"/>
              <a:gd name="connsiteX3" fmla="*/ 2387600 w 3098800"/>
              <a:gd name="connsiteY3" fmla="*/ 1778000 h 1778000"/>
              <a:gd name="connsiteX4" fmla="*/ 3098800 w 3098800"/>
              <a:gd name="connsiteY4" fmla="*/ 1005840 h 1778000"/>
              <a:gd name="connsiteX5" fmla="*/ 2946400 w 3098800"/>
              <a:gd name="connsiteY5" fmla="*/ 0 h 1778000"/>
              <a:gd name="connsiteX6" fmla="*/ 213360 w 3098800"/>
              <a:gd name="connsiteY6" fmla="*/ 0 h 177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8800" h="1778000">
                <a:moveTo>
                  <a:pt x="213360" y="0"/>
                </a:moveTo>
                <a:lnTo>
                  <a:pt x="0" y="944880"/>
                </a:lnTo>
                <a:lnTo>
                  <a:pt x="568960" y="1778000"/>
                </a:lnTo>
                <a:lnTo>
                  <a:pt x="2387600" y="1778000"/>
                </a:lnTo>
                <a:lnTo>
                  <a:pt x="3098800" y="1005840"/>
                </a:lnTo>
                <a:lnTo>
                  <a:pt x="2946400" y="0"/>
                </a:lnTo>
                <a:lnTo>
                  <a:pt x="213360" y="0"/>
                </a:lnTo>
                <a:close/>
              </a:path>
            </a:pathLst>
          </a:custGeom>
          <a:solidFill>
            <a:srgbClr val="000000">
              <a:alpha val="20000"/>
            </a:srgbClr>
          </a:solidFill>
          <a:ln w="25400"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sv-SE" sz="900">
              <a:solidFill>
                <a:srgbClr val="000000"/>
              </a:solidFill>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3942447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smtClean="0"/>
              <a:t>Other Variants</a:t>
            </a:r>
            <a:endParaRPr lang="en-AU" dirty="0"/>
          </a:p>
        </p:txBody>
      </p:sp>
      <p:sp>
        <p:nvSpPr>
          <p:cNvPr id="2" name="Content Placeholder 1"/>
          <p:cNvSpPr>
            <a:spLocks noGrp="1"/>
          </p:cNvSpPr>
          <p:nvPr>
            <p:ph idx="1"/>
          </p:nvPr>
        </p:nvSpPr>
        <p:spPr/>
        <p:txBody>
          <a:bodyPr>
            <a:normAutofit fontScale="62500" lnSpcReduction="20000"/>
          </a:bodyPr>
          <a:lstStyle/>
          <a:p>
            <a:r>
              <a:rPr lang="en-AU" smtClean="0"/>
              <a:t>Deferred Lighting</a:t>
            </a:r>
          </a:p>
          <a:p>
            <a:pPr lvl="1"/>
            <a:r>
              <a:rPr lang="en-AU" smtClean="0"/>
              <a:t>Factor out specular and diffuse color</a:t>
            </a:r>
          </a:p>
          <a:p>
            <a:pPr lvl="1"/>
            <a:r>
              <a:rPr lang="en-AU" smtClean="0"/>
              <a:t>G-Buffer only store normal and shininess</a:t>
            </a:r>
          </a:p>
          <a:p>
            <a:pPr lvl="1"/>
            <a:r>
              <a:rPr lang="en-AU" smtClean="0"/>
              <a:t>Output diffuse and specular shading</a:t>
            </a:r>
          </a:p>
          <a:p>
            <a:pPr lvl="1"/>
            <a:r>
              <a:rPr lang="en-AU" smtClean="0"/>
              <a:t>Second geometry pass which multiplies colors</a:t>
            </a:r>
          </a:p>
          <a:p>
            <a:r>
              <a:rPr lang="en-AU" smtClean="0"/>
              <a:t>Light PrePass</a:t>
            </a:r>
          </a:p>
          <a:p>
            <a:pPr lvl="1"/>
            <a:r>
              <a:rPr lang="en-AU" smtClean="0"/>
              <a:t>Much like the above</a:t>
            </a:r>
          </a:p>
          <a:p>
            <a:pPr lvl="1"/>
            <a:r>
              <a:rPr lang="en-AU" smtClean="0"/>
              <a:t>But with monochromatic specular highlight</a:t>
            </a:r>
          </a:p>
          <a:p>
            <a:r>
              <a:rPr lang="en-AU" smtClean="0"/>
              <a:t>Similar performance as deferred</a:t>
            </a:r>
          </a:p>
          <a:p>
            <a:pPr lvl="1"/>
            <a:r>
              <a:rPr lang="en-AU" smtClean="0"/>
              <a:t>Only improves constant factors.</a:t>
            </a:r>
          </a:p>
          <a:p>
            <a:r>
              <a:rPr lang="en-AU" smtClean="0"/>
              <a:t>Limits shading model even further</a:t>
            </a:r>
            <a:endParaRPr lang="en-AU" dirty="0"/>
          </a:p>
        </p:txBody>
      </p:sp>
    </p:spTree>
    <p:extLst>
      <p:ext uri="{BB962C8B-B14F-4D97-AF65-F5344CB8AC3E}">
        <p14:creationId xmlns:p14="http://schemas.microsoft.com/office/powerpoint/2010/main" val="10546558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animEffect transition="in" filter="fade">
                                      <p:cBhvr>
                                        <p:cTn id="7" dur="250"/>
                                        <p:tgtEl>
                                          <p:spTgt spid="2">
                                            <p:txEl>
                                              <p:pRg st="8" end="8"/>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9" end="9"/>
                                            </p:txEl>
                                          </p:spTgt>
                                        </p:tgtEl>
                                        <p:attrNameLst>
                                          <p:attrName>style.visibility</p:attrName>
                                        </p:attrNameLst>
                                      </p:cBhvr>
                                      <p:to>
                                        <p:strVal val="visible"/>
                                      </p:to>
                                    </p:set>
                                    <p:animEffect transition="in" filter="fade">
                                      <p:cBhvr>
                                        <p:cTn id="10" dur="250"/>
                                        <p:tgtEl>
                                          <p:spTgt spid="2">
                                            <p:txEl>
                                              <p:pRg st="9" end="9"/>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10" end="10"/>
                                            </p:txEl>
                                          </p:spTgt>
                                        </p:tgtEl>
                                        <p:attrNameLst>
                                          <p:attrName>style.visibility</p:attrName>
                                        </p:attrNameLst>
                                      </p:cBhvr>
                                      <p:to>
                                        <p:strVal val="visible"/>
                                      </p:to>
                                    </p:set>
                                    <p:animEffect transition="in" filter="fade">
                                      <p:cBhvr>
                                        <p:cTn id="13" dur="25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AU" smtClean="0"/>
              <a:t>Summary: Trad. Deferred Shading</a:t>
            </a:r>
            <a:endParaRPr lang="en-AU" dirty="0"/>
          </a:p>
        </p:txBody>
      </p:sp>
      <p:sp>
        <p:nvSpPr>
          <p:cNvPr id="4" name="Text Placeholder 3"/>
          <p:cNvSpPr>
            <a:spLocks noGrp="1"/>
          </p:cNvSpPr>
          <p:nvPr>
            <p:ph type="body" idx="1"/>
          </p:nvPr>
        </p:nvSpPr>
        <p:spPr/>
        <p:txBody>
          <a:bodyPr/>
          <a:lstStyle/>
          <a:p>
            <a:r>
              <a:rPr lang="en-AU" smtClean="0"/>
              <a:t>The good</a:t>
            </a:r>
            <a:endParaRPr lang="en-AU" dirty="0"/>
          </a:p>
        </p:txBody>
      </p:sp>
      <p:sp>
        <p:nvSpPr>
          <p:cNvPr id="5" name="Content Placeholder 4"/>
          <p:cNvSpPr>
            <a:spLocks noGrp="1"/>
          </p:cNvSpPr>
          <p:nvPr>
            <p:ph sz="quarter" idx="2"/>
          </p:nvPr>
        </p:nvSpPr>
        <p:spPr/>
        <p:txBody>
          <a:bodyPr>
            <a:normAutofit fontScale="92500" lnSpcReduction="20000"/>
          </a:bodyPr>
          <a:lstStyle/>
          <a:p>
            <a:r>
              <a:rPr lang="en-AU" dirty="0"/>
              <a:t>Trivial light management</a:t>
            </a:r>
          </a:p>
          <a:p>
            <a:pPr lvl="1"/>
            <a:r>
              <a:rPr lang="en-AU" dirty="0"/>
              <a:t>Enables many lights</a:t>
            </a:r>
          </a:p>
          <a:p>
            <a:r>
              <a:rPr lang="en-AU" dirty="0"/>
              <a:t>Simple (light) </a:t>
            </a:r>
            <a:r>
              <a:rPr lang="en-AU" dirty="0" err="1"/>
              <a:t>shader</a:t>
            </a:r>
            <a:r>
              <a:rPr lang="en-AU" dirty="0"/>
              <a:t> management</a:t>
            </a:r>
          </a:p>
          <a:p>
            <a:r>
              <a:rPr lang="en-AU" dirty="0" smtClean="0"/>
              <a:t>High Shading efficiency</a:t>
            </a:r>
          </a:p>
          <a:p>
            <a:pPr lvl="1"/>
            <a:r>
              <a:rPr lang="en-AU" dirty="0" smtClean="0"/>
              <a:t>Only shade lit samples</a:t>
            </a:r>
          </a:p>
          <a:p>
            <a:r>
              <a:rPr lang="en-AU" dirty="0" smtClean="0"/>
              <a:t>No overdraw</a:t>
            </a:r>
          </a:p>
          <a:p>
            <a:r>
              <a:rPr lang="en-AU" dirty="0" smtClean="0"/>
              <a:t>Single geometry pass</a:t>
            </a:r>
          </a:p>
          <a:p>
            <a:r>
              <a:rPr lang="en-AU" dirty="0" smtClean="0"/>
              <a:t>Shadow map reuse</a:t>
            </a:r>
          </a:p>
          <a:p>
            <a:endParaRPr lang="en-AU" dirty="0"/>
          </a:p>
        </p:txBody>
      </p:sp>
      <p:sp>
        <p:nvSpPr>
          <p:cNvPr id="6" name="Text Placeholder 5"/>
          <p:cNvSpPr>
            <a:spLocks noGrp="1"/>
          </p:cNvSpPr>
          <p:nvPr>
            <p:ph type="body" sz="half" idx="3"/>
          </p:nvPr>
        </p:nvSpPr>
        <p:spPr/>
        <p:txBody>
          <a:bodyPr/>
          <a:lstStyle/>
          <a:p>
            <a:r>
              <a:rPr lang="en-AU" smtClean="0"/>
              <a:t>The Bad</a:t>
            </a:r>
            <a:endParaRPr lang="en-AU" dirty="0"/>
          </a:p>
        </p:txBody>
      </p:sp>
      <p:sp>
        <p:nvSpPr>
          <p:cNvPr id="7" name="Content Placeholder 6"/>
          <p:cNvSpPr>
            <a:spLocks noGrp="1"/>
          </p:cNvSpPr>
          <p:nvPr>
            <p:ph sz="quarter" idx="4"/>
          </p:nvPr>
        </p:nvSpPr>
        <p:spPr/>
        <p:txBody>
          <a:bodyPr>
            <a:normAutofit fontScale="85000" lnSpcReduction="20000"/>
          </a:bodyPr>
          <a:lstStyle/>
          <a:p>
            <a:r>
              <a:rPr lang="en-AU" dirty="0" smtClean="0"/>
              <a:t>No transparency </a:t>
            </a:r>
          </a:p>
          <a:p>
            <a:r>
              <a:rPr lang="en-AU" dirty="0" smtClean="0"/>
              <a:t>Large frame buffer</a:t>
            </a:r>
          </a:p>
          <a:p>
            <a:pPr lvl="1"/>
            <a:r>
              <a:rPr lang="en-AU" dirty="0" smtClean="0"/>
              <a:t>Especially with MSAA</a:t>
            </a:r>
          </a:p>
          <a:p>
            <a:pPr lvl="1"/>
            <a:r>
              <a:rPr lang="en-AU" dirty="0" smtClean="0"/>
              <a:t>Accumulates light in frame buffer</a:t>
            </a:r>
          </a:p>
          <a:p>
            <a:pPr lvl="2"/>
            <a:r>
              <a:rPr lang="en-AU" dirty="0" smtClean="0"/>
              <a:t>High precision needed</a:t>
            </a:r>
          </a:p>
          <a:p>
            <a:r>
              <a:rPr lang="en-AU" dirty="0" smtClean="0"/>
              <a:t>Difficult to do multiple shading models</a:t>
            </a:r>
          </a:p>
          <a:p>
            <a:pPr lvl="1"/>
            <a:r>
              <a:rPr lang="en-AU" dirty="0" smtClean="0"/>
              <a:t>Custom </a:t>
            </a:r>
            <a:r>
              <a:rPr lang="en-AU" dirty="0" err="1" smtClean="0"/>
              <a:t>shaders</a:t>
            </a:r>
            <a:endParaRPr lang="en-AU" dirty="0" smtClean="0"/>
          </a:p>
          <a:p>
            <a:r>
              <a:rPr lang="en-AU" dirty="0" smtClean="0"/>
              <a:t>High memory bandwidth usage</a:t>
            </a:r>
          </a:p>
          <a:p>
            <a:endParaRPr lang="en-AU" dirty="0"/>
          </a:p>
        </p:txBody>
      </p:sp>
      <p:sp>
        <p:nvSpPr>
          <p:cNvPr id="12" name="Rounded Rectangle 11"/>
          <p:cNvSpPr/>
          <p:nvPr/>
        </p:nvSpPr>
        <p:spPr>
          <a:xfrm>
            <a:off x="457200" y="1501140"/>
            <a:ext cx="3878580" cy="830580"/>
          </a:xfrm>
          <a:prstGeom prst="roundRect">
            <a:avLst>
              <a:gd name="adj" fmla="val 17159"/>
            </a:avLst>
          </a:prstGeom>
          <a:noFill/>
          <a:ln w="57150">
            <a:solidFill>
              <a:srgbClr val="92D05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Tree>
    <p:extLst>
      <p:ext uri="{BB962C8B-B14F-4D97-AF65-F5344CB8AC3E}">
        <p14:creationId xmlns:p14="http://schemas.microsoft.com/office/powerpoint/2010/main" val="38523884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AU" dirty="0" smtClean="0"/>
              <a:t>Summary: Trad. Deferred Shading</a:t>
            </a:r>
            <a:endParaRPr lang="en-AU" dirty="0"/>
          </a:p>
        </p:txBody>
      </p:sp>
      <p:sp>
        <p:nvSpPr>
          <p:cNvPr id="4" name="Text Placeholder 3"/>
          <p:cNvSpPr>
            <a:spLocks noGrp="1"/>
          </p:cNvSpPr>
          <p:nvPr>
            <p:ph type="body" idx="1"/>
          </p:nvPr>
        </p:nvSpPr>
        <p:spPr/>
        <p:txBody>
          <a:bodyPr/>
          <a:lstStyle/>
          <a:p>
            <a:r>
              <a:rPr lang="en-AU" dirty="0" smtClean="0"/>
              <a:t>The good</a:t>
            </a:r>
            <a:endParaRPr lang="en-AU" dirty="0"/>
          </a:p>
        </p:txBody>
      </p:sp>
      <p:sp>
        <p:nvSpPr>
          <p:cNvPr id="5" name="Content Placeholder 4"/>
          <p:cNvSpPr>
            <a:spLocks noGrp="1"/>
          </p:cNvSpPr>
          <p:nvPr>
            <p:ph sz="quarter" idx="2"/>
          </p:nvPr>
        </p:nvSpPr>
        <p:spPr/>
        <p:txBody>
          <a:bodyPr>
            <a:normAutofit fontScale="92500" lnSpcReduction="20000"/>
          </a:bodyPr>
          <a:lstStyle/>
          <a:p>
            <a:r>
              <a:rPr lang="en-AU" dirty="0"/>
              <a:t>Trivial light management</a:t>
            </a:r>
          </a:p>
          <a:p>
            <a:pPr lvl="1"/>
            <a:r>
              <a:rPr lang="en-AU" dirty="0"/>
              <a:t>Enables many lights</a:t>
            </a:r>
          </a:p>
          <a:p>
            <a:r>
              <a:rPr lang="en-AU" dirty="0"/>
              <a:t>Simple (light) </a:t>
            </a:r>
            <a:r>
              <a:rPr lang="en-AU" dirty="0" err="1"/>
              <a:t>shader</a:t>
            </a:r>
            <a:r>
              <a:rPr lang="en-AU" dirty="0"/>
              <a:t> management</a:t>
            </a:r>
          </a:p>
          <a:p>
            <a:r>
              <a:rPr lang="en-AU" dirty="0" smtClean="0"/>
              <a:t>High Shading efficiency</a:t>
            </a:r>
          </a:p>
          <a:p>
            <a:pPr lvl="1"/>
            <a:r>
              <a:rPr lang="en-AU" dirty="0" smtClean="0"/>
              <a:t>Only shade lit samples</a:t>
            </a:r>
          </a:p>
          <a:p>
            <a:r>
              <a:rPr lang="en-AU" dirty="0" smtClean="0"/>
              <a:t>No overdraw</a:t>
            </a:r>
          </a:p>
          <a:p>
            <a:r>
              <a:rPr lang="en-AU" dirty="0" smtClean="0"/>
              <a:t>Single geometry pass</a:t>
            </a:r>
          </a:p>
          <a:p>
            <a:r>
              <a:rPr lang="en-AU" dirty="0" smtClean="0"/>
              <a:t>Shadow map reuse</a:t>
            </a:r>
          </a:p>
          <a:p>
            <a:endParaRPr lang="en-AU" dirty="0"/>
          </a:p>
        </p:txBody>
      </p:sp>
      <p:sp>
        <p:nvSpPr>
          <p:cNvPr id="6" name="Text Placeholder 5"/>
          <p:cNvSpPr>
            <a:spLocks noGrp="1"/>
          </p:cNvSpPr>
          <p:nvPr>
            <p:ph type="body" sz="half" idx="3"/>
          </p:nvPr>
        </p:nvSpPr>
        <p:spPr/>
        <p:txBody>
          <a:bodyPr/>
          <a:lstStyle/>
          <a:p>
            <a:r>
              <a:rPr lang="en-AU" dirty="0" smtClean="0"/>
              <a:t>The Bad</a:t>
            </a:r>
            <a:endParaRPr lang="en-AU" dirty="0"/>
          </a:p>
        </p:txBody>
      </p:sp>
      <p:sp>
        <p:nvSpPr>
          <p:cNvPr id="7" name="Content Placeholder 6"/>
          <p:cNvSpPr>
            <a:spLocks noGrp="1"/>
          </p:cNvSpPr>
          <p:nvPr>
            <p:ph sz="quarter" idx="4"/>
          </p:nvPr>
        </p:nvSpPr>
        <p:spPr/>
        <p:txBody>
          <a:bodyPr>
            <a:normAutofit fontScale="85000" lnSpcReduction="20000"/>
          </a:bodyPr>
          <a:lstStyle/>
          <a:p>
            <a:r>
              <a:rPr lang="en-AU" dirty="0" smtClean="0"/>
              <a:t>No transparency </a:t>
            </a:r>
          </a:p>
          <a:p>
            <a:r>
              <a:rPr lang="en-AU" dirty="0" smtClean="0"/>
              <a:t>Large frame buffer</a:t>
            </a:r>
          </a:p>
          <a:p>
            <a:pPr lvl="1"/>
            <a:r>
              <a:rPr lang="en-AU" dirty="0" smtClean="0"/>
              <a:t>Especially with MSAA</a:t>
            </a:r>
          </a:p>
          <a:p>
            <a:pPr lvl="1"/>
            <a:r>
              <a:rPr lang="en-AU" dirty="0" smtClean="0"/>
              <a:t>Accumulates light in frame buffer</a:t>
            </a:r>
          </a:p>
          <a:p>
            <a:pPr lvl="2"/>
            <a:r>
              <a:rPr lang="en-AU" dirty="0" smtClean="0"/>
              <a:t>High precision needed</a:t>
            </a:r>
          </a:p>
          <a:p>
            <a:r>
              <a:rPr lang="en-AU" dirty="0" smtClean="0"/>
              <a:t>Difficult to do multiple shading models</a:t>
            </a:r>
          </a:p>
          <a:p>
            <a:pPr lvl="1"/>
            <a:r>
              <a:rPr lang="en-AU" dirty="0" smtClean="0"/>
              <a:t>Custom </a:t>
            </a:r>
            <a:r>
              <a:rPr lang="en-AU" dirty="0" err="1" smtClean="0"/>
              <a:t>shaders</a:t>
            </a:r>
            <a:endParaRPr lang="en-AU" dirty="0" smtClean="0"/>
          </a:p>
          <a:p>
            <a:r>
              <a:rPr lang="en-AU" dirty="0" smtClean="0"/>
              <a:t>High memory bandwidth usage</a:t>
            </a:r>
          </a:p>
          <a:p>
            <a:endParaRPr lang="en-AU" dirty="0"/>
          </a:p>
        </p:txBody>
      </p:sp>
      <p:sp>
        <p:nvSpPr>
          <p:cNvPr id="27" name="Rounded Rectangle 26"/>
          <p:cNvSpPr/>
          <p:nvPr/>
        </p:nvSpPr>
        <p:spPr>
          <a:xfrm>
            <a:off x="309560" y="3436536"/>
            <a:ext cx="3829050" cy="358223"/>
          </a:xfrm>
          <a:prstGeom prst="roundRect">
            <a:avLst>
              <a:gd name="adj" fmla="val 17159"/>
            </a:avLst>
          </a:prstGeom>
          <a:noFill/>
          <a:ln w="57150">
            <a:solidFill>
              <a:srgbClr val="92D05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Tree>
    <p:extLst>
      <p:ext uri="{BB962C8B-B14F-4D97-AF65-F5344CB8AC3E}">
        <p14:creationId xmlns:p14="http://schemas.microsoft.com/office/powerpoint/2010/main" val="1965290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AU" dirty="0" smtClean="0"/>
              <a:t>Summary: Trad. Deferred Shading</a:t>
            </a:r>
            <a:endParaRPr lang="en-AU" dirty="0"/>
          </a:p>
        </p:txBody>
      </p:sp>
      <p:sp>
        <p:nvSpPr>
          <p:cNvPr id="4" name="Text Placeholder 3"/>
          <p:cNvSpPr>
            <a:spLocks noGrp="1"/>
          </p:cNvSpPr>
          <p:nvPr>
            <p:ph type="body" idx="1"/>
          </p:nvPr>
        </p:nvSpPr>
        <p:spPr/>
        <p:txBody>
          <a:bodyPr/>
          <a:lstStyle/>
          <a:p>
            <a:r>
              <a:rPr lang="en-AU" smtClean="0"/>
              <a:t>The good</a:t>
            </a:r>
            <a:endParaRPr lang="en-AU" dirty="0"/>
          </a:p>
        </p:txBody>
      </p:sp>
      <p:sp>
        <p:nvSpPr>
          <p:cNvPr id="5" name="Content Placeholder 4"/>
          <p:cNvSpPr>
            <a:spLocks noGrp="1"/>
          </p:cNvSpPr>
          <p:nvPr>
            <p:ph sz="quarter" idx="2"/>
          </p:nvPr>
        </p:nvSpPr>
        <p:spPr/>
        <p:txBody>
          <a:bodyPr>
            <a:normAutofit fontScale="92500" lnSpcReduction="20000"/>
          </a:bodyPr>
          <a:lstStyle/>
          <a:p>
            <a:r>
              <a:rPr lang="en-AU" dirty="0"/>
              <a:t>Trivial light management</a:t>
            </a:r>
          </a:p>
          <a:p>
            <a:pPr lvl="1"/>
            <a:r>
              <a:rPr lang="en-AU" dirty="0"/>
              <a:t>Enables many lights</a:t>
            </a:r>
          </a:p>
          <a:p>
            <a:r>
              <a:rPr lang="en-AU" dirty="0"/>
              <a:t>Simple (light) </a:t>
            </a:r>
            <a:r>
              <a:rPr lang="en-AU" dirty="0" err="1"/>
              <a:t>shader</a:t>
            </a:r>
            <a:r>
              <a:rPr lang="en-AU" dirty="0"/>
              <a:t> management</a:t>
            </a:r>
          </a:p>
          <a:p>
            <a:r>
              <a:rPr lang="en-AU" dirty="0" smtClean="0"/>
              <a:t>High Shading efficiency</a:t>
            </a:r>
          </a:p>
          <a:p>
            <a:pPr lvl="1"/>
            <a:r>
              <a:rPr lang="en-AU" dirty="0" smtClean="0"/>
              <a:t>Only shade lit samples</a:t>
            </a:r>
          </a:p>
          <a:p>
            <a:r>
              <a:rPr lang="en-AU" dirty="0" smtClean="0"/>
              <a:t>No overdraw</a:t>
            </a:r>
          </a:p>
          <a:p>
            <a:r>
              <a:rPr lang="en-AU" dirty="0" smtClean="0"/>
              <a:t>Single geometry pass</a:t>
            </a:r>
          </a:p>
          <a:p>
            <a:r>
              <a:rPr lang="en-AU" dirty="0" smtClean="0"/>
              <a:t>Shadow map reuse</a:t>
            </a:r>
          </a:p>
          <a:p>
            <a:endParaRPr lang="en-AU" dirty="0"/>
          </a:p>
        </p:txBody>
      </p:sp>
      <p:sp>
        <p:nvSpPr>
          <p:cNvPr id="6" name="Text Placeholder 5"/>
          <p:cNvSpPr>
            <a:spLocks noGrp="1"/>
          </p:cNvSpPr>
          <p:nvPr>
            <p:ph type="body" sz="half" idx="3"/>
          </p:nvPr>
        </p:nvSpPr>
        <p:spPr/>
        <p:txBody>
          <a:bodyPr/>
          <a:lstStyle/>
          <a:p>
            <a:r>
              <a:rPr lang="en-AU" smtClean="0"/>
              <a:t>The Bad</a:t>
            </a:r>
            <a:endParaRPr lang="en-AU" dirty="0"/>
          </a:p>
        </p:txBody>
      </p:sp>
      <p:sp>
        <p:nvSpPr>
          <p:cNvPr id="7" name="Content Placeholder 6"/>
          <p:cNvSpPr>
            <a:spLocks noGrp="1"/>
          </p:cNvSpPr>
          <p:nvPr>
            <p:ph sz="quarter" idx="4"/>
          </p:nvPr>
        </p:nvSpPr>
        <p:spPr/>
        <p:txBody>
          <a:bodyPr>
            <a:normAutofit fontScale="85000" lnSpcReduction="20000"/>
          </a:bodyPr>
          <a:lstStyle/>
          <a:p>
            <a:r>
              <a:rPr lang="en-AU" dirty="0" smtClean="0"/>
              <a:t>No transparency </a:t>
            </a:r>
          </a:p>
          <a:p>
            <a:r>
              <a:rPr lang="en-AU" dirty="0" smtClean="0"/>
              <a:t>Large frame buffer</a:t>
            </a:r>
          </a:p>
          <a:p>
            <a:pPr lvl="1"/>
            <a:r>
              <a:rPr lang="en-AU" dirty="0" smtClean="0"/>
              <a:t>Especially with MSAA</a:t>
            </a:r>
          </a:p>
          <a:p>
            <a:pPr lvl="1"/>
            <a:r>
              <a:rPr lang="en-AU" dirty="0" smtClean="0"/>
              <a:t>Accumulates light in frame buffer</a:t>
            </a:r>
          </a:p>
          <a:p>
            <a:pPr lvl="2"/>
            <a:r>
              <a:rPr lang="en-AU" dirty="0" smtClean="0"/>
              <a:t>High precision needed</a:t>
            </a:r>
          </a:p>
          <a:p>
            <a:r>
              <a:rPr lang="en-AU" dirty="0" smtClean="0"/>
              <a:t>Difficult to do multiple shading models</a:t>
            </a:r>
          </a:p>
          <a:p>
            <a:pPr lvl="1"/>
            <a:r>
              <a:rPr lang="en-AU" dirty="0" smtClean="0"/>
              <a:t>Custom </a:t>
            </a:r>
            <a:r>
              <a:rPr lang="en-AU" dirty="0" err="1" smtClean="0"/>
              <a:t>shaders</a:t>
            </a:r>
            <a:endParaRPr lang="en-AU" dirty="0" smtClean="0"/>
          </a:p>
          <a:p>
            <a:r>
              <a:rPr lang="en-AU" dirty="0" smtClean="0"/>
              <a:t>High memory bandwidth usage</a:t>
            </a:r>
          </a:p>
          <a:p>
            <a:endParaRPr lang="en-AU" dirty="0"/>
          </a:p>
        </p:txBody>
      </p:sp>
      <p:sp>
        <p:nvSpPr>
          <p:cNvPr id="24" name="Rounded Rectangle 23"/>
          <p:cNvSpPr/>
          <p:nvPr/>
        </p:nvSpPr>
        <p:spPr>
          <a:xfrm>
            <a:off x="4645028" y="1608296"/>
            <a:ext cx="3086100" cy="342900"/>
          </a:xfrm>
          <a:prstGeom prst="roundRect">
            <a:avLst>
              <a:gd name="adj" fmla="val 17159"/>
            </a:avLst>
          </a:prstGeom>
          <a:noFill/>
          <a:ln w="57150">
            <a:solidFill>
              <a:srgbClr val="C0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Tree>
    <p:extLst>
      <p:ext uri="{BB962C8B-B14F-4D97-AF65-F5344CB8AC3E}">
        <p14:creationId xmlns:p14="http://schemas.microsoft.com/office/powerpoint/2010/main" val="601636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AU" smtClean="0"/>
              <a:t>Summary: Trad. Deferred Shading</a:t>
            </a:r>
            <a:endParaRPr lang="en-AU" dirty="0"/>
          </a:p>
        </p:txBody>
      </p:sp>
      <p:sp>
        <p:nvSpPr>
          <p:cNvPr id="4" name="Text Placeholder 3"/>
          <p:cNvSpPr>
            <a:spLocks noGrp="1"/>
          </p:cNvSpPr>
          <p:nvPr>
            <p:ph type="body" idx="1"/>
          </p:nvPr>
        </p:nvSpPr>
        <p:spPr/>
        <p:txBody>
          <a:bodyPr/>
          <a:lstStyle/>
          <a:p>
            <a:r>
              <a:rPr lang="en-AU" smtClean="0"/>
              <a:t>The good</a:t>
            </a:r>
            <a:endParaRPr lang="en-AU" dirty="0"/>
          </a:p>
        </p:txBody>
      </p:sp>
      <p:sp>
        <p:nvSpPr>
          <p:cNvPr id="5" name="Content Placeholder 4"/>
          <p:cNvSpPr>
            <a:spLocks noGrp="1"/>
          </p:cNvSpPr>
          <p:nvPr>
            <p:ph sz="quarter" idx="2"/>
          </p:nvPr>
        </p:nvSpPr>
        <p:spPr/>
        <p:txBody>
          <a:bodyPr>
            <a:normAutofit fontScale="92500" lnSpcReduction="20000"/>
          </a:bodyPr>
          <a:lstStyle/>
          <a:p>
            <a:r>
              <a:rPr lang="en-AU" dirty="0"/>
              <a:t>Trivial light management</a:t>
            </a:r>
          </a:p>
          <a:p>
            <a:pPr lvl="1"/>
            <a:r>
              <a:rPr lang="en-AU" dirty="0"/>
              <a:t>Enables many lights</a:t>
            </a:r>
          </a:p>
          <a:p>
            <a:r>
              <a:rPr lang="en-AU" dirty="0"/>
              <a:t>Simple (light) </a:t>
            </a:r>
            <a:r>
              <a:rPr lang="en-AU" dirty="0" err="1"/>
              <a:t>shader</a:t>
            </a:r>
            <a:r>
              <a:rPr lang="en-AU" dirty="0"/>
              <a:t> management</a:t>
            </a:r>
          </a:p>
          <a:p>
            <a:r>
              <a:rPr lang="en-AU" dirty="0" smtClean="0"/>
              <a:t>High Shading efficiency</a:t>
            </a:r>
          </a:p>
          <a:p>
            <a:pPr lvl="1"/>
            <a:r>
              <a:rPr lang="en-AU" dirty="0" smtClean="0"/>
              <a:t>Only shade lit samples</a:t>
            </a:r>
          </a:p>
          <a:p>
            <a:r>
              <a:rPr lang="en-AU" dirty="0" smtClean="0"/>
              <a:t>No overdraw</a:t>
            </a:r>
          </a:p>
          <a:p>
            <a:r>
              <a:rPr lang="en-AU" dirty="0" smtClean="0"/>
              <a:t>Single geometry pass</a:t>
            </a:r>
          </a:p>
          <a:p>
            <a:r>
              <a:rPr lang="en-AU" dirty="0" smtClean="0"/>
              <a:t>Shadow map reuse</a:t>
            </a:r>
          </a:p>
          <a:p>
            <a:endParaRPr lang="en-AU" dirty="0"/>
          </a:p>
        </p:txBody>
      </p:sp>
      <p:sp>
        <p:nvSpPr>
          <p:cNvPr id="6" name="Text Placeholder 5"/>
          <p:cNvSpPr>
            <a:spLocks noGrp="1"/>
          </p:cNvSpPr>
          <p:nvPr>
            <p:ph type="body" sz="half" idx="3"/>
          </p:nvPr>
        </p:nvSpPr>
        <p:spPr/>
        <p:txBody>
          <a:bodyPr/>
          <a:lstStyle/>
          <a:p>
            <a:r>
              <a:rPr lang="en-AU" smtClean="0"/>
              <a:t>The Bad</a:t>
            </a:r>
            <a:endParaRPr lang="en-AU" dirty="0"/>
          </a:p>
        </p:txBody>
      </p:sp>
      <p:sp>
        <p:nvSpPr>
          <p:cNvPr id="7" name="Content Placeholder 6"/>
          <p:cNvSpPr>
            <a:spLocks noGrp="1"/>
          </p:cNvSpPr>
          <p:nvPr>
            <p:ph sz="quarter" idx="4"/>
          </p:nvPr>
        </p:nvSpPr>
        <p:spPr/>
        <p:txBody>
          <a:bodyPr>
            <a:normAutofit fontScale="85000" lnSpcReduction="20000"/>
          </a:bodyPr>
          <a:lstStyle/>
          <a:p>
            <a:r>
              <a:rPr lang="en-AU" dirty="0" smtClean="0"/>
              <a:t>No transparency </a:t>
            </a:r>
          </a:p>
          <a:p>
            <a:r>
              <a:rPr lang="en-AU" dirty="0" smtClean="0"/>
              <a:t>Large frame buffer</a:t>
            </a:r>
          </a:p>
          <a:p>
            <a:pPr lvl="1"/>
            <a:r>
              <a:rPr lang="en-AU" dirty="0" smtClean="0"/>
              <a:t>Especially with MSAA</a:t>
            </a:r>
          </a:p>
          <a:p>
            <a:pPr lvl="1"/>
            <a:r>
              <a:rPr lang="en-AU" dirty="0" smtClean="0"/>
              <a:t>Accumulates light in frame buffer</a:t>
            </a:r>
          </a:p>
          <a:p>
            <a:pPr lvl="2"/>
            <a:r>
              <a:rPr lang="en-AU" dirty="0" smtClean="0"/>
              <a:t>High precision needed</a:t>
            </a:r>
          </a:p>
          <a:p>
            <a:r>
              <a:rPr lang="en-AU" dirty="0" smtClean="0"/>
              <a:t>Difficult to do multiple shading models</a:t>
            </a:r>
          </a:p>
          <a:p>
            <a:pPr lvl="1"/>
            <a:r>
              <a:rPr lang="en-AU" dirty="0" smtClean="0"/>
              <a:t>Custom </a:t>
            </a:r>
            <a:r>
              <a:rPr lang="en-AU" dirty="0" err="1" smtClean="0"/>
              <a:t>shaders</a:t>
            </a:r>
            <a:endParaRPr lang="en-AU" dirty="0" smtClean="0"/>
          </a:p>
          <a:p>
            <a:r>
              <a:rPr lang="en-AU" dirty="0" smtClean="0"/>
              <a:t>High memory bandwidth usage</a:t>
            </a:r>
          </a:p>
          <a:p>
            <a:endParaRPr lang="en-AU" dirty="0"/>
          </a:p>
        </p:txBody>
      </p:sp>
      <p:sp>
        <p:nvSpPr>
          <p:cNvPr id="25" name="Rounded Rectangle 24"/>
          <p:cNvSpPr/>
          <p:nvPr/>
        </p:nvSpPr>
        <p:spPr>
          <a:xfrm>
            <a:off x="4580740" y="1915194"/>
            <a:ext cx="3786019" cy="1295960"/>
          </a:xfrm>
          <a:prstGeom prst="roundRect">
            <a:avLst>
              <a:gd name="adj" fmla="val 17159"/>
            </a:avLst>
          </a:prstGeom>
          <a:noFill/>
          <a:ln w="57150">
            <a:solidFill>
              <a:srgbClr val="C0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Tree>
    <p:extLst>
      <p:ext uri="{BB962C8B-B14F-4D97-AF65-F5344CB8AC3E}">
        <p14:creationId xmlns:p14="http://schemas.microsoft.com/office/powerpoint/2010/main" val="20774419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AU" smtClean="0"/>
              <a:t>Summary: Trad. Deferred Shading</a:t>
            </a:r>
            <a:endParaRPr lang="en-AU" dirty="0"/>
          </a:p>
        </p:txBody>
      </p:sp>
      <p:sp>
        <p:nvSpPr>
          <p:cNvPr id="4" name="Text Placeholder 3"/>
          <p:cNvSpPr>
            <a:spLocks noGrp="1"/>
          </p:cNvSpPr>
          <p:nvPr>
            <p:ph type="body" idx="1"/>
          </p:nvPr>
        </p:nvSpPr>
        <p:spPr/>
        <p:txBody>
          <a:bodyPr/>
          <a:lstStyle/>
          <a:p>
            <a:r>
              <a:rPr lang="en-AU" smtClean="0"/>
              <a:t>The good</a:t>
            </a:r>
            <a:endParaRPr lang="en-AU" dirty="0"/>
          </a:p>
        </p:txBody>
      </p:sp>
      <p:sp>
        <p:nvSpPr>
          <p:cNvPr id="5" name="Content Placeholder 4"/>
          <p:cNvSpPr>
            <a:spLocks noGrp="1"/>
          </p:cNvSpPr>
          <p:nvPr>
            <p:ph sz="quarter" idx="2"/>
          </p:nvPr>
        </p:nvSpPr>
        <p:spPr/>
        <p:txBody>
          <a:bodyPr>
            <a:normAutofit fontScale="92500" lnSpcReduction="20000"/>
          </a:bodyPr>
          <a:lstStyle/>
          <a:p>
            <a:r>
              <a:rPr lang="en-AU" dirty="0"/>
              <a:t>Trivial light management</a:t>
            </a:r>
          </a:p>
          <a:p>
            <a:pPr lvl="1"/>
            <a:r>
              <a:rPr lang="en-AU" dirty="0"/>
              <a:t>Enables many lights</a:t>
            </a:r>
          </a:p>
          <a:p>
            <a:r>
              <a:rPr lang="en-AU" dirty="0"/>
              <a:t>Simple (light) </a:t>
            </a:r>
            <a:r>
              <a:rPr lang="en-AU" dirty="0" err="1"/>
              <a:t>shader</a:t>
            </a:r>
            <a:r>
              <a:rPr lang="en-AU" dirty="0"/>
              <a:t> management</a:t>
            </a:r>
          </a:p>
          <a:p>
            <a:r>
              <a:rPr lang="en-AU" dirty="0" smtClean="0"/>
              <a:t>High Shading efficiency</a:t>
            </a:r>
          </a:p>
          <a:p>
            <a:pPr lvl="1"/>
            <a:r>
              <a:rPr lang="en-AU" dirty="0" smtClean="0"/>
              <a:t>Only shade lit samples</a:t>
            </a:r>
          </a:p>
          <a:p>
            <a:r>
              <a:rPr lang="en-AU" dirty="0" smtClean="0"/>
              <a:t>No overdraw</a:t>
            </a:r>
          </a:p>
          <a:p>
            <a:r>
              <a:rPr lang="en-AU" dirty="0" smtClean="0"/>
              <a:t>Single geometry pass</a:t>
            </a:r>
          </a:p>
          <a:p>
            <a:r>
              <a:rPr lang="en-AU" dirty="0" smtClean="0"/>
              <a:t>Shadow map reuse</a:t>
            </a:r>
          </a:p>
          <a:p>
            <a:endParaRPr lang="en-AU" dirty="0"/>
          </a:p>
        </p:txBody>
      </p:sp>
      <p:sp>
        <p:nvSpPr>
          <p:cNvPr id="6" name="Text Placeholder 5"/>
          <p:cNvSpPr>
            <a:spLocks noGrp="1"/>
          </p:cNvSpPr>
          <p:nvPr>
            <p:ph type="body" sz="half" idx="3"/>
          </p:nvPr>
        </p:nvSpPr>
        <p:spPr/>
        <p:txBody>
          <a:bodyPr/>
          <a:lstStyle/>
          <a:p>
            <a:r>
              <a:rPr lang="en-AU" smtClean="0"/>
              <a:t>The Bad</a:t>
            </a:r>
            <a:endParaRPr lang="en-AU" dirty="0"/>
          </a:p>
        </p:txBody>
      </p:sp>
      <p:sp>
        <p:nvSpPr>
          <p:cNvPr id="7" name="Content Placeholder 6"/>
          <p:cNvSpPr>
            <a:spLocks noGrp="1"/>
          </p:cNvSpPr>
          <p:nvPr>
            <p:ph sz="quarter" idx="4"/>
          </p:nvPr>
        </p:nvSpPr>
        <p:spPr/>
        <p:txBody>
          <a:bodyPr>
            <a:normAutofit fontScale="85000" lnSpcReduction="20000"/>
          </a:bodyPr>
          <a:lstStyle/>
          <a:p>
            <a:r>
              <a:rPr lang="en-AU" dirty="0" smtClean="0"/>
              <a:t>No transparency </a:t>
            </a:r>
          </a:p>
          <a:p>
            <a:r>
              <a:rPr lang="en-AU" dirty="0" smtClean="0"/>
              <a:t>Large frame buffer</a:t>
            </a:r>
          </a:p>
          <a:p>
            <a:pPr lvl="1"/>
            <a:r>
              <a:rPr lang="en-AU" dirty="0" smtClean="0"/>
              <a:t>Especially with MSAA</a:t>
            </a:r>
          </a:p>
          <a:p>
            <a:pPr lvl="1"/>
            <a:r>
              <a:rPr lang="en-AU" dirty="0" smtClean="0"/>
              <a:t>Accumulates light in frame buffer</a:t>
            </a:r>
          </a:p>
          <a:p>
            <a:pPr lvl="2"/>
            <a:r>
              <a:rPr lang="en-AU" dirty="0" smtClean="0"/>
              <a:t>High precision needed</a:t>
            </a:r>
          </a:p>
          <a:p>
            <a:r>
              <a:rPr lang="en-AU" dirty="0" smtClean="0"/>
              <a:t>Difficult to do multiple shading models</a:t>
            </a:r>
          </a:p>
          <a:p>
            <a:pPr lvl="1"/>
            <a:r>
              <a:rPr lang="en-AU" dirty="0" smtClean="0"/>
              <a:t>Custom </a:t>
            </a:r>
            <a:r>
              <a:rPr lang="en-AU" dirty="0" err="1" smtClean="0"/>
              <a:t>shaders</a:t>
            </a:r>
            <a:endParaRPr lang="en-AU" dirty="0" smtClean="0"/>
          </a:p>
          <a:p>
            <a:r>
              <a:rPr lang="en-AU" dirty="0" smtClean="0"/>
              <a:t>High memory bandwidth usage</a:t>
            </a:r>
          </a:p>
          <a:p>
            <a:endParaRPr lang="en-AU" dirty="0"/>
          </a:p>
        </p:txBody>
      </p:sp>
      <p:sp>
        <p:nvSpPr>
          <p:cNvPr id="21" name="Rounded Rectangle 20"/>
          <p:cNvSpPr/>
          <p:nvPr/>
        </p:nvSpPr>
        <p:spPr>
          <a:xfrm>
            <a:off x="4645027" y="3112888"/>
            <a:ext cx="4041775" cy="887611"/>
          </a:xfrm>
          <a:prstGeom prst="roundRect">
            <a:avLst>
              <a:gd name="adj" fmla="val 17159"/>
            </a:avLst>
          </a:prstGeom>
          <a:noFill/>
          <a:ln w="57150">
            <a:solidFill>
              <a:srgbClr val="C0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Tree>
    <p:extLst>
      <p:ext uri="{BB962C8B-B14F-4D97-AF65-F5344CB8AC3E}">
        <p14:creationId xmlns:p14="http://schemas.microsoft.com/office/powerpoint/2010/main" val="10007993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AU" dirty="0" smtClean="0"/>
              <a:t>Summary: Trad. Deferred Shading</a:t>
            </a:r>
            <a:endParaRPr lang="en-AU" dirty="0"/>
          </a:p>
        </p:txBody>
      </p:sp>
      <p:sp>
        <p:nvSpPr>
          <p:cNvPr id="4" name="Text Placeholder 3"/>
          <p:cNvSpPr>
            <a:spLocks noGrp="1"/>
          </p:cNvSpPr>
          <p:nvPr>
            <p:ph type="body" idx="1"/>
          </p:nvPr>
        </p:nvSpPr>
        <p:spPr/>
        <p:txBody>
          <a:bodyPr/>
          <a:lstStyle/>
          <a:p>
            <a:r>
              <a:rPr lang="en-AU" smtClean="0"/>
              <a:t>The good</a:t>
            </a:r>
            <a:endParaRPr lang="en-AU" dirty="0"/>
          </a:p>
        </p:txBody>
      </p:sp>
      <p:sp>
        <p:nvSpPr>
          <p:cNvPr id="5" name="Content Placeholder 4"/>
          <p:cNvSpPr>
            <a:spLocks noGrp="1"/>
          </p:cNvSpPr>
          <p:nvPr>
            <p:ph sz="quarter" idx="2"/>
          </p:nvPr>
        </p:nvSpPr>
        <p:spPr/>
        <p:txBody>
          <a:bodyPr>
            <a:normAutofit fontScale="92500" lnSpcReduction="20000"/>
          </a:bodyPr>
          <a:lstStyle/>
          <a:p>
            <a:r>
              <a:rPr lang="en-AU" dirty="0"/>
              <a:t>Trivial light management</a:t>
            </a:r>
          </a:p>
          <a:p>
            <a:pPr lvl="1"/>
            <a:r>
              <a:rPr lang="en-AU" dirty="0"/>
              <a:t>Enables many lights</a:t>
            </a:r>
          </a:p>
          <a:p>
            <a:r>
              <a:rPr lang="en-AU" dirty="0"/>
              <a:t>Simple (light) </a:t>
            </a:r>
            <a:r>
              <a:rPr lang="en-AU" dirty="0" err="1"/>
              <a:t>shader</a:t>
            </a:r>
            <a:r>
              <a:rPr lang="en-AU" dirty="0"/>
              <a:t> management</a:t>
            </a:r>
          </a:p>
          <a:p>
            <a:r>
              <a:rPr lang="en-AU" dirty="0" smtClean="0"/>
              <a:t>High Shading efficiency</a:t>
            </a:r>
          </a:p>
          <a:p>
            <a:pPr lvl="1"/>
            <a:r>
              <a:rPr lang="en-AU" dirty="0" smtClean="0"/>
              <a:t>Only shade lit samples</a:t>
            </a:r>
          </a:p>
          <a:p>
            <a:r>
              <a:rPr lang="en-AU" dirty="0" smtClean="0"/>
              <a:t>No overdraw</a:t>
            </a:r>
          </a:p>
          <a:p>
            <a:r>
              <a:rPr lang="en-AU" dirty="0" smtClean="0"/>
              <a:t>Single geometry pass</a:t>
            </a:r>
          </a:p>
          <a:p>
            <a:r>
              <a:rPr lang="en-AU" dirty="0" smtClean="0"/>
              <a:t>Shadow map reuse</a:t>
            </a:r>
          </a:p>
          <a:p>
            <a:endParaRPr lang="en-AU" dirty="0"/>
          </a:p>
        </p:txBody>
      </p:sp>
      <p:sp>
        <p:nvSpPr>
          <p:cNvPr id="6" name="Text Placeholder 5"/>
          <p:cNvSpPr>
            <a:spLocks noGrp="1"/>
          </p:cNvSpPr>
          <p:nvPr>
            <p:ph type="body" sz="half" idx="3"/>
          </p:nvPr>
        </p:nvSpPr>
        <p:spPr/>
        <p:txBody>
          <a:bodyPr/>
          <a:lstStyle/>
          <a:p>
            <a:r>
              <a:rPr lang="en-AU" smtClean="0"/>
              <a:t>The Bad</a:t>
            </a:r>
            <a:endParaRPr lang="en-AU" dirty="0"/>
          </a:p>
        </p:txBody>
      </p:sp>
      <p:sp>
        <p:nvSpPr>
          <p:cNvPr id="7" name="Content Placeholder 6"/>
          <p:cNvSpPr>
            <a:spLocks noGrp="1"/>
          </p:cNvSpPr>
          <p:nvPr>
            <p:ph sz="quarter" idx="4"/>
          </p:nvPr>
        </p:nvSpPr>
        <p:spPr/>
        <p:txBody>
          <a:bodyPr>
            <a:normAutofit fontScale="85000" lnSpcReduction="20000"/>
          </a:bodyPr>
          <a:lstStyle/>
          <a:p>
            <a:r>
              <a:rPr lang="en-AU" dirty="0" smtClean="0"/>
              <a:t>No transparency </a:t>
            </a:r>
          </a:p>
          <a:p>
            <a:r>
              <a:rPr lang="en-AU" dirty="0" smtClean="0"/>
              <a:t>Large frame buffer</a:t>
            </a:r>
          </a:p>
          <a:p>
            <a:pPr lvl="1"/>
            <a:r>
              <a:rPr lang="en-AU" dirty="0" smtClean="0"/>
              <a:t>Especially with MSAA</a:t>
            </a:r>
          </a:p>
          <a:p>
            <a:pPr lvl="1"/>
            <a:r>
              <a:rPr lang="en-AU" dirty="0" smtClean="0"/>
              <a:t>Accumulates light in frame buffer</a:t>
            </a:r>
          </a:p>
          <a:p>
            <a:pPr lvl="2"/>
            <a:r>
              <a:rPr lang="en-AU" dirty="0" smtClean="0"/>
              <a:t>High precision needed</a:t>
            </a:r>
          </a:p>
          <a:p>
            <a:r>
              <a:rPr lang="en-AU" dirty="0" smtClean="0"/>
              <a:t>Difficult to do multiple shading models</a:t>
            </a:r>
          </a:p>
          <a:p>
            <a:pPr lvl="1"/>
            <a:r>
              <a:rPr lang="en-AU" dirty="0" smtClean="0"/>
              <a:t>Custom </a:t>
            </a:r>
            <a:r>
              <a:rPr lang="en-AU" dirty="0" err="1" smtClean="0"/>
              <a:t>shaders</a:t>
            </a:r>
            <a:endParaRPr lang="en-AU" dirty="0" smtClean="0"/>
          </a:p>
          <a:p>
            <a:r>
              <a:rPr lang="en-AU" dirty="0" smtClean="0"/>
              <a:t>High memory bandwidth usage</a:t>
            </a:r>
          </a:p>
          <a:p>
            <a:endParaRPr lang="en-AU" dirty="0"/>
          </a:p>
        </p:txBody>
      </p:sp>
      <p:sp>
        <p:nvSpPr>
          <p:cNvPr id="26" name="Rounded Rectangle 25"/>
          <p:cNvSpPr/>
          <p:nvPr/>
        </p:nvSpPr>
        <p:spPr>
          <a:xfrm>
            <a:off x="4580741" y="3897238"/>
            <a:ext cx="4106062" cy="540236"/>
          </a:xfrm>
          <a:prstGeom prst="roundRect">
            <a:avLst>
              <a:gd name="adj" fmla="val 17159"/>
            </a:avLst>
          </a:prstGeom>
          <a:noFill/>
          <a:ln w="57150">
            <a:solidFill>
              <a:srgbClr val="C0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Tree>
    <p:extLst>
      <p:ext uri="{BB962C8B-B14F-4D97-AF65-F5344CB8AC3E}">
        <p14:creationId xmlns:p14="http://schemas.microsoft.com/office/powerpoint/2010/main" val="42295919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Modern Shading Techniques</a:t>
            </a:r>
            <a:endParaRPr lang="sv-SE" dirty="0"/>
          </a:p>
        </p:txBody>
      </p:sp>
      <p:sp>
        <p:nvSpPr>
          <p:cNvPr id="2" name="Text Placeholder 1"/>
          <p:cNvSpPr>
            <a:spLocks noGrp="1"/>
          </p:cNvSpPr>
          <p:nvPr>
            <p:ph type="body" idx="1"/>
          </p:nvPr>
        </p:nvSpPr>
        <p:spPr/>
        <p:txBody>
          <a:bodyPr/>
          <a:lstStyle/>
          <a:p>
            <a:r>
              <a:rPr lang="sv-SE" dirty="0" smtClean="0"/>
              <a:t>Part 2</a:t>
            </a:r>
            <a:endParaRPr lang="sv-SE" dirty="0"/>
          </a:p>
        </p:txBody>
      </p:sp>
    </p:spTree>
    <p:extLst>
      <p:ext uri="{BB962C8B-B14F-4D97-AF65-F5344CB8AC3E}">
        <p14:creationId xmlns:p14="http://schemas.microsoft.com/office/powerpoint/2010/main" val="38481633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GPU Performance Trends</a:t>
            </a:r>
            <a:endParaRPr lang="en-AU"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3458113116"/>
              </p:ext>
            </p:extLst>
          </p:nvPr>
        </p:nvGraphicFramePr>
        <p:xfrm>
          <a:off x="1098429" y="800100"/>
          <a:ext cx="6975895" cy="4024941"/>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1283895" y="1202942"/>
            <a:ext cx="269626" cy="276999"/>
          </a:xfrm>
          <a:prstGeom prst="rect">
            <a:avLst/>
          </a:prstGeom>
          <a:noFill/>
        </p:spPr>
        <p:txBody>
          <a:bodyPr wrap="none" rtlCol="0">
            <a:spAutoFit/>
          </a:bodyPr>
          <a:lstStyle/>
          <a:p>
            <a:r>
              <a:rPr lang="en-US" sz="1200" dirty="0">
                <a:solidFill>
                  <a:sysClr val="windowText" lastClr="000000"/>
                </a:solidFill>
              </a:rPr>
              <a:t>2</a:t>
            </a:r>
            <a:endParaRPr lang="sv-SE" sz="1200" dirty="0">
              <a:solidFill>
                <a:sysClr val="windowText" lastClr="000000"/>
              </a:solidFill>
            </a:endParaRPr>
          </a:p>
        </p:txBody>
      </p:sp>
      <p:sp>
        <p:nvSpPr>
          <p:cNvPr id="5" name="TextBox 4"/>
          <p:cNvSpPr txBox="1"/>
          <p:nvPr/>
        </p:nvSpPr>
        <p:spPr>
          <a:xfrm>
            <a:off x="1283895" y="1565695"/>
            <a:ext cx="269626" cy="276999"/>
          </a:xfrm>
          <a:prstGeom prst="rect">
            <a:avLst/>
          </a:prstGeom>
          <a:noFill/>
        </p:spPr>
        <p:txBody>
          <a:bodyPr wrap="none" rtlCol="0">
            <a:spAutoFit/>
          </a:bodyPr>
          <a:lstStyle/>
          <a:p>
            <a:r>
              <a:rPr lang="en-US" sz="1200" dirty="0">
                <a:solidFill>
                  <a:sysClr val="windowText" lastClr="000000"/>
                </a:solidFill>
              </a:rPr>
              <a:t>2</a:t>
            </a:r>
            <a:endParaRPr lang="sv-SE" sz="1200" dirty="0">
              <a:solidFill>
                <a:sysClr val="windowText" lastClr="000000"/>
              </a:solidFill>
            </a:endParaRPr>
          </a:p>
        </p:txBody>
      </p:sp>
      <p:sp>
        <p:nvSpPr>
          <p:cNvPr id="6" name="TextBox 5"/>
          <p:cNvSpPr txBox="1"/>
          <p:nvPr/>
        </p:nvSpPr>
        <p:spPr>
          <a:xfrm>
            <a:off x="1283895" y="1955443"/>
            <a:ext cx="269626" cy="276999"/>
          </a:xfrm>
          <a:prstGeom prst="rect">
            <a:avLst/>
          </a:prstGeom>
          <a:noFill/>
        </p:spPr>
        <p:txBody>
          <a:bodyPr wrap="none" rtlCol="0">
            <a:spAutoFit/>
          </a:bodyPr>
          <a:lstStyle/>
          <a:p>
            <a:r>
              <a:rPr lang="en-US" sz="1200" dirty="0">
                <a:solidFill>
                  <a:sysClr val="windowText" lastClr="000000"/>
                </a:solidFill>
              </a:rPr>
              <a:t>2</a:t>
            </a:r>
            <a:endParaRPr lang="sv-SE" sz="1200" dirty="0">
              <a:solidFill>
                <a:sysClr val="windowText" lastClr="000000"/>
              </a:solidFill>
            </a:endParaRPr>
          </a:p>
        </p:txBody>
      </p:sp>
      <p:sp>
        <p:nvSpPr>
          <p:cNvPr id="8" name="TextBox 7"/>
          <p:cNvSpPr txBox="1"/>
          <p:nvPr/>
        </p:nvSpPr>
        <p:spPr>
          <a:xfrm>
            <a:off x="1283895" y="2329697"/>
            <a:ext cx="269626" cy="276999"/>
          </a:xfrm>
          <a:prstGeom prst="rect">
            <a:avLst/>
          </a:prstGeom>
          <a:noFill/>
        </p:spPr>
        <p:txBody>
          <a:bodyPr wrap="none" rtlCol="0">
            <a:spAutoFit/>
          </a:bodyPr>
          <a:lstStyle/>
          <a:p>
            <a:r>
              <a:rPr lang="en-US" sz="1200" dirty="0">
                <a:solidFill>
                  <a:sysClr val="windowText" lastClr="000000"/>
                </a:solidFill>
              </a:rPr>
              <a:t>2</a:t>
            </a:r>
            <a:endParaRPr lang="sv-SE" sz="1200" dirty="0">
              <a:solidFill>
                <a:sysClr val="windowText" lastClr="000000"/>
              </a:solidFill>
            </a:endParaRPr>
          </a:p>
        </p:txBody>
      </p:sp>
      <p:sp>
        <p:nvSpPr>
          <p:cNvPr id="9" name="TextBox 8"/>
          <p:cNvSpPr txBox="1"/>
          <p:nvPr/>
        </p:nvSpPr>
        <p:spPr>
          <a:xfrm>
            <a:off x="1283895" y="2718677"/>
            <a:ext cx="269626" cy="276999"/>
          </a:xfrm>
          <a:prstGeom prst="rect">
            <a:avLst/>
          </a:prstGeom>
          <a:noFill/>
        </p:spPr>
        <p:txBody>
          <a:bodyPr wrap="none" rtlCol="0">
            <a:spAutoFit/>
          </a:bodyPr>
          <a:lstStyle/>
          <a:p>
            <a:r>
              <a:rPr lang="en-US" sz="1200" dirty="0">
                <a:solidFill>
                  <a:sysClr val="windowText" lastClr="000000"/>
                </a:solidFill>
              </a:rPr>
              <a:t>2</a:t>
            </a:r>
            <a:endParaRPr lang="sv-SE" sz="1200" dirty="0">
              <a:solidFill>
                <a:sysClr val="windowText" lastClr="000000"/>
              </a:solidFill>
            </a:endParaRPr>
          </a:p>
        </p:txBody>
      </p:sp>
      <p:sp>
        <p:nvSpPr>
          <p:cNvPr id="11" name="TextBox 10"/>
          <p:cNvSpPr txBox="1"/>
          <p:nvPr/>
        </p:nvSpPr>
        <p:spPr>
          <a:xfrm>
            <a:off x="1283895" y="3098683"/>
            <a:ext cx="269626" cy="276999"/>
          </a:xfrm>
          <a:prstGeom prst="rect">
            <a:avLst/>
          </a:prstGeom>
          <a:noFill/>
        </p:spPr>
        <p:txBody>
          <a:bodyPr wrap="none" rtlCol="0">
            <a:spAutoFit/>
          </a:bodyPr>
          <a:lstStyle/>
          <a:p>
            <a:r>
              <a:rPr lang="en-US" sz="1200" dirty="0">
                <a:solidFill>
                  <a:sysClr val="windowText" lastClr="000000"/>
                </a:solidFill>
              </a:rPr>
              <a:t>2</a:t>
            </a:r>
            <a:endParaRPr lang="sv-SE" sz="1200" dirty="0">
              <a:solidFill>
                <a:sysClr val="windowText" lastClr="000000"/>
              </a:solidFill>
            </a:endParaRPr>
          </a:p>
        </p:txBody>
      </p:sp>
      <p:sp>
        <p:nvSpPr>
          <p:cNvPr id="12" name="TextBox 11"/>
          <p:cNvSpPr txBox="1"/>
          <p:nvPr/>
        </p:nvSpPr>
        <p:spPr>
          <a:xfrm>
            <a:off x="1283895" y="3473489"/>
            <a:ext cx="269626" cy="276999"/>
          </a:xfrm>
          <a:prstGeom prst="rect">
            <a:avLst/>
          </a:prstGeom>
          <a:noFill/>
        </p:spPr>
        <p:txBody>
          <a:bodyPr wrap="none" rtlCol="0">
            <a:spAutoFit/>
          </a:bodyPr>
          <a:lstStyle/>
          <a:p>
            <a:r>
              <a:rPr lang="en-US" sz="1200" dirty="0">
                <a:solidFill>
                  <a:sysClr val="windowText" lastClr="000000"/>
                </a:solidFill>
              </a:rPr>
              <a:t>2</a:t>
            </a:r>
            <a:endParaRPr lang="sv-SE" sz="1200" dirty="0">
              <a:solidFill>
                <a:sysClr val="windowText" lastClr="000000"/>
              </a:solidFill>
            </a:endParaRPr>
          </a:p>
        </p:txBody>
      </p:sp>
      <p:sp>
        <p:nvSpPr>
          <p:cNvPr id="13" name="TextBox 12"/>
          <p:cNvSpPr txBox="1"/>
          <p:nvPr/>
        </p:nvSpPr>
        <p:spPr>
          <a:xfrm>
            <a:off x="1283895" y="3859246"/>
            <a:ext cx="269626" cy="276999"/>
          </a:xfrm>
          <a:prstGeom prst="rect">
            <a:avLst/>
          </a:prstGeom>
          <a:noFill/>
        </p:spPr>
        <p:txBody>
          <a:bodyPr wrap="none" rtlCol="0">
            <a:spAutoFit/>
          </a:bodyPr>
          <a:lstStyle/>
          <a:p>
            <a:r>
              <a:rPr lang="en-US" sz="1200" dirty="0">
                <a:solidFill>
                  <a:sysClr val="windowText" lastClr="000000"/>
                </a:solidFill>
              </a:rPr>
              <a:t>2</a:t>
            </a:r>
            <a:endParaRPr lang="sv-SE" sz="1200" dirty="0">
              <a:solidFill>
                <a:sysClr val="windowText" lastClr="000000"/>
              </a:solidFill>
            </a:endParaRPr>
          </a:p>
        </p:txBody>
      </p:sp>
    </p:spTree>
    <p:extLst>
      <p:ext uri="{BB962C8B-B14F-4D97-AF65-F5344CB8AC3E}">
        <p14:creationId xmlns:p14="http://schemas.microsoft.com/office/powerpoint/2010/main" val="34153955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4904680" y="1063625"/>
            <a:ext cx="3957131" cy="2196733"/>
            <a:chOff x="513268" y="1132841"/>
            <a:chExt cx="7208143" cy="4050932"/>
          </a:xfrm>
        </p:grpSpPr>
        <p:pic>
          <p:nvPicPr>
            <p:cNvPr id="11" name="Picture 2" descr="http://img.brothersoft.com/screenshots/softimage/n/need_for_speed-_the_run_e3_2011_gameplay_trailer-457969-1307436690.jpeg"/>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13268" y="1132841"/>
              <a:ext cx="7203063" cy="405093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13268" y="1136135"/>
              <a:ext cx="7208143" cy="51080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AU" sz="1200" dirty="0" smtClean="0"/>
                <a:t>Need For Speed: The Run, ~2600 lights [Ferrier11]</a:t>
              </a:r>
              <a:endParaRPr lang="en-AU" sz="1200" dirty="0"/>
            </a:p>
          </p:txBody>
        </p:sp>
      </p:grpSp>
      <p:sp>
        <p:nvSpPr>
          <p:cNvPr id="2" name="Title 1"/>
          <p:cNvSpPr>
            <a:spLocks noGrp="1"/>
          </p:cNvSpPr>
          <p:nvPr>
            <p:ph type="title"/>
          </p:nvPr>
        </p:nvSpPr>
        <p:spPr/>
        <p:txBody>
          <a:bodyPr/>
          <a:lstStyle/>
          <a:p>
            <a:r>
              <a:rPr lang="en-AU" smtClean="0"/>
              <a:t>More Lights Please!</a:t>
            </a:r>
            <a:endParaRPr lang="sv-SE" dirty="0"/>
          </a:p>
        </p:txBody>
      </p:sp>
      <p:sp>
        <p:nvSpPr>
          <p:cNvPr id="3" name="Content Placeholder 2"/>
          <p:cNvSpPr>
            <a:spLocks noGrp="1"/>
          </p:cNvSpPr>
          <p:nvPr>
            <p:ph idx="1"/>
          </p:nvPr>
        </p:nvSpPr>
        <p:spPr>
          <a:xfrm>
            <a:off x="457200" y="1200150"/>
            <a:ext cx="3947160" cy="3394075"/>
          </a:xfrm>
        </p:spPr>
        <p:txBody>
          <a:bodyPr/>
          <a:lstStyle/>
          <a:p>
            <a:pPr lvl="0"/>
            <a:r>
              <a:rPr lang="en-AU" dirty="0" smtClean="0"/>
              <a:t>Dynamic Lights</a:t>
            </a:r>
          </a:p>
          <a:p>
            <a:pPr lvl="0"/>
            <a:r>
              <a:rPr lang="en-AU" dirty="0" smtClean="0"/>
              <a:t>Complex Lights</a:t>
            </a:r>
          </a:p>
          <a:p>
            <a:pPr lvl="0"/>
            <a:r>
              <a:rPr lang="en-AU" dirty="0" smtClean="0"/>
              <a:t>Artistic Freedom</a:t>
            </a:r>
          </a:p>
          <a:p>
            <a:pPr lvl="0"/>
            <a:r>
              <a:rPr lang="en-AU" dirty="0" smtClean="0"/>
              <a:t>Global Illumination</a:t>
            </a:r>
          </a:p>
          <a:p>
            <a:endParaRPr lang="sv-SE" dirty="0"/>
          </a:p>
        </p:txBody>
      </p:sp>
      <p:grpSp>
        <p:nvGrpSpPr>
          <p:cNvPr id="10" name="Group 9"/>
          <p:cNvGrpSpPr/>
          <p:nvPr/>
        </p:nvGrpSpPr>
        <p:grpSpPr>
          <a:xfrm>
            <a:off x="6350000" y="2108200"/>
            <a:ext cx="2692401" cy="2771836"/>
            <a:chOff x="4038600" y="1143000"/>
            <a:chExt cx="4876802" cy="5020687"/>
          </a:xfrm>
        </p:grpSpPr>
        <p:pic>
          <p:nvPicPr>
            <p:cNvPr id="8" name="Picture 2"/>
            <p:cNvPicPr>
              <a:picLocks noChangeAspect="1" noChangeArrowheads="1"/>
            </p:cNvPicPr>
            <p:nvPr/>
          </p:nvPicPr>
          <p:blipFill>
            <a:blip r:embed="rId4" cstate="email">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4038600" y="1143000"/>
              <a:ext cx="48768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038600" y="5327463"/>
              <a:ext cx="4876802" cy="83622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AU" sz="1200" dirty="0" smtClean="0"/>
                <a:t>Photon Splatting (Yao et al. 2010) </a:t>
              </a:r>
            </a:p>
            <a:p>
              <a:r>
                <a:rPr lang="en-AU" sz="1200" dirty="0" smtClean="0"/>
                <a:t>739k photons</a:t>
              </a:r>
              <a:endParaRPr lang="en-AU" sz="1200" dirty="0"/>
            </a:p>
          </p:txBody>
        </p:sp>
      </p:grpSp>
    </p:spTree>
    <p:extLst>
      <p:ext uri="{BB962C8B-B14F-4D97-AF65-F5344CB8AC3E}">
        <p14:creationId xmlns:p14="http://schemas.microsoft.com/office/powerpoint/2010/main" val="41004258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GPU Performance Trends</a:t>
            </a:r>
            <a:endParaRPr lang="en-AU"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4109672689"/>
              </p:ext>
            </p:extLst>
          </p:nvPr>
        </p:nvGraphicFramePr>
        <p:xfrm>
          <a:off x="1098429" y="800100"/>
          <a:ext cx="6975895" cy="4024941"/>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1283895" y="1202942"/>
            <a:ext cx="269626" cy="276999"/>
          </a:xfrm>
          <a:prstGeom prst="rect">
            <a:avLst/>
          </a:prstGeom>
          <a:noFill/>
        </p:spPr>
        <p:txBody>
          <a:bodyPr wrap="none" rtlCol="0">
            <a:spAutoFit/>
          </a:bodyPr>
          <a:lstStyle/>
          <a:p>
            <a:r>
              <a:rPr lang="en-US" sz="1200" dirty="0">
                <a:solidFill>
                  <a:sysClr val="windowText" lastClr="000000"/>
                </a:solidFill>
              </a:rPr>
              <a:t>2</a:t>
            </a:r>
            <a:endParaRPr lang="sv-SE" sz="1200" dirty="0">
              <a:solidFill>
                <a:sysClr val="windowText" lastClr="000000"/>
              </a:solidFill>
            </a:endParaRPr>
          </a:p>
        </p:txBody>
      </p:sp>
      <p:sp>
        <p:nvSpPr>
          <p:cNvPr id="5" name="TextBox 4"/>
          <p:cNvSpPr txBox="1"/>
          <p:nvPr/>
        </p:nvSpPr>
        <p:spPr>
          <a:xfrm>
            <a:off x="1283895" y="1565695"/>
            <a:ext cx="269626" cy="276999"/>
          </a:xfrm>
          <a:prstGeom prst="rect">
            <a:avLst/>
          </a:prstGeom>
          <a:noFill/>
        </p:spPr>
        <p:txBody>
          <a:bodyPr wrap="none" rtlCol="0">
            <a:spAutoFit/>
          </a:bodyPr>
          <a:lstStyle/>
          <a:p>
            <a:r>
              <a:rPr lang="en-US" sz="1200" dirty="0">
                <a:solidFill>
                  <a:sysClr val="windowText" lastClr="000000"/>
                </a:solidFill>
              </a:rPr>
              <a:t>2</a:t>
            </a:r>
            <a:endParaRPr lang="sv-SE" sz="1200" dirty="0">
              <a:solidFill>
                <a:sysClr val="windowText" lastClr="000000"/>
              </a:solidFill>
            </a:endParaRPr>
          </a:p>
        </p:txBody>
      </p:sp>
      <p:sp>
        <p:nvSpPr>
          <p:cNvPr id="6" name="TextBox 5"/>
          <p:cNvSpPr txBox="1"/>
          <p:nvPr/>
        </p:nvSpPr>
        <p:spPr>
          <a:xfrm>
            <a:off x="1283895" y="1955443"/>
            <a:ext cx="269626" cy="276999"/>
          </a:xfrm>
          <a:prstGeom prst="rect">
            <a:avLst/>
          </a:prstGeom>
          <a:noFill/>
        </p:spPr>
        <p:txBody>
          <a:bodyPr wrap="none" rtlCol="0">
            <a:spAutoFit/>
          </a:bodyPr>
          <a:lstStyle/>
          <a:p>
            <a:r>
              <a:rPr lang="en-US" sz="1200" dirty="0">
                <a:solidFill>
                  <a:sysClr val="windowText" lastClr="000000"/>
                </a:solidFill>
              </a:rPr>
              <a:t>2</a:t>
            </a:r>
            <a:endParaRPr lang="sv-SE" sz="1200" dirty="0">
              <a:solidFill>
                <a:sysClr val="windowText" lastClr="000000"/>
              </a:solidFill>
            </a:endParaRPr>
          </a:p>
        </p:txBody>
      </p:sp>
      <p:sp>
        <p:nvSpPr>
          <p:cNvPr id="8" name="TextBox 7"/>
          <p:cNvSpPr txBox="1"/>
          <p:nvPr/>
        </p:nvSpPr>
        <p:spPr>
          <a:xfrm>
            <a:off x="1283895" y="2329697"/>
            <a:ext cx="269626" cy="276999"/>
          </a:xfrm>
          <a:prstGeom prst="rect">
            <a:avLst/>
          </a:prstGeom>
          <a:noFill/>
        </p:spPr>
        <p:txBody>
          <a:bodyPr wrap="none" rtlCol="0">
            <a:spAutoFit/>
          </a:bodyPr>
          <a:lstStyle/>
          <a:p>
            <a:r>
              <a:rPr lang="en-US" sz="1200" dirty="0">
                <a:solidFill>
                  <a:sysClr val="windowText" lastClr="000000"/>
                </a:solidFill>
              </a:rPr>
              <a:t>2</a:t>
            </a:r>
            <a:endParaRPr lang="sv-SE" sz="1200" dirty="0">
              <a:solidFill>
                <a:sysClr val="windowText" lastClr="000000"/>
              </a:solidFill>
            </a:endParaRPr>
          </a:p>
        </p:txBody>
      </p:sp>
      <p:sp>
        <p:nvSpPr>
          <p:cNvPr id="9" name="TextBox 8"/>
          <p:cNvSpPr txBox="1"/>
          <p:nvPr/>
        </p:nvSpPr>
        <p:spPr>
          <a:xfrm>
            <a:off x="1283895" y="2718677"/>
            <a:ext cx="269626" cy="276999"/>
          </a:xfrm>
          <a:prstGeom prst="rect">
            <a:avLst/>
          </a:prstGeom>
          <a:noFill/>
        </p:spPr>
        <p:txBody>
          <a:bodyPr wrap="none" rtlCol="0">
            <a:spAutoFit/>
          </a:bodyPr>
          <a:lstStyle/>
          <a:p>
            <a:r>
              <a:rPr lang="en-US" sz="1200" dirty="0">
                <a:solidFill>
                  <a:sysClr val="windowText" lastClr="000000"/>
                </a:solidFill>
              </a:rPr>
              <a:t>2</a:t>
            </a:r>
            <a:endParaRPr lang="sv-SE" sz="1200" dirty="0">
              <a:solidFill>
                <a:sysClr val="windowText" lastClr="000000"/>
              </a:solidFill>
            </a:endParaRPr>
          </a:p>
        </p:txBody>
      </p:sp>
      <p:sp>
        <p:nvSpPr>
          <p:cNvPr id="11" name="TextBox 10"/>
          <p:cNvSpPr txBox="1"/>
          <p:nvPr/>
        </p:nvSpPr>
        <p:spPr>
          <a:xfrm>
            <a:off x="1283895" y="3098683"/>
            <a:ext cx="269626" cy="276999"/>
          </a:xfrm>
          <a:prstGeom prst="rect">
            <a:avLst/>
          </a:prstGeom>
          <a:noFill/>
        </p:spPr>
        <p:txBody>
          <a:bodyPr wrap="none" rtlCol="0">
            <a:spAutoFit/>
          </a:bodyPr>
          <a:lstStyle/>
          <a:p>
            <a:r>
              <a:rPr lang="en-US" sz="1200" dirty="0">
                <a:solidFill>
                  <a:sysClr val="windowText" lastClr="000000"/>
                </a:solidFill>
              </a:rPr>
              <a:t>2</a:t>
            </a:r>
            <a:endParaRPr lang="sv-SE" sz="1200" dirty="0">
              <a:solidFill>
                <a:sysClr val="windowText" lastClr="000000"/>
              </a:solidFill>
            </a:endParaRPr>
          </a:p>
        </p:txBody>
      </p:sp>
      <p:sp>
        <p:nvSpPr>
          <p:cNvPr id="12" name="TextBox 11"/>
          <p:cNvSpPr txBox="1"/>
          <p:nvPr/>
        </p:nvSpPr>
        <p:spPr>
          <a:xfrm>
            <a:off x="1283895" y="3473489"/>
            <a:ext cx="269626" cy="276999"/>
          </a:xfrm>
          <a:prstGeom prst="rect">
            <a:avLst/>
          </a:prstGeom>
          <a:noFill/>
        </p:spPr>
        <p:txBody>
          <a:bodyPr wrap="none" rtlCol="0">
            <a:spAutoFit/>
          </a:bodyPr>
          <a:lstStyle/>
          <a:p>
            <a:r>
              <a:rPr lang="en-US" sz="1200" dirty="0">
                <a:solidFill>
                  <a:sysClr val="windowText" lastClr="000000"/>
                </a:solidFill>
              </a:rPr>
              <a:t>2</a:t>
            </a:r>
            <a:endParaRPr lang="sv-SE" sz="1200" dirty="0">
              <a:solidFill>
                <a:sysClr val="windowText" lastClr="000000"/>
              </a:solidFill>
            </a:endParaRPr>
          </a:p>
        </p:txBody>
      </p:sp>
      <p:sp>
        <p:nvSpPr>
          <p:cNvPr id="13" name="TextBox 12"/>
          <p:cNvSpPr txBox="1"/>
          <p:nvPr/>
        </p:nvSpPr>
        <p:spPr>
          <a:xfrm>
            <a:off x="1283895" y="3859246"/>
            <a:ext cx="269626" cy="276999"/>
          </a:xfrm>
          <a:prstGeom prst="rect">
            <a:avLst/>
          </a:prstGeom>
          <a:noFill/>
        </p:spPr>
        <p:txBody>
          <a:bodyPr wrap="none" rtlCol="0">
            <a:spAutoFit/>
          </a:bodyPr>
          <a:lstStyle/>
          <a:p>
            <a:r>
              <a:rPr lang="en-US" sz="1200" dirty="0">
                <a:solidFill>
                  <a:sysClr val="windowText" lastClr="000000"/>
                </a:solidFill>
              </a:rPr>
              <a:t>2</a:t>
            </a:r>
            <a:endParaRPr lang="sv-SE" sz="1200" dirty="0">
              <a:solidFill>
                <a:sysClr val="windowText" lastClr="000000"/>
              </a:solidFill>
            </a:endParaRPr>
          </a:p>
        </p:txBody>
      </p:sp>
      <p:sp>
        <p:nvSpPr>
          <p:cNvPr id="14" name="Right Brace 13"/>
          <p:cNvSpPr/>
          <p:nvPr/>
        </p:nvSpPr>
        <p:spPr>
          <a:xfrm>
            <a:off x="7357253" y="1562864"/>
            <a:ext cx="204984" cy="1203340"/>
          </a:xfrm>
          <a:prstGeom prst="rightBrace">
            <a:avLst>
              <a:gd name="adj1" fmla="val 57920"/>
              <a:gd name="adj2" fmla="val 43388"/>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5" name="Rounded Rectangle 14"/>
          <p:cNvSpPr/>
          <p:nvPr/>
        </p:nvSpPr>
        <p:spPr>
          <a:xfrm>
            <a:off x="7562237" y="1697403"/>
            <a:ext cx="1196450" cy="8001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AU" dirty="0" smtClean="0"/>
              <a:t>Mind the Gap!</a:t>
            </a:r>
            <a:endParaRPr lang="en-AU" dirty="0"/>
          </a:p>
        </p:txBody>
      </p:sp>
      <p:cxnSp>
        <p:nvCxnSpPr>
          <p:cNvPr id="16" name="Straight Arrow Connector 15"/>
          <p:cNvCxnSpPr/>
          <p:nvPr/>
        </p:nvCxnSpPr>
        <p:spPr bwMode="auto">
          <a:xfrm flipV="1">
            <a:off x="1610671" y="2766205"/>
            <a:ext cx="5731342" cy="1328467"/>
          </a:xfrm>
          <a:prstGeom prst="straightConnector1">
            <a:avLst/>
          </a:prstGeom>
          <a:solidFill>
            <a:srgbClr val="000000"/>
          </a:solidFill>
          <a:ln w="57150" cap="flat" cmpd="sng" algn="ctr">
            <a:solidFill>
              <a:srgbClr val="FFFF00"/>
            </a:solidFill>
            <a:prstDash val="solid"/>
            <a:round/>
            <a:headEnd type="none" w="med" len="med"/>
            <a:tailEnd type="arrow"/>
          </a:ln>
          <a:effectLst/>
        </p:spPr>
      </p:cxnSp>
      <p:cxnSp>
        <p:nvCxnSpPr>
          <p:cNvPr id="17" name="Straight Arrow Connector 16"/>
          <p:cNvCxnSpPr/>
          <p:nvPr/>
        </p:nvCxnSpPr>
        <p:spPr bwMode="auto">
          <a:xfrm flipV="1">
            <a:off x="1610671" y="1562865"/>
            <a:ext cx="5689432" cy="2531807"/>
          </a:xfrm>
          <a:prstGeom prst="straightConnector1">
            <a:avLst/>
          </a:prstGeom>
          <a:solidFill>
            <a:srgbClr val="000000"/>
          </a:solidFill>
          <a:ln w="57150" cap="flat" cmpd="sng" algn="ctr">
            <a:solidFill>
              <a:schemeClr val="accent4"/>
            </a:solidFill>
            <a:prstDash val="solid"/>
            <a:round/>
            <a:headEnd type="none" w="med" len="med"/>
            <a:tailEnd type="arrow"/>
          </a:ln>
          <a:effectLst/>
        </p:spPr>
      </p:cxnSp>
      <p:sp>
        <p:nvSpPr>
          <p:cNvPr id="18" name="Rounded Rectangle 17"/>
          <p:cNvSpPr/>
          <p:nvPr/>
        </p:nvSpPr>
        <p:spPr bwMode="auto">
          <a:xfrm>
            <a:off x="7300103" y="1063625"/>
            <a:ext cx="1361902" cy="444404"/>
          </a:xfrm>
          <a:prstGeom prst="round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68580" tIns="34290" rIns="68580" bIns="34290" numCol="1" rtlCol="0" anchor="ctr" anchorCtr="0" compatLnSpc="1">
            <a:prstTxWarp prst="textNoShape">
              <a:avLst/>
            </a:prstTxWarp>
          </a:bodyPr>
          <a:lstStyle/>
          <a:p>
            <a:pPr algn="ctr"/>
            <a:r>
              <a:rPr lang="en-US" sz="2000" dirty="0">
                <a:solidFill>
                  <a:srgbClr val="000000"/>
                </a:solidFill>
                <a:latin typeface="Gill Sans" charset="0"/>
                <a:ea typeface="ヒラギノ角ゴ ProN W3" charset="0"/>
                <a:cs typeface="ヒラギノ角ゴ ProN W3" charset="0"/>
              </a:rPr>
              <a:t>≈ 100X</a:t>
            </a:r>
            <a:endParaRPr lang="sv-SE" sz="2000" dirty="0">
              <a:solidFill>
                <a:srgbClr val="000000"/>
              </a:solidFill>
              <a:latin typeface="Gill Sans" charset="0"/>
              <a:ea typeface="ヒラギノ角ゴ ProN W3" charset="0"/>
              <a:cs typeface="ヒラギノ角ゴ ProN W3" charset="0"/>
              <a:sym typeface="Gill Sans" charset="0"/>
            </a:endParaRPr>
          </a:p>
        </p:txBody>
      </p:sp>
      <p:sp>
        <p:nvSpPr>
          <p:cNvPr id="19" name="Rounded Rectangle 18"/>
          <p:cNvSpPr/>
          <p:nvPr/>
        </p:nvSpPr>
        <p:spPr bwMode="auto">
          <a:xfrm>
            <a:off x="7357253" y="2766204"/>
            <a:ext cx="1027336" cy="444404"/>
          </a:xfrm>
          <a:prstGeom prst="round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68580" tIns="34290" rIns="68580" bIns="34290" numCol="1" rtlCol="0" anchor="ctr" anchorCtr="0" compatLnSpc="1">
            <a:prstTxWarp prst="textNoShape">
              <a:avLst/>
            </a:prstTxWarp>
          </a:bodyPr>
          <a:lstStyle/>
          <a:p>
            <a:pPr algn="ctr" defTabSz="685800"/>
            <a:r>
              <a:rPr lang="en-US" sz="2000" dirty="0">
                <a:solidFill>
                  <a:srgbClr val="000000"/>
                </a:solidFill>
                <a:latin typeface="Gill Sans" charset="0"/>
                <a:ea typeface="ヒラギノ角ゴ ProN W3" charset="0"/>
                <a:cs typeface="ヒラギノ角ゴ ProN W3" charset="0"/>
                <a:sym typeface="Gill Sans" charset="0"/>
              </a:rPr>
              <a:t>≈10X</a:t>
            </a:r>
            <a:endParaRPr lang="sv-SE" sz="2000" dirty="0">
              <a:solidFill>
                <a:srgbClr val="000000"/>
              </a:solidFill>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10349753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25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25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5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25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25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8" grpId="0" animBg="1"/>
      <p:bldP spid="1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hexus.net/media/uploaded/2015/6/ff510e38-4007-4160-b107-d40b7d1e8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704" y="-133895"/>
            <a:ext cx="9390704" cy="541977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But!</a:t>
            </a:r>
            <a:endParaRPr lang="sv-SE" dirty="0"/>
          </a:p>
        </p:txBody>
      </p:sp>
      <p:sp>
        <p:nvSpPr>
          <p:cNvPr id="3" name="Content Placeholder 2"/>
          <p:cNvSpPr>
            <a:spLocks noGrp="1"/>
          </p:cNvSpPr>
          <p:nvPr>
            <p:ph idx="1"/>
          </p:nvPr>
        </p:nvSpPr>
        <p:spPr/>
        <p:txBody>
          <a:bodyPr>
            <a:normAutofit/>
          </a:bodyPr>
          <a:lstStyle/>
          <a:p>
            <a:r>
              <a:rPr lang="en-US" dirty="0" smtClean="0"/>
              <a:t>3D Memory!</a:t>
            </a:r>
          </a:p>
          <a:p>
            <a:r>
              <a:rPr lang="en-US" dirty="0" smtClean="0"/>
              <a:t>HBM!</a:t>
            </a:r>
          </a:p>
          <a:p>
            <a:r>
              <a:rPr lang="en-US" dirty="0" smtClean="0"/>
              <a:t>Pascal!</a:t>
            </a:r>
          </a:p>
        </p:txBody>
      </p:sp>
      <p:pic>
        <p:nvPicPr>
          <p:cNvPr id="1028" name="Picture 4" descr="http://www.enterprisetech.com/wp-content/uploads/2014/03/nvidia-pascal-gp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893" y="1063625"/>
            <a:ext cx="3504214" cy="195217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ular Callout 4"/>
          <p:cNvSpPr/>
          <p:nvPr/>
        </p:nvSpPr>
        <p:spPr>
          <a:xfrm>
            <a:off x="3451366" y="2213551"/>
            <a:ext cx="5464034" cy="2662555"/>
          </a:xfrm>
          <a:prstGeom prst="wedgeRectCallout">
            <a:avLst>
              <a:gd name="adj1" fmla="val -83469"/>
              <a:gd name="adj2" fmla="val 6689"/>
            </a:avLst>
          </a:prstGeom>
        </p:spPr>
        <p:style>
          <a:lnRef idx="1">
            <a:schemeClr val="accent1"/>
          </a:lnRef>
          <a:fillRef idx="3">
            <a:schemeClr val="accent1"/>
          </a:fillRef>
          <a:effectRef idx="2">
            <a:schemeClr val="accent1"/>
          </a:effectRef>
          <a:fontRef idx="minor">
            <a:schemeClr val="lt1"/>
          </a:fontRef>
        </p:style>
        <p:txBody>
          <a:bodyPr lIns="396000" rtlCol="0" anchor="ctr"/>
          <a:lstStyle/>
          <a:p>
            <a:pPr marL="285750" indent="-285750">
              <a:buFont typeface="Arial" panose="020B0604020202020204" pitchFamily="34" charset="0"/>
              <a:buChar char="•"/>
            </a:pPr>
            <a:r>
              <a:rPr lang="en-US" sz="2800" dirty="0" smtClean="0"/>
              <a:t>Solve Bandwidth problems!</a:t>
            </a:r>
          </a:p>
          <a:p>
            <a:pPr marL="285750" indent="-285750">
              <a:buFont typeface="Arial" panose="020B0604020202020204" pitchFamily="34" charset="0"/>
              <a:buChar char="•"/>
            </a:pPr>
            <a:r>
              <a:rPr lang="en-US" sz="2800" dirty="0" smtClean="0"/>
              <a:t>Transformational!</a:t>
            </a:r>
          </a:p>
          <a:p>
            <a:pPr marL="285750" indent="-285750">
              <a:buFont typeface="Arial" panose="020B0604020202020204" pitchFamily="34" charset="0"/>
              <a:buChar char="•"/>
            </a:pPr>
            <a:r>
              <a:rPr lang="en-US" sz="2800" dirty="0" smtClean="0"/>
              <a:t>Revolutionary!</a:t>
            </a:r>
          </a:p>
          <a:p>
            <a:pPr marL="285750" indent="-285750">
              <a:buFont typeface="Arial" panose="020B0604020202020204" pitchFamily="34" charset="0"/>
              <a:buChar char="•"/>
            </a:pPr>
            <a:r>
              <a:rPr lang="en-US" sz="2800" dirty="0" smtClean="0"/>
              <a:t>New Applications!</a:t>
            </a:r>
          </a:p>
          <a:p>
            <a:pPr marL="285750" indent="-285750">
              <a:buFont typeface="Arial" panose="020B0604020202020204" pitchFamily="34" charset="0"/>
              <a:buChar char="•"/>
            </a:pPr>
            <a:r>
              <a:rPr lang="en-US" sz="2800" dirty="0" smtClean="0"/>
              <a:t>Ice cream for everyone!</a:t>
            </a:r>
            <a:endParaRPr lang="sv-SE" sz="2800" dirty="0"/>
          </a:p>
        </p:txBody>
      </p:sp>
    </p:spTree>
    <p:extLst>
      <p:ext uri="{BB962C8B-B14F-4D97-AF65-F5344CB8AC3E}">
        <p14:creationId xmlns:p14="http://schemas.microsoft.com/office/powerpoint/2010/main" val="15766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713251516"/>
              </p:ext>
            </p:extLst>
          </p:nvPr>
        </p:nvGraphicFramePr>
        <p:xfrm>
          <a:off x="0" y="0"/>
          <a:ext cx="9144000" cy="51435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47050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ext uri="{D42A27DB-BD31-4B8C-83A1-F6EECF244321}">
                <p14:modId xmlns:p14="http://schemas.microsoft.com/office/powerpoint/2010/main" val="3320472659"/>
              </p:ext>
            </p:extLst>
          </p:nvPr>
        </p:nvGraphicFramePr>
        <p:xfrm>
          <a:off x="-48491" y="0"/>
          <a:ext cx="9240982" cy="51435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394414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smtClean="0"/>
              <a:t>Modern Shading Techniques</a:t>
            </a:r>
            <a:endParaRPr lang="en-AU" dirty="0"/>
          </a:p>
        </p:txBody>
      </p:sp>
      <p:sp>
        <p:nvSpPr>
          <p:cNvPr id="2" name="Content Placeholder 1"/>
          <p:cNvSpPr>
            <a:spLocks noGrp="1"/>
          </p:cNvSpPr>
          <p:nvPr>
            <p:ph idx="1"/>
          </p:nvPr>
        </p:nvSpPr>
        <p:spPr/>
        <p:txBody>
          <a:bodyPr>
            <a:normAutofit fontScale="70000" lnSpcReduction="20000"/>
          </a:bodyPr>
          <a:lstStyle/>
          <a:p>
            <a:r>
              <a:rPr lang="en-US" dirty="0" smtClean="0"/>
              <a:t>Observations:</a:t>
            </a:r>
          </a:p>
          <a:p>
            <a:pPr marL="971550" lvl="1" indent="-514350">
              <a:buFont typeface="+mj-lt"/>
              <a:buAutoNum type="arabicPeriod"/>
            </a:pPr>
            <a:r>
              <a:rPr lang="en-US" dirty="0" smtClean="0"/>
              <a:t>GPU Compute &gt;&gt; Bandwidth</a:t>
            </a:r>
          </a:p>
          <a:p>
            <a:pPr marL="971550" lvl="1" indent="-514350">
              <a:buFont typeface="+mj-lt"/>
              <a:buAutoNum type="arabicPeriod"/>
            </a:pPr>
            <a:r>
              <a:rPr lang="en-US" dirty="0" smtClean="0"/>
              <a:t>Better GPU general purpose capability</a:t>
            </a:r>
          </a:p>
          <a:p>
            <a:r>
              <a:rPr lang="en-US" dirty="0" smtClean="0"/>
              <a:t>Conclusion:</a:t>
            </a:r>
          </a:p>
          <a:p>
            <a:pPr lvl="1"/>
            <a:r>
              <a:rPr lang="en-US" dirty="0" smtClean="0"/>
              <a:t>Explore alternatives to rasterization!</a:t>
            </a:r>
          </a:p>
          <a:p>
            <a:pPr lvl="2"/>
            <a:r>
              <a:rPr lang="en-US" dirty="0" smtClean="0"/>
              <a:t>When it makes sense…</a:t>
            </a:r>
          </a:p>
          <a:p>
            <a:r>
              <a:rPr lang="en-US" dirty="0" smtClean="0"/>
              <a:t>Broad impact</a:t>
            </a:r>
          </a:p>
          <a:p>
            <a:pPr lvl="1"/>
            <a:r>
              <a:rPr lang="en-US" dirty="0" smtClean="0"/>
              <a:t>Many algorithms forced triangles!</a:t>
            </a:r>
          </a:p>
          <a:p>
            <a:pPr lvl="2"/>
            <a:r>
              <a:rPr lang="en-US" dirty="0" smtClean="0"/>
              <a:t>Shadow volumes</a:t>
            </a:r>
          </a:p>
          <a:p>
            <a:pPr lvl="2"/>
            <a:r>
              <a:rPr lang="en-US" dirty="0" smtClean="0"/>
              <a:t>Various splatting algorithms</a:t>
            </a:r>
            <a:endParaRPr lang="sv-SE" dirty="0"/>
          </a:p>
        </p:txBody>
      </p:sp>
    </p:spTree>
    <p:extLst>
      <p:ext uri="{BB962C8B-B14F-4D97-AF65-F5344CB8AC3E}">
        <p14:creationId xmlns:p14="http://schemas.microsoft.com/office/powerpoint/2010/main" val="12249815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AU" dirty="0" smtClean="0"/>
              <a:t>New type of overdraw</a:t>
            </a:r>
          </a:p>
          <a:p>
            <a:pPr lvl="1"/>
            <a:r>
              <a:rPr lang="en-AU" dirty="0" smtClean="0"/>
              <a:t>Light overdraw</a:t>
            </a:r>
          </a:p>
          <a:p>
            <a:r>
              <a:rPr lang="en-AU" dirty="0" smtClean="0"/>
              <a:t>N lights cover a certain pixel -&gt;</a:t>
            </a:r>
          </a:p>
          <a:p>
            <a:pPr lvl="1"/>
            <a:r>
              <a:rPr lang="en-AU" dirty="0" smtClean="0"/>
              <a:t>N reads from the </a:t>
            </a:r>
            <a:r>
              <a:rPr lang="en-AU" b="1" dirty="0" smtClean="0"/>
              <a:t>same </a:t>
            </a:r>
            <a:r>
              <a:rPr lang="en-AU" dirty="0" smtClean="0"/>
              <a:t>G-Buffer location</a:t>
            </a:r>
          </a:p>
        </p:txBody>
      </p:sp>
      <p:sp>
        <p:nvSpPr>
          <p:cNvPr id="3" name="Title 2"/>
          <p:cNvSpPr>
            <a:spLocks noGrp="1"/>
          </p:cNvSpPr>
          <p:nvPr>
            <p:ph type="title"/>
          </p:nvPr>
        </p:nvSpPr>
        <p:spPr/>
        <p:txBody>
          <a:bodyPr/>
          <a:lstStyle/>
          <a:p>
            <a:r>
              <a:rPr lang="en-AU" dirty="0" smtClean="0"/>
              <a:t>The Bandwidth problem</a:t>
            </a:r>
            <a:endParaRPr lang="en-AU" dirty="0"/>
          </a:p>
        </p:txBody>
      </p:sp>
      <p:sp>
        <p:nvSpPr>
          <p:cNvPr id="4" name="TextBox 3"/>
          <p:cNvSpPr txBox="1"/>
          <p:nvPr/>
        </p:nvSpPr>
        <p:spPr>
          <a:xfrm>
            <a:off x="3893385" y="3334174"/>
            <a:ext cx="5029200" cy="1477328"/>
          </a:xfrm>
          <a:prstGeom prst="rect">
            <a:avLst/>
          </a:prstGeom>
          <a:solidFill>
            <a:schemeClr val="bg1">
              <a:lumMod val="85000"/>
            </a:schemeClr>
          </a:solidFill>
          <a:ln>
            <a:solidFill>
              <a:srgbClr val="000000"/>
            </a:solidFill>
          </a:ln>
        </p:spPr>
        <p:txBody>
          <a:bodyPr wrap="square" rtlCol="0">
            <a:spAutoFit/>
          </a:bodyPr>
          <a:lstStyle/>
          <a:p>
            <a:r>
              <a:rPr lang="en-AU" b="1" dirty="0">
                <a:latin typeface="Courier New" pitchFamily="49" charset="0"/>
                <a:cs typeface="Courier New" pitchFamily="49" charset="0"/>
              </a:rPr>
              <a:t>for each</a:t>
            </a:r>
            <a:r>
              <a:rPr lang="en-AU" dirty="0">
                <a:latin typeface="Courier New" pitchFamily="49" charset="0"/>
                <a:cs typeface="Courier New" pitchFamily="49" charset="0"/>
              </a:rPr>
              <a:t> light</a:t>
            </a:r>
          </a:p>
          <a:p>
            <a:r>
              <a:rPr lang="en-AU" dirty="0">
                <a:latin typeface="Courier New" pitchFamily="49" charset="0"/>
                <a:cs typeface="Courier New" pitchFamily="49" charset="0"/>
              </a:rPr>
              <a:t>  </a:t>
            </a:r>
            <a:r>
              <a:rPr lang="en-AU" b="1" dirty="0">
                <a:latin typeface="Courier New" pitchFamily="49" charset="0"/>
                <a:cs typeface="Courier New" pitchFamily="49" charset="0"/>
              </a:rPr>
              <a:t>for each </a:t>
            </a:r>
            <a:r>
              <a:rPr lang="en-AU" dirty="0">
                <a:latin typeface="Courier New" pitchFamily="49" charset="0"/>
                <a:cs typeface="Courier New" pitchFamily="49" charset="0"/>
              </a:rPr>
              <a:t>covered pixel</a:t>
            </a:r>
          </a:p>
          <a:p>
            <a:r>
              <a:rPr lang="en-AU" dirty="0">
                <a:latin typeface="Courier New" pitchFamily="49" charset="0"/>
                <a:cs typeface="Courier New" pitchFamily="49" charset="0"/>
              </a:rPr>
              <a:t>    </a:t>
            </a:r>
            <a:r>
              <a:rPr lang="en-AU" b="1" dirty="0">
                <a:latin typeface="Courier New" pitchFamily="49" charset="0"/>
                <a:cs typeface="Courier New" pitchFamily="49" charset="0"/>
              </a:rPr>
              <a:t>read</a:t>
            </a:r>
            <a:r>
              <a:rPr lang="en-AU" dirty="0">
                <a:latin typeface="Courier New" pitchFamily="49" charset="0"/>
                <a:cs typeface="Courier New" pitchFamily="49" charset="0"/>
              </a:rPr>
              <a:t> G-Buffer</a:t>
            </a:r>
          </a:p>
          <a:p>
            <a:r>
              <a:rPr lang="en-AU" dirty="0">
                <a:latin typeface="Courier New" pitchFamily="49" charset="0"/>
                <a:cs typeface="Courier New" pitchFamily="49" charset="0"/>
              </a:rPr>
              <a:t>    compute shading</a:t>
            </a:r>
          </a:p>
          <a:p>
            <a:r>
              <a:rPr lang="en-AU" dirty="0">
                <a:latin typeface="Courier New" pitchFamily="49" charset="0"/>
                <a:cs typeface="Courier New" pitchFamily="49" charset="0"/>
              </a:rPr>
              <a:t>    </a:t>
            </a:r>
            <a:r>
              <a:rPr lang="en-AU" b="1" dirty="0">
                <a:latin typeface="Courier New" pitchFamily="49" charset="0"/>
                <a:cs typeface="Courier New" pitchFamily="49" charset="0"/>
              </a:rPr>
              <a:t>read + write</a:t>
            </a:r>
            <a:r>
              <a:rPr lang="en-AU" dirty="0">
                <a:latin typeface="Courier New" pitchFamily="49" charset="0"/>
                <a:cs typeface="Courier New" pitchFamily="49" charset="0"/>
              </a:rPr>
              <a:t> frame buffer</a:t>
            </a:r>
          </a:p>
        </p:txBody>
      </p:sp>
    </p:spTree>
    <p:extLst>
      <p:ext uri="{BB962C8B-B14F-4D97-AF65-F5344CB8AC3E}">
        <p14:creationId xmlns:p14="http://schemas.microsoft.com/office/powerpoint/2010/main" val="12752121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94444E-6 3.33333E-6 L 1.94444E-6 -0.44136 " pathEditMode="relative" rAng="0" ptsTypes="AA">
                                      <p:cBhvr>
                                        <p:cTn id="6" dur="500" fill="hold"/>
                                        <p:tgtEl>
                                          <p:spTgt spid="4"/>
                                        </p:tgtEl>
                                        <p:attrNameLst>
                                          <p:attrName>ppt_x</p:attrName>
                                          <p:attrName>ppt_y</p:attrName>
                                        </p:attrNameLst>
                                      </p:cBhvr>
                                      <p:rCtr x="0" y="-220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AU" dirty="0" smtClean="0"/>
              <a:t>Repeated reads</a:t>
            </a:r>
            <a:br>
              <a:rPr lang="en-AU" dirty="0" smtClean="0"/>
            </a:br>
            <a:r>
              <a:rPr lang="en-AU" dirty="0" smtClean="0"/>
              <a:t>and writes</a:t>
            </a:r>
          </a:p>
        </p:txBody>
      </p:sp>
      <p:sp>
        <p:nvSpPr>
          <p:cNvPr id="3" name="Title 2"/>
          <p:cNvSpPr>
            <a:spLocks noGrp="1"/>
          </p:cNvSpPr>
          <p:nvPr>
            <p:ph type="title"/>
          </p:nvPr>
        </p:nvSpPr>
        <p:spPr/>
        <p:txBody>
          <a:bodyPr/>
          <a:lstStyle/>
          <a:p>
            <a:r>
              <a:rPr lang="en-AU" dirty="0" smtClean="0"/>
              <a:t>The Bandwidth problem</a:t>
            </a:r>
            <a:endParaRPr lang="en-AU" dirty="0"/>
          </a:p>
        </p:txBody>
      </p:sp>
      <p:sp>
        <p:nvSpPr>
          <p:cNvPr id="4" name="TextBox 3"/>
          <p:cNvSpPr txBox="1"/>
          <p:nvPr/>
        </p:nvSpPr>
        <p:spPr>
          <a:xfrm>
            <a:off x="3887637" y="1063625"/>
            <a:ext cx="5029200" cy="1477328"/>
          </a:xfrm>
          <a:prstGeom prst="rect">
            <a:avLst/>
          </a:prstGeom>
          <a:solidFill>
            <a:schemeClr val="bg1">
              <a:lumMod val="85000"/>
            </a:schemeClr>
          </a:solidFill>
          <a:ln>
            <a:solidFill>
              <a:srgbClr val="000000"/>
            </a:solidFill>
          </a:ln>
        </p:spPr>
        <p:txBody>
          <a:bodyPr wrap="square" rtlCol="0">
            <a:spAutoFit/>
          </a:bodyPr>
          <a:lstStyle/>
          <a:p>
            <a:r>
              <a:rPr lang="en-AU" b="1" dirty="0">
                <a:latin typeface="Courier New" pitchFamily="49" charset="0"/>
                <a:cs typeface="Courier New" pitchFamily="49" charset="0"/>
              </a:rPr>
              <a:t>for each</a:t>
            </a:r>
            <a:r>
              <a:rPr lang="en-AU" dirty="0">
                <a:latin typeface="Courier New" pitchFamily="49" charset="0"/>
                <a:cs typeface="Courier New" pitchFamily="49" charset="0"/>
              </a:rPr>
              <a:t> light</a:t>
            </a:r>
          </a:p>
          <a:p>
            <a:r>
              <a:rPr lang="en-AU" dirty="0">
                <a:latin typeface="Courier New" pitchFamily="49" charset="0"/>
                <a:cs typeface="Courier New" pitchFamily="49" charset="0"/>
              </a:rPr>
              <a:t>  </a:t>
            </a:r>
            <a:r>
              <a:rPr lang="en-AU" b="1" dirty="0">
                <a:latin typeface="Courier New" pitchFamily="49" charset="0"/>
                <a:cs typeface="Courier New" pitchFamily="49" charset="0"/>
              </a:rPr>
              <a:t>for each </a:t>
            </a:r>
            <a:r>
              <a:rPr lang="en-AU" dirty="0">
                <a:latin typeface="Courier New" pitchFamily="49" charset="0"/>
                <a:cs typeface="Courier New" pitchFamily="49" charset="0"/>
              </a:rPr>
              <a:t>covered pixel</a:t>
            </a:r>
          </a:p>
          <a:p>
            <a:r>
              <a:rPr lang="en-AU" dirty="0">
                <a:latin typeface="Courier New" pitchFamily="49" charset="0"/>
                <a:cs typeface="Courier New" pitchFamily="49" charset="0"/>
              </a:rPr>
              <a:t>    </a:t>
            </a:r>
            <a:r>
              <a:rPr lang="en-AU" b="1" dirty="0">
                <a:latin typeface="Courier New" pitchFamily="49" charset="0"/>
                <a:cs typeface="Courier New" pitchFamily="49" charset="0"/>
              </a:rPr>
              <a:t>read</a:t>
            </a:r>
            <a:r>
              <a:rPr lang="en-AU" dirty="0">
                <a:latin typeface="Courier New" pitchFamily="49" charset="0"/>
                <a:cs typeface="Courier New" pitchFamily="49" charset="0"/>
              </a:rPr>
              <a:t> G-Buffer</a:t>
            </a:r>
          </a:p>
          <a:p>
            <a:r>
              <a:rPr lang="en-AU" dirty="0">
                <a:latin typeface="Courier New" pitchFamily="49" charset="0"/>
                <a:cs typeface="Courier New" pitchFamily="49" charset="0"/>
              </a:rPr>
              <a:t>    compute shading</a:t>
            </a:r>
          </a:p>
          <a:p>
            <a:r>
              <a:rPr lang="en-AU" dirty="0">
                <a:latin typeface="Courier New" pitchFamily="49" charset="0"/>
                <a:cs typeface="Courier New" pitchFamily="49" charset="0"/>
              </a:rPr>
              <a:t>    </a:t>
            </a:r>
            <a:r>
              <a:rPr lang="en-AU" b="1" dirty="0">
                <a:latin typeface="Courier New" pitchFamily="49" charset="0"/>
                <a:cs typeface="Courier New" pitchFamily="49" charset="0"/>
              </a:rPr>
              <a:t>read + write</a:t>
            </a:r>
            <a:r>
              <a:rPr lang="en-AU" dirty="0">
                <a:latin typeface="Courier New" pitchFamily="49" charset="0"/>
                <a:cs typeface="Courier New" pitchFamily="49" charset="0"/>
              </a:rPr>
              <a:t> frame buffer</a:t>
            </a:r>
          </a:p>
        </p:txBody>
      </p:sp>
      <p:sp>
        <p:nvSpPr>
          <p:cNvPr id="7" name="Rounded Rectangle 6"/>
          <p:cNvSpPr/>
          <p:nvPr/>
        </p:nvSpPr>
        <p:spPr>
          <a:xfrm>
            <a:off x="4230537" y="2149475"/>
            <a:ext cx="4171950" cy="400050"/>
          </a:xfrm>
          <a:prstGeom prst="roundRect">
            <a:avLst/>
          </a:prstGeom>
          <a:noFill/>
          <a:ln w="57150"/>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
        <p:nvSpPr>
          <p:cNvPr id="6" name="Rounded Rectangle 5"/>
          <p:cNvSpPr/>
          <p:nvPr/>
        </p:nvSpPr>
        <p:spPr>
          <a:xfrm>
            <a:off x="4230537" y="1590722"/>
            <a:ext cx="4171950" cy="400050"/>
          </a:xfrm>
          <a:prstGeom prst="roundRect">
            <a:avLst/>
          </a:prstGeom>
          <a:noFill/>
          <a:ln w="57150"/>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Tree>
    <p:extLst>
      <p:ext uri="{BB962C8B-B14F-4D97-AF65-F5344CB8AC3E}">
        <p14:creationId xmlns:p14="http://schemas.microsoft.com/office/powerpoint/2010/main" val="17962978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smtClean="0"/>
              <a:t>The Bandwidth problem</a:t>
            </a:r>
            <a:endParaRPr lang="en-AU" dirty="0"/>
          </a:p>
        </p:txBody>
      </p:sp>
      <p:sp>
        <p:nvSpPr>
          <p:cNvPr id="10" name="Content Placeholder 9"/>
          <p:cNvSpPr>
            <a:spLocks noGrp="1"/>
          </p:cNvSpPr>
          <p:nvPr>
            <p:ph idx="1"/>
          </p:nvPr>
        </p:nvSpPr>
        <p:spPr/>
        <p:txBody>
          <a:bodyPr/>
          <a:lstStyle/>
          <a:p>
            <a:r>
              <a:rPr lang="en-US" dirty="0" smtClean="0"/>
              <a:t>Re-write loop!</a:t>
            </a:r>
          </a:p>
          <a:p>
            <a:r>
              <a:rPr lang="en-US" dirty="0" smtClean="0"/>
              <a:t>Hoist read/write</a:t>
            </a:r>
            <a:br>
              <a:rPr lang="en-US" dirty="0" smtClean="0"/>
            </a:br>
            <a:r>
              <a:rPr lang="en-US" dirty="0" smtClean="0"/>
              <a:t>outside.</a:t>
            </a:r>
          </a:p>
          <a:p>
            <a:endParaRPr lang="en-US" dirty="0"/>
          </a:p>
        </p:txBody>
      </p:sp>
      <p:sp>
        <p:nvSpPr>
          <p:cNvPr id="4" name="TextBox 3"/>
          <p:cNvSpPr txBox="1"/>
          <p:nvPr/>
        </p:nvSpPr>
        <p:spPr>
          <a:xfrm>
            <a:off x="3887637" y="1072363"/>
            <a:ext cx="5029200" cy="1477328"/>
          </a:xfrm>
          <a:prstGeom prst="rect">
            <a:avLst/>
          </a:prstGeom>
          <a:solidFill>
            <a:schemeClr val="bg1">
              <a:lumMod val="85000"/>
            </a:schemeClr>
          </a:solidFill>
          <a:ln>
            <a:solidFill>
              <a:srgbClr val="000000"/>
            </a:solidFill>
          </a:ln>
        </p:spPr>
        <p:txBody>
          <a:bodyPr wrap="square" rtlCol="0">
            <a:spAutoFit/>
          </a:bodyPr>
          <a:lstStyle/>
          <a:p>
            <a:r>
              <a:rPr lang="en-AU" b="1" dirty="0">
                <a:latin typeface="Courier New" pitchFamily="49" charset="0"/>
                <a:cs typeface="Courier New" pitchFamily="49" charset="0"/>
              </a:rPr>
              <a:t>for each</a:t>
            </a:r>
            <a:r>
              <a:rPr lang="en-AU" dirty="0">
                <a:latin typeface="Courier New" pitchFamily="49" charset="0"/>
                <a:cs typeface="Courier New" pitchFamily="49" charset="0"/>
              </a:rPr>
              <a:t> light</a:t>
            </a:r>
          </a:p>
          <a:p>
            <a:r>
              <a:rPr lang="en-AU" dirty="0">
                <a:latin typeface="Courier New" pitchFamily="49" charset="0"/>
                <a:cs typeface="Courier New" pitchFamily="49" charset="0"/>
              </a:rPr>
              <a:t>  </a:t>
            </a:r>
            <a:r>
              <a:rPr lang="en-AU" b="1" dirty="0">
                <a:latin typeface="Courier New" pitchFamily="49" charset="0"/>
                <a:cs typeface="Courier New" pitchFamily="49" charset="0"/>
              </a:rPr>
              <a:t>for each </a:t>
            </a:r>
            <a:r>
              <a:rPr lang="en-AU" dirty="0">
                <a:latin typeface="Courier New" pitchFamily="49" charset="0"/>
                <a:cs typeface="Courier New" pitchFamily="49" charset="0"/>
              </a:rPr>
              <a:t>covered pixel</a:t>
            </a:r>
          </a:p>
          <a:p>
            <a:r>
              <a:rPr lang="en-AU" dirty="0">
                <a:latin typeface="Courier New" pitchFamily="49" charset="0"/>
                <a:cs typeface="Courier New" pitchFamily="49" charset="0"/>
              </a:rPr>
              <a:t>    </a:t>
            </a:r>
            <a:r>
              <a:rPr lang="en-AU" b="1" dirty="0">
                <a:latin typeface="Courier New" pitchFamily="49" charset="0"/>
                <a:cs typeface="Courier New" pitchFamily="49" charset="0"/>
              </a:rPr>
              <a:t>read</a:t>
            </a:r>
            <a:r>
              <a:rPr lang="en-AU" dirty="0">
                <a:latin typeface="Courier New" pitchFamily="49" charset="0"/>
                <a:cs typeface="Courier New" pitchFamily="49" charset="0"/>
              </a:rPr>
              <a:t> G-Buffer</a:t>
            </a:r>
          </a:p>
          <a:p>
            <a:r>
              <a:rPr lang="en-AU" dirty="0">
                <a:latin typeface="Courier New" pitchFamily="49" charset="0"/>
                <a:cs typeface="Courier New" pitchFamily="49" charset="0"/>
              </a:rPr>
              <a:t>    compute shading</a:t>
            </a:r>
          </a:p>
          <a:p>
            <a:r>
              <a:rPr lang="en-AU" dirty="0">
                <a:latin typeface="Courier New" pitchFamily="49" charset="0"/>
                <a:cs typeface="Courier New" pitchFamily="49" charset="0"/>
              </a:rPr>
              <a:t>    </a:t>
            </a:r>
            <a:r>
              <a:rPr lang="en-AU" b="1" dirty="0">
                <a:latin typeface="Courier New" pitchFamily="49" charset="0"/>
                <a:cs typeface="Courier New" pitchFamily="49" charset="0"/>
              </a:rPr>
              <a:t>read + write</a:t>
            </a:r>
            <a:r>
              <a:rPr lang="en-AU" dirty="0">
                <a:latin typeface="Courier New" pitchFamily="49" charset="0"/>
                <a:cs typeface="Courier New" pitchFamily="49" charset="0"/>
              </a:rPr>
              <a:t> frame buffer</a:t>
            </a:r>
          </a:p>
        </p:txBody>
      </p:sp>
      <p:sp>
        <p:nvSpPr>
          <p:cNvPr id="6" name="TextBox 5"/>
          <p:cNvSpPr txBox="1"/>
          <p:nvPr/>
        </p:nvSpPr>
        <p:spPr>
          <a:xfrm>
            <a:off x="3887637" y="3104269"/>
            <a:ext cx="5029200" cy="1477328"/>
          </a:xfrm>
          <a:prstGeom prst="rect">
            <a:avLst/>
          </a:prstGeom>
          <a:solidFill>
            <a:schemeClr val="bg1">
              <a:lumMod val="85000"/>
            </a:schemeClr>
          </a:solidFill>
          <a:ln>
            <a:solidFill>
              <a:srgbClr val="000000"/>
            </a:solidFill>
          </a:ln>
        </p:spPr>
        <p:txBody>
          <a:bodyPr wrap="square" rtlCol="0">
            <a:spAutoFit/>
          </a:bodyPr>
          <a:lstStyle/>
          <a:p>
            <a:r>
              <a:rPr lang="en-AU" b="1" dirty="0">
                <a:latin typeface="Courier New" pitchFamily="49" charset="0"/>
                <a:cs typeface="Courier New" pitchFamily="49" charset="0"/>
              </a:rPr>
              <a:t>for each</a:t>
            </a:r>
            <a:r>
              <a:rPr lang="en-AU" dirty="0">
                <a:latin typeface="Courier New" pitchFamily="49" charset="0"/>
                <a:cs typeface="Courier New" pitchFamily="49" charset="0"/>
              </a:rPr>
              <a:t> pixel</a:t>
            </a:r>
          </a:p>
          <a:p>
            <a:r>
              <a:rPr lang="en-AU" dirty="0">
                <a:latin typeface="Courier New" pitchFamily="49" charset="0"/>
                <a:cs typeface="Courier New" pitchFamily="49" charset="0"/>
              </a:rPr>
              <a:t> </a:t>
            </a:r>
            <a:r>
              <a:rPr lang="en-AU" b="1" dirty="0">
                <a:latin typeface="Courier New" pitchFamily="49" charset="0"/>
                <a:cs typeface="Courier New" pitchFamily="49" charset="0"/>
              </a:rPr>
              <a:t>read</a:t>
            </a:r>
            <a:r>
              <a:rPr lang="en-AU" dirty="0">
                <a:latin typeface="Courier New" pitchFamily="49" charset="0"/>
                <a:cs typeface="Courier New" pitchFamily="49" charset="0"/>
              </a:rPr>
              <a:t> G-Buffer</a:t>
            </a:r>
          </a:p>
          <a:p>
            <a:r>
              <a:rPr lang="en-AU" dirty="0">
                <a:latin typeface="Courier New" pitchFamily="49" charset="0"/>
                <a:cs typeface="Courier New" pitchFamily="49" charset="0"/>
              </a:rPr>
              <a:t> </a:t>
            </a:r>
            <a:r>
              <a:rPr lang="en-AU" b="1" dirty="0">
                <a:latin typeface="Courier New" pitchFamily="49" charset="0"/>
                <a:cs typeface="Courier New" pitchFamily="49" charset="0"/>
              </a:rPr>
              <a:t>for each </a:t>
            </a:r>
            <a:r>
              <a:rPr lang="en-AU" dirty="0">
                <a:latin typeface="Courier New" pitchFamily="49" charset="0"/>
                <a:cs typeface="Courier New" pitchFamily="49" charset="0"/>
              </a:rPr>
              <a:t>affecting light</a:t>
            </a:r>
          </a:p>
          <a:p>
            <a:r>
              <a:rPr lang="en-AU" dirty="0">
                <a:latin typeface="Courier New" pitchFamily="49" charset="0"/>
                <a:cs typeface="Courier New" pitchFamily="49" charset="0"/>
              </a:rPr>
              <a:t>   compute shading</a:t>
            </a:r>
          </a:p>
          <a:p>
            <a:r>
              <a:rPr lang="en-AU" dirty="0">
                <a:latin typeface="Courier New" pitchFamily="49" charset="0"/>
                <a:cs typeface="Courier New" pitchFamily="49" charset="0"/>
              </a:rPr>
              <a:t> </a:t>
            </a:r>
            <a:r>
              <a:rPr lang="en-AU" b="1" dirty="0">
                <a:latin typeface="Courier New" pitchFamily="49" charset="0"/>
                <a:cs typeface="Courier New" pitchFamily="49" charset="0"/>
              </a:rPr>
              <a:t>write</a:t>
            </a:r>
            <a:r>
              <a:rPr lang="en-AU" dirty="0">
                <a:latin typeface="Courier New" pitchFamily="49" charset="0"/>
                <a:cs typeface="Courier New" pitchFamily="49" charset="0"/>
              </a:rPr>
              <a:t> frame buffer</a:t>
            </a:r>
          </a:p>
        </p:txBody>
      </p:sp>
      <p:sp>
        <p:nvSpPr>
          <p:cNvPr id="5" name="Down Arrow 4"/>
          <p:cNvSpPr/>
          <p:nvPr/>
        </p:nvSpPr>
        <p:spPr>
          <a:xfrm>
            <a:off x="4516287" y="2553937"/>
            <a:ext cx="3771900" cy="546006"/>
          </a:xfrm>
          <a:prstGeom prst="downArrow">
            <a:avLst>
              <a:gd name="adj1" fmla="val 62510"/>
              <a:gd name="adj2" fmla="val 42966"/>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200" dirty="0"/>
              <a:t>Re-order loops</a:t>
            </a:r>
          </a:p>
          <a:p>
            <a:pPr algn="ctr"/>
            <a:r>
              <a:rPr lang="en-US" sz="1200" dirty="0"/>
              <a:t>Load/store -&gt; Outer loop</a:t>
            </a:r>
            <a:endParaRPr lang="sv-SE" sz="1200" dirty="0"/>
          </a:p>
        </p:txBody>
      </p:sp>
      <p:sp>
        <p:nvSpPr>
          <p:cNvPr id="7" name="Rounded Rectangle 6"/>
          <p:cNvSpPr/>
          <p:nvPr/>
        </p:nvSpPr>
        <p:spPr>
          <a:xfrm>
            <a:off x="4001937" y="3415513"/>
            <a:ext cx="2800350" cy="285750"/>
          </a:xfrm>
          <a:prstGeom prst="roundRect">
            <a:avLst/>
          </a:prstGeom>
          <a:noFill/>
          <a:ln w="57150">
            <a:solidFill>
              <a:srgbClr val="FFC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
        <p:nvSpPr>
          <p:cNvPr id="8" name="Rounded Rectangle 7"/>
          <p:cNvSpPr/>
          <p:nvPr/>
        </p:nvSpPr>
        <p:spPr>
          <a:xfrm>
            <a:off x="4001937" y="4215613"/>
            <a:ext cx="2743200" cy="342900"/>
          </a:xfrm>
          <a:prstGeom prst="roundRect">
            <a:avLst/>
          </a:prstGeom>
          <a:noFill/>
          <a:ln w="57150">
            <a:solidFill>
              <a:srgbClr val="298DC2"/>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
        <p:nvSpPr>
          <p:cNvPr id="9" name="Rounded Rectangle 8"/>
          <p:cNvSpPr/>
          <p:nvPr/>
        </p:nvSpPr>
        <p:spPr>
          <a:xfrm>
            <a:off x="4001937" y="3710865"/>
            <a:ext cx="3486150" cy="504749"/>
          </a:xfrm>
          <a:prstGeom prst="roundRect">
            <a:avLst/>
          </a:prstGeom>
          <a:noFill/>
          <a:ln w="57150">
            <a:solidFill>
              <a:srgbClr val="92D05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Tree>
    <p:extLst>
      <p:ext uri="{BB962C8B-B14F-4D97-AF65-F5344CB8AC3E}">
        <p14:creationId xmlns:p14="http://schemas.microsoft.com/office/powerpoint/2010/main" val="12754405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9" grpId="0" animBg="1"/>
      <p:bldP spid="9"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smtClean="0"/>
              <a:t>The Bandwidth problem</a:t>
            </a:r>
            <a:endParaRPr lang="en-AU" dirty="0"/>
          </a:p>
        </p:txBody>
      </p:sp>
      <p:sp>
        <p:nvSpPr>
          <p:cNvPr id="2" name="Content Placeholder 1"/>
          <p:cNvSpPr>
            <a:spLocks noGrp="1"/>
          </p:cNvSpPr>
          <p:nvPr>
            <p:ph idx="1"/>
          </p:nvPr>
        </p:nvSpPr>
        <p:spPr/>
        <p:txBody>
          <a:bodyPr>
            <a:normAutofit fontScale="92500" lnSpcReduction="20000"/>
          </a:bodyPr>
          <a:lstStyle/>
          <a:p>
            <a:r>
              <a:rPr lang="en-AU" dirty="0" smtClean="0"/>
              <a:t>Requires </a:t>
            </a:r>
          </a:p>
          <a:p>
            <a:pPr lvl="1"/>
            <a:r>
              <a:rPr lang="en-AU" dirty="0" smtClean="0"/>
              <a:t>sequential access </a:t>
            </a:r>
            <a:br>
              <a:rPr lang="en-AU" dirty="0" smtClean="0"/>
            </a:br>
            <a:r>
              <a:rPr lang="en-AU" dirty="0" smtClean="0"/>
              <a:t>to lights</a:t>
            </a:r>
          </a:p>
          <a:p>
            <a:r>
              <a:rPr lang="en-AU" dirty="0" smtClean="0"/>
              <a:t>Global list?</a:t>
            </a:r>
          </a:p>
          <a:p>
            <a:pPr lvl="1"/>
            <a:r>
              <a:rPr lang="en-AU" dirty="0" smtClean="0"/>
              <a:t>Inefficient!</a:t>
            </a:r>
          </a:p>
          <a:p>
            <a:r>
              <a:rPr lang="en-AU" dirty="0" smtClean="0"/>
              <a:t>List per pixel? </a:t>
            </a:r>
            <a:r>
              <a:rPr lang="en-AU" sz="2200" dirty="0" smtClean="0"/>
              <a:t>[Trebilco07]</a:t>
            </a:r>
            <a:endParaRPr lang="en-AU" dirty="0" smtClean="0"/>
          </a:p>
          <a:p>
            <a:pPr lvl="1"/>
            <a:r>
              <a:rPr lang="en-AU" dirty="0" smtClean="0"/>
              <a:t>Slow construction </a:t>
            </a:r>
            <a:r>
              <a:rPr lang="en-AU" dirty="0" smtClean="0">
                <a:sym typeface="Wingdings" panose="05000000000000000000" pitchFamily="2" charset="2"/>
              </a:rPr>
              <a:t> Shading</a:t>
            </a:r>
            <a:endParaRPr lang="en-AU" dirty="0" smtClean="0"/>
          </a:p>
          <a:p>
            <a:pPr lvl="1"/>
            <a:r>
              <a:rPr lang="en-AU" dirty="0" smtClean="0"/>
              <a:t>Lots of data</a:t>
            </a:r>
          </a:p>
          <a:p>
            <a:pPr lvl="1"/>
            <a:endParaRPr lang="en-AU" dirty="0" smtClean="0"/>
          </a:p>
        </p:txBody>
      </p:sp>
      <p:sp>
        <p:nvSpPr>
          <p:cNvPr id="7" name="TextBox 6"/>
          <p:cNvSpPr txBox="1"/>
          <p:nvPr/>
        </p:nvSpPr>
        <p:spPr>
          <a:xfrm>
            <a:off x="4180935" y="1059288"/>
            <a:ext cx="4872846" cy="1477328"/>
          </a:xfrm>
          <a:prstGeom prst="rect">
            <a:avLst/>
          </a:prstGeom>
          <a:solidFill>
            <a:schemeClr val="bg1">
              <a:lumMod val="85000"/>
            </a:schemeClr>
          </a:solidFill>
          <a:ln>
            <a:solidFill>
              <a:srgbClr val="000000"/>
            </a:solidFill>
          </a:ln>
        </p:spPr>
        <p:txBody>
          <a:bodyPr wrap="square" rtlCol="0">
            <a:spAutoFit/>
          </a:bodyPr>
          <a:lstStyle/>
          <a:p>
            <a:r>
              <a:rPr lang="en-AU" b="1" dirty="0">
                <a:latin typeface="Courier New" pitchFamily="49" charset="0"/>
                <a:cs typeface="Courier New" pitchFamily="49" charset="0"/>
              </a:rPr>
              <a:t>for each</a:t>
            </a:r>
            <a:r>
              <a:rPr lang="en-AU" dirty="0">
                <a:latin typeface="Courier New" pitchFamily="49" charset="0"/>
                <a:cs typeface="Courier New" pitchFamily="49" charset="0"/>
              </a:rPr>
              <a:t> pixel</a:t>
            </a:r>
          </a:p>
          <a:p>
            <a:r>
              <a:rPr lang="en-AU" dirty="0">
                <a:latin typeface="Courier New" pitchFamily="49" charset="0"/>
                <a:cs typeface="Courier New" pitchFamily="49" charset="0"/>
              </a:rPr>
              <a:t> </a:t>
            </a:r>
            <a:r>
              <a:rPr lang="en-AU" b="1" dirty="0">
                <a:latin typeface="Courier New" pitchFamily="49" charset="0"/>
                <a:cs typeface="Courier New" pitchFamily="49" charset="0"/>
              </a:rPr>
              <a:t>read</a:t>
            </a:r>
            <a:r>
              <a:rPr lang="en-AU" dirty="0">
                <a:latin typeface="Courier New" pitchFamily="49" charset="0"/>
                <a:cs typeface="Courier New" pitchFamily="49" charset="0"/>
              </a:rPr>
              <a:t> G-Buffer</a:t>
            </a:r>
          </a:p>
          <a:p>
            <a:r>
              <a:rPr lang="en-AU" dirty="0">
                <a:latin typeface="Courier New" pitchFamily="49" charset="0"/>
                <a:cs typeface="Courier New" pitchFamily="49" charset="0"/>
              </a:rPr>
              <a:t> </a:t>
            </a:r>
            <a:r>
              <a:rPr lang="en-AU" b="1" dirty="0">
                <a:latin typeface="Courier New" pitchFamily="49" charset="0"/>
                <a:cs typeface="Courier New" pitchFamily="49" charset="0"/>
              </a:rPr>
              <a:t>for each </a:t>
            </a:r>
            <a:r>
              <a:rPr lang="en-AU" dirty="0">
                <a:latin typeface="Courier New" pitchFamily="49" charset="0"/>
                <a:cs typeface="Courier New" pitchFamily="49" charset="0"/>
              </a:rPr>
              <a:t>affecting light</a:t>
            </a:r>
          </a:p>
          <a:p>
            <a:r>
              <a:rPr lang="en-AU" dirty="0">
                <a:latin typeface="Courier New" pitchFamily="49" charset="0"/>
                <a:cs typeface="Courier New" pitchFamily="49" charset="0"/>
              </a:rPr>
              <a:t>   compute shading</a:t>
            </a:r>
          </a:p>
          <a:p>
            <a:r>
              <a:rPr lang="en-AU" dirty="0">
                <a:latin typeface="Courier New" pitchFamily="49" charset="0"/>
                <a:cs typeface="Courier New" pitchFamily="49" charset="0"/>
              </a:rPr>
              <a:t> </a:t>
            </a:r>
            <a:r>
              <a:rPr lang="en-AU" b="1" dirty="0">
                <a:latin typeface="Courier New" pitchFamily="49" charset="0"/>
                <a:cs typeface="Courier New" pitchFamily="49" charset="0"/>
              </a:rPr>
              <a:t>write</a:t>
            </a:r>
            <a:r>
              <a:rPr lang="en-AU" dirty="0">
                <a:latin typeface="Courier New" pitchFamily="49" charset="0"/>
                <a:cs typeface="Courier New" pitchFamily="49" charset="0"/>
              </a:rPr>
              <a:t> frame buffer</a:t>
            </a:r>
          </a:p>
        </p:txBody>
      </p:sp>
      <p:sp>
        <p:nvSpPr>
          <p:cNvPr id="6" name="Rounded Rectangle 5"/>
          <p:cNvSpPr/>
          <p:nvPr/>
        </p:nvSpPr>
        <p:spPr>
          <a:xfrm>
            <a:off x="4330459" y="1638721"/>
            <a:ext cx="3985404" cy="302106"/>
          </a:xfrm>
          <a:prstGeom prst="roundRect">
            <a:avLst/>
          </a:prstGeom>
          <a:noFill/>
          <a:ln w="57150">
            <a:solidFill>
              <a:srgbClr val="92D05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Tree>
    <p:extLst>
      <p:ext uri="{BB962C8B-B14F-4D97-AF65-F5344CB8AC3E}">
        <p14:creationId xmlns:p14="http://schemas.microsoft.com/office/powerpoint/2010/main" val="18447036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25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25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25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250"/>
                                        <p:tgtEl>
                                          <p:spTgt spid="2">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fade">
                                      <p:cBhvr>
                                        <p:cTn id="25" dur="25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smtClean="0"/>
              <a:t>The Modern shading solution</a:t>
            </a:r>
            <a:endParaRPr lang="en-AU" dirty="0"/>
          </a:p>
        </p:txBody>
      </p:sp>
      <p:sp>
        <p:nvSpPr>
          <p:cNvPr id="2" name="Content Placeholder 1"/>
          <p:cNvSpPr>
            <a:spLocks noGrp="1"/>
          </p:cNvSpPr>
          <p:nvPr>
            <p:ph idx="1"/>
          </p:nvPr>
        </p:nvSpPr>
        <p:spPr/>
        <p:txBody>
          <a:bodyPr>
            <a:normAutofit/>
          </a:bodyPr>
          <a:lstStyle/>
          <a:p>
            <a:r>
              <a:rPr lang="en-AU" dirty="0" smtClean="0"/>
              <a:t>Share between groups of </a:t>
            </a:r>
            <a:r>
              <a:rPr lang="en-AU" i="1" dirty="0" smtClean="0"/>
              <a:t>similar </a:t>
            </a:r>
            <a:r>
              <a:rPr lang="en-AU" dirty="0" smtClean="0"/>
              <a:t>pixels</a:t>
            </a:r>
          </a:p>
          <a:p>
            <a:pPr lvl="1"/>
            <a:r>
              <a:rPr lang="en-AU" dirty="0" smtClean="0"/>
              <a:t>Lots of coherency between samples</a:t>
            </a:r>
          </a:p>
          <a:p>
            <a:pPr lvl="1"/>
            <a:r>
              <a:rPr lang="en-AU" dirty="0" smtClean="0"/>
              <a:t>Coherent access</a:t>
            </a:r>
          </a:p>
          <a:p>
            <a:pPr lvl="1"/>
            <a:r>
              <a:rPr lang="en-AU" dirty="0" smtClean="0"/>
              <a:t>Little storage</a:t>
            </a:r>
          </a:p>
          <a:p>
            <a:pPr lvl="1"/>
            <a:r>
              <a:rPr lang="en-AU" dirty="0" smtClean="0"/>
              <a:t>Conservative</a:t>
            </a:r>
            <a:br>
              <a:rPr lang="en-AU" dirty="0" smtClean="0"/>
            </a:br>
            <a:r>
              <a:rPr lang="en-AU" dirty="0" smtClean="0"/>
              <a:t>lists</a:t>
            </a:r>
          </a:p>
          <a:p>
            <a:pPr lvl="1"/>
            <a:endParaRPr lang="en-AU" dirty="0" smtClean="0"/>
          </a:p>
          <a:p>
            <a:pPr lvl="1"/>
            <a:endParaRPr lang="en-AU" dirty="0" smtClean="0"/>
          </a:p>
        </p:txBody>
      </p:sp>
      <p:sp>
        <p:nvSpPr>
          <p:cNvPr id="7" name="TextBox 6"/>
          <p:cNvSpPr txBox="1"/>
          <p:nvPr/>
        </p:nvSpPr>
        <p:spPr>
          <a:xfrm>
            <a:off x="3513826" y="2822504"/>
            <a:ext cx="4867095" cy="1754326"/>
          </a:xfrm>
          <a:prstGeom prst="rect">
            <a:avLst/>
          </a:prstGeom>
          <a:solidFill>
            <a:schemeClr val="bg1">
              <a:lumMod val="85000"/>
            </a:schemeClr>
          </a:solidFill>
          <a:ln>
            <a:solidFill>
              <a:srgbClr val="000000"/>
            </a:solidFill>
          </a:ln>
        </p:spPr>
        <p:txBody>
          <a:bodyPr wrap="square" rtlCol="0">
            <a:spAutoFit/>
          </a:bodyPr>
          <a:lstStyle/>
          <a:p>
            <a:r>
              <a:rPr lang="en-AU" b="1" dirty="0">
                <a:latin typeface="Courier New" pitchFamily="49" charset="0"/>
                <a:cs typeface="Courier New" pitchFamily="49" charset="0"/>
              </a:rPr>
              <a:t>for each</a:t>
            </a:r>
            <a:r>
              <a:rPr lang="en-AU" dirty="0">
                <a:latin typeface="Courier New" pitchFamily="49" charset="0"/>
                <a:cs typeface="Courier New" pitchFamily="49" charset="0"/>
              </a:rPr>
              <a:t> pixel</a:t>
            </a:r>
          </a:p>
          <a:p>
            <a:r>
              <a:rPr lang="en-AU" dirty="0">
                <a:latin typeface="Courier New" pitchFamily="49" charset="0"/>
                <a:cs typeface="Courier New" pitchFamily="49" charset="0"/>
              </a:rPr>
              <a:t> </a:t>
            </a:r>
            <a:r>
              <a:rPr lang="en-AU" b="1" dirty="0">
                <a:latin typeface="Courier New" pitchFamily="49" charset="0"/>
                <a:cs typeface="Courier New" pitchFamily="49" charset="0"/>
              </a:rPr>
              <a:t>read</a:t>
            </a:r>
            <a:r>
              <a:rPr lang="en-AU" dirty="0">
                <a:latin typeface="Courier New" pitchFamily="49" charset="0"/>
                <a:cs typeface="Courier New" pitchFamily="49" charset="0"/>
              </a:rPr>
              <a:t> G-Buffer</a:t>
            </a:r>
          </a:p>
          <a:p>
            <a:r>
              <a:rPr lang="en-AU" dirty="0">
                <a:latin typeface="Courier New" pitchFamily="49" charset="0"/>
                <a:cs typeface="Courier New" pitchFamily="49" charset="0"/>
              </a:rPr>
              <a:t> </a:t>
            </a:r>
            <a:r>
              <a:rPr lang="en-AU" b="1" dirty="0">
                <a:latin typeface="Courier New" pitchFamily="49" charset="0"/>
                <a:cs typeface="Courier New" pitchFamily="49" charset="0"/>
              </a:rPr>
              <a:t>for each </a:t>
            </a:r>
            <a:r>
              <a:rPr lang="en-AU" i="1" dirty="0" smtClean="0">
                <a:latin typeface="Courier New" pitchFamily="49" charset="0"/>
                <a:cs typeface="Courier New" pitchFamily="49" charset="0"/>
              </a:rPr>
              <a:t>possibly</a:t>
            </a:r>
            <a:r>
              <a:rPr lang="en-AU" dirty="0" smtClean="0">
                <a:latin typeface="Courier New" pitchFamily="49" charset="0"/>
                <a:cs typeface="Courier New" pitchFamily="49" charset="0"/>
              </a:rPr>
              <a:t> affecting </a:t>
            </a:r>
            <a:r>
              <a:rPr lang="en-AU" dirty="0">
                <a:latin typeface="Courier New" pitchFamily="49" charset="0"/>
                <a:cs typeface="Courier New" pitchFamily="49" charset="0"/>
              </a:rPr>
              <a:t>light</a:t>
            </a:r>
          </a:p>
          <a:p>
            <a:r>
              <a:rPr lang="en-AU" dirty="0">
                <a:latin typeface="Courier New" pitchFamily="49" charset="0"/>
                <a:cs typeface="Courier New" pitchFamily="49" charset="0"/>
              </a:rPr>
              <a:t>   </a:t>
            </a:r>
            <a:r>
              <a:rPr lang="en-AU" b="1" dirty="0" smtClean="0">
                <a:latin typeface="Courier New" pitchFamily="49" charset="0"/>
                <a:cs typeface="Courier New" pitchFamily="49" charset="0"/>
              </a:rPr>
              <a:t>if </a:t>
            </a:r>
            <a:r>
              <a:rPr lang="en-AU" dirty="0">
                <a:latin typeface="Courier New" pitchFamily="49" charset="0"/>
                <a:cs typeface="Courier New" pitchFamily="49" charset="0"/>
              </a:rPr>
              <a:t>affecting</a:t>
            </a:r>
            <a:endParaRPr lang="en-AU" dirty="0" smtClean="0">
              <a:latin typeface="Courier New" pitchFamily="49" charset="0"/>
              <a:cs typeface="Courier New" pitchFamily="49" charset="0"/>
            </a:endParaRPr>
          </a:p>
          <a:p>
            <a:r>
              <a:rPr lang="en-AU" dirty="0">
                <a:latin typeface="Courier New" pitchFamily="49" charset="0"/>
                <a:cs typeface="Courier New" pitchFamily="49" charset="0"/>
              </a:rPr>
              <a:t> </a:t>
            </a:r>
            <a:r>
              <a:rPr lang="en-AU" dirty="0" smtClean="0">
                <a:latin typeface="Courier New" pitchFamily="49" charset="0"/>
                <a:cs typeface="Courier New" pitchFamily="49" charset="0"/>
              </a:rPr>
              <a:t>    compute </a:t>
            </a:r>
            <a:r>
              <a:rPr lang="en-AU" dirty="0">
                <a:latin typeface="Courier New" pitchFamily="49" charset="0"/>
                <a:cs typeface="Courier New" pitchFamily="49" charset="0"/>
              </a:rPr>
              <a:t>shading</a:t>
            </a:r>
          </a:p>
          <a:p>
            <a:r>
              <a:rPr lang="en-AU" dirty="0">
                <a:latin typeface="Courier New" pitchFamily="49" charset="0"/>
                <a:cs typeface="Courier New" pitchFamily="49" charset="0"/>
              </a:rPr>
              <a:t> </a:t>
            </a:r>
            <a:r>
              <a:rPr lang="en-AU" b="1" dirty="0">
                <a:latin typeface="Courier New" pitchFamily="49" charset="0"/>
                <a:cs typeface="Courier New" pitchFamily="49" charset="0"/>
              </a:rPr>
              <a:t>write</a:t>
            </a:r>
            <a:r>
              <a:rPr lang="en-AU" dirty="0">
                <a:latin typeface="Courier New" pitchFamily="49" charset="0"/>
                <a:cs typeface="Courier New" pitchFamily="49" charset="0"/>
              </a:rPr>
              <a:t> frame buffer</a:t>
            </a:r>
          </a:p>
        </p:txBody>
      </p:sp>
      <p:sp>
        <p:nvSpPr>
          <p:cNvPr id="6" name="Rounded Rectangle 5"/>
          <p:cNvSpPr/>
          <p:nvPr/>
        </p:nvSpPr>
        <p:spPr>
          <a:xfrm>
            <a:off x="4911305" y="3374033"/>
            <a:ext cx="1265208" cy="302106"/>
          </a:xfrm>
          <a:prstGeom prst="roundRect">
            <a:avLst/>
          </a:prstGeom>
          <a:noFill/>
          <a:ln w="57150">
            <a:solidFill>
              <a:srgbClr val="92D05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
        <p:nvSpPr>
          <p:cNvPr id="10" name="Rounded Rectangle 9"/>
          <p:cNvSpPr/>
          <p:nvPr/>
        </p:nvSpPr>
        <p:spPr>
          <a:xfrm>
            <a:off x="3968150" y="3678833"/>
            <a:ext cx="1771291" cy="302106"/>
          </a:xfrm>
          <a:prstGeom prst="roundRect">
            <a:avLst/>
          </a:prstGeom>
          <a:noFill/>
          <a:ln w="57150">
            <a:solidFill>
              <a:schemeClr val="accent6">
                <a:lumMod val="25000"/>
                <a:lumOff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Tree>
    <p:extLst>
      <p:ext uri="{BB962C8B-B14F-4D97-AF65-F5344CB8AC3E}">
        <p14:creationId xmlns:p14="http://schemas.microsoft.com/office/powerpoint/2010/main" val="27856199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5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50"/>
                                        <p:tgtEl>
                                          <p:spTgt spid="2">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250"/>
                                        <p:tgtEl>
                                          <p:spTgt spid="2">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25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250"/>
                                        <p:tgtEl>
                                          <p:spTgt spid="2">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25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Problem Definition</a:t>
            </a:r>
            <a:endParaRPr lang="en-AU" dirty="0"/>
          </a:p>
        </p:txBody>
      </p:sp>
      <p:sp>
        <p:nvSpPr>
          <p:cNvPr id="3" name="Content Placeholder 2"/>
          <p:cNvSpPr>
            <a:spLocks noGrp="1"/>
          </p:cNvSpPr>
          <p:nvPr>
            <p:ph idx="1"/>
          </p:nvPr>
        </p:nvSpPr>
        <p:spPr/>
        <p:txBody>
          <a:bodyPr/>
          <a:lstStyle/>
          <a:p>
            <a:r>
              <a:rPr lang="en-AU" dirty="0" smtClean="0"/>
              <a:t>Real-time shading algorithms</a:t>
            </a:r>
          </a:p>
          <a:p>
            <a:pPr lvl="1"/>
            <a:r>
              <a:rPr lang="en-AU" dirty="0" smtClean="0"/>
              <a:t>Thousands of lights</a:t>
            </a:r>
          </a:p>
          <a:p>
            <a:pPr lvl="1"/>
            <a:r>
              <a:rPr lang="en-AU" dirty="0" smtClean="0"/>
              <a:t>Limited range light</a:t>
            </a:r>
          </a:p>
          <a:p>
            <a:pPr lvl="1"/>
            <a:r>
              <a:rPr lang="en-AU" dirty="0" smtClean="0"/>
              <a:t>Fully dynamic</a:t>
            </a:r>
          </a:p>
          <a:p>
            <a:pPr lvl="2"/>
            <a:r>
              <a:rPr lang="en-AU" dirty="0" smtClean="0"/>
              <a:t>Lights and Geometry</a:t>
            </a:r>
            <a:endParaRPr lang="en-AU" dirty="0"/>
          </a:p>
        </p:txBody>
      </p:sp>
      <p:grpSp>
        <p:nvGrpSpPr>
          <p:cNvPr id="4" name="Group 3"/>
          <p:cNvGrpSpPr/>
          <p:nvPr/>
        </p:nvGrpSpPr>
        <p:grpSpPr>
          <a:xfrm>
            <a:off x="6019282" y="1978087"/>
            <a:ext cx="2411033" cy="2411033"/>
            <a:chOff x="3929058" y="928670"/>
            <a:chExt cx="5072098" cy="5072098"/>
          </a:xfrm>
          <a:solidFill>
            <a:srgbClr val="DEF5FA">
              <a:lumMod val="75000"/>
            </a:srgbClr>
          </a:solidFill>
        </p:grpSpPr>
        <p:sp>
          <p:nvSpPr>
            <p:cNvPr id="5" name="Oval 4"/>
            <p:cNvSpPr/>
            <p:nvPr/>
          </p:nvSpPr>
          <p:spPr>
            <a:xfrm>
              <a:off x="3929058" y="928670"/>
              <a:ext cx="5072098" cy="5072098"/>
            </a:xfrm>
            <a:prstGeom prst="ellipse">
              <a:avLst/>
            </a:prstGeom>
            <a:gradFill>
              <a:gsLst>
                <a:gs pos="0">
                  <a:srgbClr val="FFFF00"/>
                </a:gs>
                <a:gs pos="100000">
                  <a:schemeClr val="bg1"/>
                </a:gs>
              </a:gsLst>
              <a:path path="circle">
                <a:fillToRect l="50000" t="50000" r="50000" b="50000"/>
              </a:path>
            </a:gradFill>
            <a:ln w="28575" cap="flat" cmpd="sng" algn="ctr">
              <a:solidFill>
                <a:srgbClr val="FFC000"/>
              </a:solidFill>
              <a:prstDash val="solid"/>
            </a:ln>
            <a:effectLst/>
          </p:spPr>
          <p:txBody>
            <a:bodyPr rtlCol="0" anchor="ctr"/>
            <a:lstStyle/>
            <a:p>
              <a:pPr algn="ctr" defTabSz="685800">
                <a:defRPr/>
              </a:pPr>
              <a:endParaRPr lang="en-US" sz="1350" kern="0">
                <a:solidFill>
                  <a:prstClr val="white"/>
                </a:solidFill>
                <a:latin typeface="Lucida Sans Unicode"/>
                <a:ea typeface="+mn-ea"/>
              </a:endParaRPr>
            </a:p>
          </p:txBody>
        </p:sp>
        <p:sp>
          <p:nvSpPr>
            <p:cNvPr id="6" name="Sun 5"/>
            <p:cNvSpPr/>
            <p:nvPr/>
          </p:nvSpPr>
          <p:spPr>
            <a:xfrm>
              <a:off x="6067408" y="3083718"/>
              <a:ext cx="800040" cy="759472"/>
            </a:xfrm>
            <a:prstGeom prst="sun">
              <a:avLst/>
            </a:prstGeom>
            <a:solidFill>
              <a:srgbClr val="FFFF00"/>
            </a:solidFill>
            <a:ln w="25400" cap="flat" cmpd="sng" algn="ctr">
              <a:solidFill>
                <a:srgbClr val="FFC000"/>
              </a:solidFill>
              <a:prstDash val="solid"/>
            </a:ln>
            <a:effectLst/>
          </p:spPr>
          <p:txBody>
            <a:bodyPr rtlCol="0" anchor="ctr"/>
            <a:lstStyle/>
            <a:p>
              <a:pPr algn="ctr" defTabSz="685800">
                <a:defRPr/>
              </a:pPr>
              <a:endParaRPr lang="en-AU" sz="1350" kern="0">
                <a:solidFill>
                  <a:prstClr val="white"/>
                </a:solidFill>
                <a:latin typeface="Lucida Sans Unicode"/>
                <a:ea typeface="+mn-ea"/>
              </a:endParaRPr>
            </a:p>
          </p:txBody>
        </p:sp>
      </p:grpSp>
      <p:sp>
        <p:nvSpPr>
          <p:cNvPr id="7" name="Up Arrow 6"/>
          <p:cNvSpPr/>
          <p:nvPr/>
        </p:nvSpPr>
        <p:spPr>
          <a:xfrm>
            <a:off x="7090852" y="1989740"/>
            <a:ext cx="267893" cy="1167075"/>
          </a:xfrm>
          <a:prstGeom prst="upArrow">
            <a:avLst/>
          </a:prstGeom>
          <a:gradFill flip="none" rotWithShape="1">
            <a:gsLst>
              <a:gs pos="0">
                <a:srgbClr val="2DA2BF">
                  <a:tint val="62000"/>
                  <a:satMod val="180000"/>
                </a:srgbClr>
              </a:gs>
              <a:gs pos="65000">
                <a:srgbClr val="2DA2BF">
                  <a:tint val="32000"/>
                  <a:satMod val="250000"/>
                </a:srgbClr>
              </a:gs>
              <a:gs pos="100000">
                <a:srgbClr val="2DA2BF">
                  <a:tint val="23000"/>
                  <a:satMod val="300000"/>
                </a:srgbClr>
              </a:gs>
            </a:gsLst>
            <a:lin ang="16200000" scaled="1"/>
            <a:tileRect/>
          </a:gradFill>
          <a:ln w="9525" cap="flat" cmpd="sng" algn="ctr">
            <a:solidFill>
              <a:srgbClr val="2DA2BF"/>
            </a:solidFill>
            <a:prstDash val="solid"/>
          </a:ln>
          <a:effectLst>
            <a:outerShdw blurRad="50800" dist="38100" dir="5400000" rotWithShape="0">
              <a:srgbClr val="000000">
                <a:alpha val="35000"/>
              </a:srgbClr>
            </a:outerShdw>
          </a:effectLst>
        </p:spPr>
        <p:txBody>
          <a:bodyPr rtlCol="0" anchor="ctr"/>
          <a:lstStyle/>
          <a:p>
            <a:pPr algn="ctr" defTabSz="685800">
              <a:defRPr/>
            </a:pPr>
            <a:endParaRPr lang="en-US" sz="1350" kern="0">
              <a:solidFill>
                <a:prstClr val="black"/>
              </a:solidFill>
              <a:latin typeface="Lucida Sans Unicode"/>
              <a:ea typeface="+mn-ea"/>
            </a:endParaRPr>
          </a:p>
        </p:txBody>
      </p:sp>
      <p:grpSp>
        <p:nvGrpSpPr>
          <p:cNvPr id="8" name="Group 7"/>
          <p:cNvGrpSpPr/>
          <p:nvPr/>
        </p:nvGrpSpPr>
        <p:grpSpPr>
          <a:xfrm>
            <a:off x="6447911" y="1710196"/>
            <a:ext cx="1446944" cy="1716207"/>
            <a:chOff x="3571868" y="3071810"/>
            <a:chExt cx="1929259" cy="2288275"/>
          </a:xfrm>
        </p:grpSpPr>
        <p:sp>
          <p:nvSpPr>
            <p:cNvPr id="9" name="TextBox 8"/>
            <p:cNvSpPr txBox="1"/>
            <p:nvPr/>
          </p:nvSpPr>
          <p:spPr>
            <a:xfrm>
              <a:off x="3571868" y="4143381"/>
              <a:ext cx="945131" cy="430887"/>
            </a:xfrm>
            <a:prstGeom prst="rect">
              <a:avLst/>
            </a:prstGeom>
            <a:solidFill>
              <a:srgbClr val="FFFFFF">
                <a:alpha val="50196"/>
              </a:srgbClr>
            </a:solidFill>
            <a:ln>
              <a:solidFill>
                <a:srgbClr val="2DA2BF"/>
              </a:solidFill>
            </a:ln>
          </p:spPr>
          <p:txBody>
            <a:bodyPr wrap="none" rtlCol="0">
              <a:spAutoFit/>
            </a:bodyPr>
            <a:lstStyle/>
            <a:p>
              <a:pPr defTabSz="685800">
                <a:defRPr/>
              </a:pPr>
              <a:r>
                <a:rPr lang="en-AU" sz="1500" kern="0" dirty="0">
                  <a:solidFill>
                    <a:prstClr val="black"/>
                  </a:solidFill>
                </a:rPr>
                <a:t>Falloff</a:t>
              </a:r>
              <a:endParaRPr lang="en-US" sz="1500" kern="0" dirty="0">
                <a:solidFill>
                  <a:prstClr val="black"/>
                </a:solidFill>
              </a:endParaRPr>
            </a:p>
          </p:txBody>
        </p:sp>
        <p:sp>
          <p:nvSpPr>
            <p:cNvPr id="10" name="TextBox 9"/>
            <p:cNvSpPr txBox="1"/>
            <p:nvPr/>
          </p:nvSpPr>
          <p:spPr>
            <a:xfrm>
              <a:off x="3778005" y="3071810"/>
              <a:ext cx="1723122" cy="430887"/>
            </a:xfrm>
            <a:prstGeom prst="rect">
              <a:avLst/>
            </a:prstGeom>
            <a:solidFill>
              <a:srgbClr val="FFFFFF">
                <a:alpha val="50196"/>
              </a:srgbClr>
            </a:solidFill>
            <a:ln>
              <a:solidFill>
                <a:srgbClr val="2DA2BF"/>
              </a:solidFill>
            </a:ln>
          </p:spPr>
          <p:txBody>
            <a:bodyPr wrap="none" rtlCol="0">
              <a:spAutoFit/>
            </a:bodyPr>
            <a:lstStyle/>
            <a:p>
              <a:pPr defTabSz="685800">
                <a:defRPr/>
              </a:pPr>
              <a:r>
                <a:rPr lang="en-AU" sz="1500" kern="0" dirty="0">
                  <a:solidFill>
                    <a:prstClr val="black"/>
                  </a:solidFill>
                </a:rPr>
                <a:t>Influence = 0</a:t>
              </a:r>
              <a:endParaRPr lang="en-US" sz="1500" kern="0" dirty="0">
                <a:solidFill>
                  <a:prstClr val="black"/>
                </a:solidFill>
              </a:endParaRPr>
            </a:p>
          </p:txBody>
        </p:sp>
        <p:sp>
          <p:nvSpPr>
            <p:cNvPr id="11" name="TextBox 10"/>
            <p:cNvSpPr txBox="1"/>
            <p:nvPr/>
          </p:nvSpPr>
          <p:spPr>
            <a:xfrm>
              <a:off x="3778005" y="4929198"/>
              <a:ext cx="1723122" cy="430887"/>
            </a:xfrm>
            <a:prstGeom prst="rect">
              <a:avLst/>
            </a:prstGeom>
            <a:solidFill>
              <a:srgbClr val="FFFFFF">
                <a:alpha val="50196"/>
              </a:srgbClr>
            </a:solidFill>
            <a:ln>
              <a:solidFill>
                <a:srgbClr val="2DA2BF"/>
              </a:solidFill>
            </a:ln>
          </p:spPr>
          <p:txBody>
            <a:bodyPr wrap="none" rtlCol="0">
              <a:spAutoFit/>
            </a:bodyPr>
            <a:lstStyle/>
            <a:p>
              <a:pPr defTabSz="685800">
                <a:defRPr/>
              </a:pPr>
              <a:r>
                <a:rPr lang="en-AU" sz="1500" kern="0" dirty="0">
                  <a:solidFill>
                    <a:prstClr val="black"/>
                  </a:solidFill>
                </a:rPr>
                <a:t>Influence = 1</a:t>
              </a:r>
              <a:endParaRPr lang="en-US" sz="1500" kern="0" dirty="0">
                <a:solidFill>
                  <a:prstClr val="black"/>
                </a:solidFill>
              </a:endParaRPr>
            </a:p>
          </p:txBody>
        </p:sp>
      </p:grpSp>
      <p:grpSp>
        <p:nvGrpSpPr>
          <p:cNvPr id="12" name="Group 11"/>
          <p:cNvGrpSpPr/>
          <p:nvPr/>
        </p:nvGrpSpPr>
        <p:grpSpPr>
          <a:xfrm>
            <a:off x="7225901" y="1988820"/>
            <a:ext cx="1442013" cy="1185169"/>
            <a:chOff x="7215206" y="1811045"/>
            <a:chExt cx="1922684" cy="1580225"/>
          </a:xfrm>
        </p:grpSpPr>
        <p:sp>
          <p:nvSpPr>
            <p:cNvPr id="13" name="Left Brace 12"/>
            <p:cNvSpPr/>
            <p:nvPr/>
          </p:nvSpPr>
          <p:spPr>
            <a:xfrm flipH="1">
              <a:off x="7215206" y="1811045"/>
              <a:ext cx="357190" cy="1580225"/>
            </a:xfrm>
            <a:prstGeom prst="leftBrace">
              <a:avLst>
                <a:gd name="adj1" fmla="val 37330"/>
                <a:gd name="adj2" fmla="val 56179"/>
              </a:avLst>
            </a:prstGeom>
            <a:noFill/>
            <a:ln w="55000" cap="flat" cmpd="sng" algn="ctr">
              <a:solidFill>
                <a:srgbClr val="7D3C4A"/>
              </a:solidFill>
              <a:prstDash val="solid"/>
            </a:ln>
            <a:effectLst>
              <a:outerShdw blurRad="50800" dist="38100" dir="5400000" rotWithShape="0">
                <a:srgbClr val="000000">
                  <a:alpha val="35000"/>
                </a:srgbClr>
              </a:outerShdw>
            </a:effectLst>
          </p:spPr>
          <p:txBody>
            <a:bodyPr rtlCol="0" anchor="ctr"/>
            <a:lstStyle/>
            <a:p>
              <a:pPr algn="ctr" defTabSz="685800">
                <a:defRPr/>
              </a:pPr>
              <a:endParaRPr lang="en-US" sz="1350" kern="0">
                <a:solidFill>
                  <a:prstClr val="black"/>
                </a:solidFill>
                <a:latin typeface="Lucida Sans Unicode"/>
                <a:ea typeface="+mn-ea"/>
              </a:endParaRPr>
            </a:p>
          </p:txBody>
        </p:sp>
        <p:sp>
          <p:nvSpPr>
            <p:cNvPr id="14" name="TextBox 13"/>
            <p:cNvSpPr txBox="1"/>
            <p:nvPr/>
          </p:nvSpPr>
          <p:spPr>
            <a:xfrm>
              <a:off x="7504537" y="2500306"/>
              <a:ext cx="1633353" cy="430887"/>
            </a:xfrm>
            <a:prstGeom prst="rect">
              <a:avLst/>
            </a:prstGeom>
            <a:noFill/>
          </p:spPr>
          <p:txBody>
            <a:bodyPr wrap="none" rtlCol="0">
              <a:spAutoFit/>
            </a:bodyPr>
            <a:lstStyle/>
            <a:p>
              <a:pPr defTabSz="685800">
                <a:defRPr/>
              </a:pPr>
              <a:r>
                <a:rPr lang="en-AU" sz="1500" kern="0" dirty="0">
                  <a:solidFill>
                    <a:prstClr val="black"/>
                  </a:solidFill>
                </a:rPr>
                <a:t>Light Range</a:t>
              </a:r>
              <a:endParaRPr lang="en-US" sz="1500" kern="0" dirty="0">
                <a:solidFill>
                  <a:prstClr val="black"/>
                </a:solidFill>
              </a:endParaRPr>
            </a:p>
          </p:txBody>
        </p:sp>
      </p:grpSp>
    </p:spTree>
    <p:custDataLst>
      <p:tags r:id="rId1"/>
    </p:custDataLst>
    <p:extLst>
      <p:ext uri="{BB962C8B-B14F-4D97-AF65-F5344CB8AC3E}">
        <p14:creationId xmlns:p14="http://schemas.microsoft.com/office/powerpoint/2010/main" val="605569591"/>
      </p:ext>
    </p:extLst>
  </p:cSld>
  <p:clrMapOvr>
    <a:masterClrMapping/>
  </p:clrMapOvr>
  <mc:AlternateContent xmlns:mc="http://schemas.openxmlformats.org/markup-compatibility/2006" xmlns:p14="http://schemas.microsoft.com/office/powerpoint/2010/main">
    <mc:Choice Requires="p14">
      <p:transition p14:dur="250" advTm="134672">
        <p:fade/>
      </p:transition>
    </mc:Choice>
    <mc:Fallback xmlns="">
      <p:transition advTm="13467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nodeType="withEffect">
                                  <p:stCondLst>
                                    <p:cond delay="5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50"/>
                                        <p:tgtEl>
                                          <p:spTgt spid="8"/>
                                        </p:tgtEl>
                                      </p:cBhvr>
                                    </p:animEffect>
                                  </p:childTnLst>
                                </p:cTn>
                              </p:par>
                            </p:childTnLst>
                          </p:cTn>
                        </p:par>
                        <p:par>
                          <p:cTn id="22" fill="hold">
                            <p:stCondLst>
                              <p:cond delay="750"/>
                            </p:stCondLst>
                            <p:childTnLst>
                              <p:par>
                                <p:cTn id="23" presetID="10"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25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AU" smtClean="0"/>
              <a:t>Modern Deferred Shading</a:t>
            </a:r>
            <a:endParaRPr lang="en-AU" dirty="0" smtClean="0"/>
          </a:p>
        </p:txBody>
      </p:sp>
      <p:sp>
        <p:nvSpPr>
          <p:cNvPr id="29699" name="Content Placeholder 2"/>
          <p:cNvSpPr>
            <a:spLocks noGrp="1"/>
          </p:cNvSpPr>
          <p:nvPr>
            <p:ph idx="1"/>
          </p:nvPr>
        </p:nvSpPr>
        <p:spPr/>
        <p:txBody>
          <a:bodyPr>
            <a:normAutofit fontScale="70000" lnSpcReduction="20000"/>
          </a:bodyPr>
          <a:lstStyle/>
          <a:p>
            <a:r>
              <a:rPr lang="en-AU" smtClean="0"/>
              <a:t>1. Render Scene to G-Buffers</a:t>
            </a:r>
          </a:p>
          <a:p>
            <a:r>
              <a:rPr lang="en-AU" smtClean="0"/>
              <a:t>2. Light assignment</a:t>
            </a:r>
          </a:p>
          <a:p>
            <a:pPr lvl="1"/>
            <a:r>
              <a:rPr lang="en-AU" smtClean="0"/>
              <a:t>Build Light Acceleration Structure (Grid)</a:t>
            </a:r>
          </a:p>
          <a:p>
            <a:r>
              <a:rPr lang="en-AU" smtClean="0"/>
              <a:t>3. Full Screen Pass</a:t>
            </a:r>
          </a:p>
          <a:p>
            <a:pPr lvl="1"/>
            <a:r>
              <a:rPr lang="en-AU" smtClean="0"/>
              <a:t>Quad (or CUDA, or Compute Shaders, or SPUs)</a:t>
            </a:r>
          </a:p>
          <a:p>
            <a:pPr lvl="1"/>
            <a:r>
              <a:rPr lang="en-AU" smtClean="0"/>
              <a:t>For each pixel</a:t>
            </a:r>
          </a:p>
          <a:p>
            <a:pPr lvl="2"/>
            <a:r>
              <a:rPr lang="en-AU" smtClean="0"/>
              <a:t>Fetch G-Buffer Data</a:t>
            </a:r>
          </a:p>
          <a:p>
            <a:pPr lvl="2"/>
            <a:r>
              <a:rPr lang="en-AU" smtClean="0"/>
              <a:t>Look up light list in acceleration structure.</a:t>
            </a:r>
          </a:p>
          <a:p>
            <a:pPr lvl="2"/>
            <a:r>
              <a:rPr lang="en-AU" smtClean="0"/>
              <a:t>Loop over lights and accumulate shading</a:t>
            </a:r>
          </a:p>
          <a:p>
            <a:pPr lvl="2"/>
            <a:r>
              <a:rPr lang="en-AU" smtClean="0"/>
              <a:t>Write shading</a:t>
            </a:r>
            <a:endParaRPr lang="en-AU" dirty="0" smtClean="0"/>
          </a:p>
        </p:txBody>
      </p:sp>
    </p:spTree>
    <p:extLst>
      <p:ext uri="{BB962C8B-B14F-4D97-AF65-F5344CB8AC3E}">
        <p14:creationId xmlns:p14="http://schemas.microsoft.com/office/powerpoint/2010/main" val="24264818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AU" smtClean="0"/>
              <a:t>Modern Forward Shading</a:t>
            </a:r>
            <a:endParaRPr lang="en-AU" dirty="0" smtClean="0"/>
          </a:p>
        </p:txBody>
      </p:sp>
      <p:sp>
        <p:nvSpPr>
          <p:cNvPr id="29699" name="Content Placeholder 2"/>
          <p:cNvSpPr>
            <a:spLocks noGrp="1"/>
          </p:cNvSpPr>
          <p:nvPr>
            <p:ph idx="1"/>
          </p:nvPr>
        </p:nvSpPr>
        <p:spPr/>
        <p:txBody>
          <a:bodyPr>
            <a:normAutofit fontScale="85000" lnSpcReduction="20000"/>
          </a:bodyPr>
          <a:lstStyle/>
          <a:p>
            <a:r>
              <a:rPr lang="en-AU" smtClean="0"/>
              <a:t>(1. Optional: Pre-Z/Geometry Pass)</a:t>
            </a:r>
          </a:p>
          <a:p>
            <a:r>
              <a:rPr lang="en-AU" smtClean="0"/>
              <a:t>2. Light assignment</a:t>
            </a:r>
          </a:p>
          <a:p>
            <a:pPr lvl="1"/>
            <a:r>
              <a:rPr lang="en-AU" smtClean="0"/>
              <a:t>Build Light Acceleration Structure (Grid)</a:t>
            </a:r>
          </a:p>
          <a:p>
            <a:r>
              <a:rPr lang="en-AU" smtClean="0"/>
              <a:t>3. Geometry Pass</a:t>
            </a:r>
          </a:p>
          <a:p>
            <a:pPr lvl="1"/>
            <a:r>
              <a:rPr lang="en-AU" smtClean="0"/>
              <a:t>Just your normal shading pass.</a:t>
            </a:r>
          </a:p>
          <a:p>
            <a:pPr lvl="1"/>
            <a:r>
              <a:rPr lang="en-AU" smtClean="0"/>
              <a:t>For each fragment</a:t>
            </a:r>
          </a:p>
          <a:p>
            <a:pPr lvl="2"/>
            <a:r>
              <a:rPr lang="en-AU" smtClean="0"/>
              <a:t>Look up light list in acceleration structure.</a:t>
            </a:r>
          </a:p>
          <a:p>
            <a:pPr lvl="2"/>
            <a:r>
              <a:rPr lang="en-AU" smtClean="0"/>
              <a:t>Loop over lights and accumulate shading</a:t>
            </a:r>
          </a:p>
          <a:p>
            <a:pPr lvl="2"/>
            <a:r>
              <a:rPr lang="en-AU" smtClean="0"/>
              <a:t>Write shading to frame buffer</a:t>
            </a:r>
            <a:endParaRPr lang="en-AU" dirty="0" smtClean="0"/>
          </a:p>
        </p:txBody>
      </p:sp>
    </p:spTree>
    <p:extLst>
      <p:ext uri="{BB962C8B-B14F-4D97-AF65-F5344CB8AC3E}">
        <p14:creationId xmlns:p14="http://schemas.microsoft.com/office/powerpoint/2010/main" val="828304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AU" dirty="0" smtClean="0"/>
              <a:t>Full-Screen Modern Shading Pass</a:t>
            </a:r>
            <a:endParaRPr lang="en-AU" dirty="0"/>
          </a:p>
        </p:txBody>
      </p:sp>
      <p:sp>
        <p:nvSpPr>
          <p:cNvPr id="4" name="TextBox 3"/>
          <p:cNvSpPr txBox="1"/>
          <p:nvPr/>
        </p:nvSpPr>
        <p:spPr>
          <a:xfrm>
            <a:off x="1428750" y="1630561"/>
            <a:ext cx="6172200" cy="2793072"/>
          </a:xfrm>
          <a:prstGeom prst="rect">
            <a:avLst/>
          </a:prstGeom>
          <a:solidFill>
            <a:schemeClr val="bg1">
              <a:lumMod val="85000"/>
            </a:schemeClr>
          </a:solidFill>
        </p:spPr>
        <p:txBody>
          <a:bodyPr wrap="square" rtlCol="0">
            <a:spAutoFit/>
          </a:bodyPr>
          <a:lstStyle/>
          <a:p>
            <a:r>
              <a:rPr lang="en-AU" sz="1350" b="1" dirty="0">
                <a:latin typeface="Courier New" pitchFamily="49" charset="0"/>
                <a:cs typeface="Courier New" pitchFamily="49" charset="0"/>
              </a:rPr>
              <a:t>out vec4 </a:t>
            </a:r>
            <a:r>
              <a:rPr lang="en-AU" sz="1350" dirty="0">
                <a:latin typeface="Courier New" pitchFamily="49" charset="0"/>
                <a:cs typeface="Courier New" pitchFamily="49" charset="0"/>
              </a:rPr>
              <a:t>resultColor;</a:t>
            </a:r>
            <a:endParaRPr lang="en-AU" sz="1350" b="1" dirty="0">
              <a:latin typeface="Courier New" pitchFamily="49" charset="0"/>
              <a:cs typeface="Courier New" pitchFamily="49" charset="0"/>
            </a:endParaRPr>
          </a:p>
          <a:p>
            <a:endParaRPr lang="en-AU" sz="1350" b="1" dirty="0">
              <a:latin typeface="Courier New" pitchFamily="49" charset="0"/>
              <a:cs typeface="Courier New" pitchFamily="49" charset="0"/>
            </a:endParaRPr>
          </a:p>
          <a:p>
            <a:r>
              <a:rPr lang="en-AU" sz="1350" b="1" dirty="0">
                <a:latin typeface="Courier New" pitchFamily="49" charset="0"/>
                <a:cs typeface="Courier New" pitchFamily="49" charset="0"/>
              </a:rPr>
              <a:t>void</a:t>
            </a:r>
            <a:r>
              <a:rPr lang="en-AU" sz="1350" dirty="0">
                <a:latin typeface="Courier New" pitchFamily="49" charset="0"/>
                <a:cs typeface="Courier New" pitchFamily="49" charset="0"/>
              </a:rPr>
              <a:t> main()</a:t>
            </a:r>
          </a:p>
          <a:p>
            <a:r>
              <a:rPr lang="en-AU" sz="1350" dirty="0">
                <a:latin typeface="Courier New" pitchFamily="49" charset="0"/>
                <a:cs typeface="Courier New" pitchFamily="49" charset="0"/>
              </a:rPr>
              <a:t>{</a:t>
            </a:r>
          </a:p>
          <a:p>
            <a:r>
              <a:rPr lang="en-AU" sz="1350" dirty="0">
                <a:latin typeface="Courier New" pitchFamily="49" charset="0"/>
                <a:cs typeface="Courier New" pitchFamily="49" charset="0"/>
              </a:rPr>
              <a:t>  </a:t>
            </a:r>
            <a:r>
              <a:rPr lang="en-AU" sz="1350" b="1" dirty="0">
                <a:latin typeface="Courier New" pitchFamily="49" charset="0"/>
                <a:cs typeface="Courier New" pitchFamily="49" charset="0"/>
              </a:rPr>
              <a:t>vec3</a:t>
            </a:r>
            <a:r>
              <a:rPr lang="en-AU" sz="1350" dirty="0">
                <a:latin typeface="Courier New" pitchFamily="49" charset="0"/>
                <a:cs typeface="Courier New" pitchFamily="49" charset="0"/>
              </a:rPr>
              <a:t> color = texelFetch(colorTex, </a:t>
            </a:r>
            <a:r>
              <a:rPr lang="en-AU" sz="1350" dirty="0" err="1">
                <a:latin typeface="Courier New" pitchFamily="49" charset="0"/>
                <a:cs typeface="Courier New" pitchFamily="49" charset="0"/>
              </a:rPr>
              <a:t>gl_FragCoord</a:t>
            </a:r>
            <a:r>
              <a:rPr lang="en-AU" sz="1350" dirty="0">
                <a:latin typeface="Courier New" pitchFamily="49" charset="0"/>
                <a:cs typeface="Courier New" pitchFamily="49" charset="0"/>
              </a:rPr>
              <a:t>); </a:t>
            </a:r>
          </a:p>
          <a:p>
            <a:r>
              <a:rPr lang="en-AU" sz="1350" dirty="0">
                <a:latin typeface="Courier New" pitchFamily="49" charset="0"/>
                <a:cs typeface="Courier New" pitchFamily="49" charset="0"/>
              </a:rPr>
              <a:t>  </a:t>
            </a:r>
            <a:r>
              <a:rPr lang="en-AU" sz="1350" b="1" dirty="0">
                <a:latin typeface="Courier New" pitchFamily="49" charset="0"/>
                <a:cs typeface="Courier New" pitchFamily="49" charset="0"/>
              </a:rPr>
              <a:t>vec3</a:t>
            </a:r>
            <a:r>
              <a:rPr lang="en-AU" sz="1350" dirty="0">
                <a:latin typeface="Courier New" pitchFamily="49" charset="0"/>
                <a:cs typeface="Courier New" pitchFamily="49" charset="0"/>
              </a:rPr>
              <a:t> specular= texelFetch(specularTex, </a:t>
            </a:r>
            <a:r>
              <a:rPr lang="en-AU" sz="1350" dirty="0" err="1">
                <a:latin typeface="Courier New" pitchFamily="49" charset="0"/>
                <a:cs typeface="Courier New" pitchFamily="49" charset="0"/>
              </a:rPr>
              <a:t>gl_FragCoord</a:t>
            </a:r>
            <a:r>
              <a:rPr lang="en-AU" sz="1350" dirty="0">
                <a:latin typeface="Courier New" pitchFamily="49" charset="0"/>
                <a:cs typeface="Courier New" pitchFamily="49" charset="0"/>
              </a:rPr>
              <a:t>); </a:t>
            </a:r>
          </a:p>
          <a:p>
            <a:r>
              <a:rPr lang="en-AU" sz="1350" dirty="0">
                <a:latin typeface="Courier New" pitchFamily="49" charset="0"/>
                <a:cs typeface="Courier New" pitchFamily="49" charset="0"/>
              </a:rPr>
              <a:t>  </a:t>
            </a:r>
            <a:r>
              <a:rPr lang="en-AU" sz="1350" b="1" dirty="0">
                <a:latin typeface="Courier New" pitchFamily="49" charset="0"/>
                <a:cs typeface="Courier New" pitchFamily="49" charset="0"/>
              </a:rPr>
              <a:t>vec3</a:t>
            </a:r>
            <a:r>
              <a:rPr lang="en-AU" sz="1350" dirty="0">
                <a:latin typeface="Courier New" pitchFamily="49" charset="0"/>
                <a:cs typeface="Courier New" pitchFamily="49" charset="0"/>
              </a:rPr>
              <a:t> normal = texelFetch(normalTex, </a:t>
            </a:r>
            <a:r>
              <a:rPr lang="en-AU" sz="1350" dirty="0" err="1">
                <a:latin typeface="Courier New" pitchFamily="49" charset="0"/>
                <a:cs typeface="Courier New" pitchFamily="49" charset="0"/>
              </a:rPr>
              <a:t>gl_FragCoord</a:t>
            </a:r>
            <a:r>
              <a:rPr lang="en-AU" sz="1350" dirty="0">
                <a:latin typeface="Courier New" pitchFamily="49" charset="0"/>
                <a:cs typeface="Courier New" pitchFamily="49" charset="0"/>
              </a:rPr>
              <a:t>); </a:t>
            </a:r>
          </a:p>
          <a:p>
            <a:r>
              <a:rPr lang="en-AU" sz="1350" dirty="0">
                <a:latin typeface="Courier New" pitchFamily="49" charset="0"/>
                <a:cs typeface="Courier New" pitchFamily="49" charset="0"/>
              </a:rPr>
              <a:t>  </a:t>
            </a:r>
            <a:r>
              <a:rPr lang="en-AU" sz="1350" b="1" dirty="0">
                <a:latin typeface="Courier New" pitchFamily="49" charset="0"/>
                <a:cs typeface="Courier New" pitchFamily="49" charset="0"/>
              </a:rPr>
              <a:t>vec3</a:t>
            </a:r>
            <a:r>
              <a:rPr lang="en-AU" sz="1350" dirty="0">
                <a:latin typeface="Courier New" pitchFamily="49" charset="0"/>
                <a:cs typeface="Courier New" pitchFamily="49" charset="0"/>
              </a:rPr>
              <a:t> position = </a:t>
            </a:r>
            <a:r>
              <a:rPr lang="en-AU" sz="1350" dirty="0" err="1">
                <a:latin typeface="Courier New" pitchFamily="49" charset="0"/>
                <a:cs typeface="Courier New" pitchFamily="49" charset="0"/>
              </a:rPr>
              <a:t>fetchPosition</a:t>
            </a:r>
            <a:r>
              <a:rPr lang="en-AU" sz="1350" dirty="0">
                <a:latin typeface="Courier New" pitchFamily="49" charset="0"/>
                <a:cs typeface="Courier New" pitchFamily="49" charset="0"/>
              </a:rPr>
              <a:t>(</a:t>
            </a:r>
            <a:r>
              <a:rPr lang="en-AU" sz="1350" dirty="0" err="1">
                <a:latin typeface="Courier New" pitchFamily="49" charset="0"/>
                <a:cs typeface="Courier New" pitchFamily="49" charset="0"/>
              </a:rPr>
              <a:t>gl_FragCoord</a:t>
            </a:r>
            <a:r>
              <a:rPr lang="en-AU" sz="1350" dirty="0">
                <a:latin typeface="Courier New" pitchFamily="49" charset="0"/>
                <a:cs typeface="Courier New" pitchFamily="49" charset="0"/>
              </a:rPr>
              <a:t>); </a:t>
            </a:r>
          </a:p>
          <a:p>
            <a:r>
              <a:rPr lang="en-AU" sz="1350" b="1" dirty="0">
                <a:latin typeface="Courier New" pitchFamily="49" charset="0"/>
                <a:cs typeface="Courier New" pitchFamily="49" charset="0"/>
              </a:rPr>
              <a:t>  </a:t>
            </a:r>
          </a:p>
          <a:p>
            <a:r>
              <a:rPr lang="en-AU" sz="1350" b="1" dirty="0">
                <a:latin typeface="Courier New" pitchFamily="49" charset="0"/>
                <a:cs typeface="Courier New" pitchFamily="49" charset="0"/>
              </a:rPr>
              <a:t>  vec3</a:t>
            </a:r>
            <a:r>
              <a:rPr lang="en-AU" sz="1350" dirty="0">
                <a:latin typeface="Courier New" pitchFamily="49" charset="0"/>
                <a:cs typeface="Courier New" pitchFamily="49" charset="0"/>
              </a:rPr>
              <a:t> shading = accumulate for each light in tile-list;</a:t>
            </a:r>
          </a:p>
          <a:p>
            <a:endParaRPr lang="en-AU" sz="1350" dirty="0">
              <a:latin typeface="Courier New" pitchFamily="49" charset="0"/>
              <a:cs typeface="Courier New" pitchFamily="49" charset="0"/>
            </a:endParaRPr>
          </a:p>
          <a:p>
            <a:r>
              <a:rPr lang="en-AU" sz="1350" dirty="0">
                <a:latin typeface="Courier New" pitchFamily="49" charset="0"/>
                <a:cs typeface="Courier New" pitchFamily="49" charset="0"/>
              </a:rPr>
              <a:t>  resultColor = </a:t>
            </a:r>
            <a:r>
              <a:rPr lang="en-AU" sz="1350" b="1" dirty="0">
                <a:latin typeface="Courier New" pitchFamily="49" charset="0"/>
                <a:cs typeface="Courier New" pitchFamily="49" charset="0"/>
              </a:rPr>
              <a:t>vec4</a:t>
            </a:r>
            <a:r>
              <a:rPr lang="en-AU" sz="1350" dirty="0">
                <a:latin typeface="Courier New" pitchFamily="49" charset="0"/>
                <a:cs typeface="Courier New" pitchFamily="49" charset="0"/>
              </a:rPr>
              <a:t>(shading, 1.0);</a:t>
            </a:r>
          </a:p>
          <a:p>
            <a:r>
              <a:rPr lang="en-AU" sz="1350" dirty="0">
                <a:latin typeface="Courier New" pitchFamily="49" charset="0"/>
                <a:cs typeface="Courier New" pitchFamily="49" charset="0"/>
              </a:rPr>
              <a:t>}</a:t>
            </a:r>
          </a:p>
        </p:txBody>
      </p:sp>
      <p:sp>
        <p:nvSpPr>
          <p:cNvPr id="7" name="Rounded Rectangle 6"/>
          <p:cNvSpPr/>
          <p:nvPr/>
        </p:nvSpPr>
        <p:spPr>
          <a:xfrm>
            <a:off x="1600200" y="2411104"/>
            <a:ext cx="5829300" cy="971550"/>
          </a:xfrm>
          <a:prstGeom prst="roundRect">
            <a:avLst/>
          </a:prstGeom>
          <a:noFill/>
          <a:ln>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AU"/>
          </a:p>
        </p:txBody>
      </p:sp>
      <p:sp>
        <p:nvSpPr>
          <p:cNvPr id="8" name="Rounded Rectangle 7"/>
          <p:cNvSpPr/>
          <p:nvPr/>
        </p:nvSpPr>
        <p:spPr>
          <a:xfrm>
            <a:off x="1600200" y="3429000"/>
            <a:ext cx="5829300" cy="342900"/>
          </a:xfrm>
          <a:prstGeom prst="roundRect">
            <a:avLst/>
          </a:prstGeom>
          <a:noFill/>
          <a:ln>
            <a:solidFill>
              <a:srgbClr val="7FAC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AU"/>
          </a:p>
        </p:txBody>
      </p:sp>
      <p:sp>
        <p:nvSpPr>
          <p:cNvPr id="9" name="Rounded Rectangle 8"/>
          <p:cNvSpPr/>
          <p:nvPr/>
        </p:nvSpPr>
        <p:spPr>
          <a:xfrm>
            <a:off x="1625183" y="3839854"/>
            <a:ext cx="4229100" cy="342900"/>
          </a:xfrm>
          <a:prstGeom prst="roundRect">
            <a:avLst/>
          </a:prstGeom>
          <a:noFill/>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AU"/>
          </a:p>
        </p:txBody>
      </p:sp>
      <p:grpSp>
        <p:nvGrpSpPr>
          <p:cNvPr id="2" name="Group 22"/>
          <p:cNvGrpSpPr/>
          <p:nvPr/>
        </p:nvGrpSpPr>
        <p:grpSpPr>
          <a:xfrm>
            <a:off x="5257800" y="897354"/>
            <a:ext cx="2358077" cy="1388675"/>
            <a:chOff x="665898" y="1673051"/>
            <a:chExt cx="7639902" cy="4499148"/>
          </a:xfrm>
        </p:grpSpPr>
        <p:grpSp>
          <p:nvGrpSpPr>
            <p:cNvPr id="6" name="Group 10"/>
            <p:cNvGrpSpPr/>
            <p:nvPr/>
          </p:nvGrpSpPr>
          <p:grpSpPr>
            <a:xfrm>
              <a:off x="665899" y="1673051"/>
              <a:ext cx="3753701" cy="2213149"/>
              <a:chOff x="4648200" y="1292051"/>
              <a:chExt cx="3753701" cy="2213149"/>
            </a:xfrm>
          </p:grpSpPr>
          <p:pic>
            <p:nvPicPr>
              <p:cNvPr id="12" name="Picture 3" descr="C:\src\graphics_svn\ola_projects\teaching\advanced_cg_deferred_shading_presentation\images\g_buffers_color.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40000"/>
                        </a14:imgEffect>
                      </a14:imgLayer>
                    </a14:imgProps>
                  </a:ext>
                </a:extLst>
              </a:blip>
              <a:srcRect/>
              <a:stretch>
                <a:fillRect/>
              </a:stretch>
            </p:blipFill>
            <p:spPr bwMode="auto">
              <a:xfrm>
                <a:off x="4724400" y="1371600"/>
                <a:ext cx="3677501" cy="2133600"/>
              </a:xfrm>
              <a:prstGeom prst="rect">
                <a:avLst/>
              </a:prstGeom>
              <a:noFill/>
            </p:spPr>
          </p:pic>
          <p:sp>
            <p:nvSpPr>
              <p:cNvPr id="13" name="TextBox 12"/>
              <p:cNvSpPr txBox="1"/>
              <p:nvPr/>
            </p:nvSpPr>
            <p:spPr>
              <a:xfrm>
                <a:off x="4648200" y="1292051"/>
                <a:ext cx="1676402" cy="448721"/>
              </a:xfrm>
              <a:prstGeom prst="rect">
                <a:avLst/>
              </a:prstGeom>
            </p:spPr>
            <p:style>
              <a:lnRef idx="1">
                <a:schemeClr val="accent5"/>
              </a:lnRef>
              <a:fillRef idx="2">
                <a:schemeClr val="accent5"/>
              </a:fillRef>
              <a:effectRef idx="1">
                <a:schemeClr val="accent5"/>
              </a:effectRef>
              <a:fontRef idx="minor">
                <a:schemeClr val="dk1"/>
              </a:fontRef>
            </p:style>
            <p:txBody>
              <a:bodyPr wrap="square" lIns="0" tIns="0" rIns="0" bIns="0" rtlCol="0" anchor="ctr" anchorCtr="0">
                <a:spAutoFit/>
              </a:bodyPr>
              <a:lstStyle/>
              <a:p>
                <a:pPr algn="ctr"/>
                <a:r>
                  <a:rPr lang="en-AU" sz="900" dirty="0" err="1"/>
                  <a:t>Color</a:t>
                </a:r>
                <a:endParaRPr lang="en-AU" sz="900" dirty="0"/>
              </a:p>
            </p:txBody>
          </p:sp>
        </p:grpSp>
        <p:grpSp>
          <p:nvGrpSpPr>
            <p:cNvPr id="11" name="Group 13"/>
            <p:cNvGrpSpPr/>
            <p:nvPr/>
          </p:nvGrpSpPr>
          <p:grpSpPr>
            <a:xfrm>
              <a:off x="4552099" y="1673054"/>
              <a:ext cx="3753701" cy="2213145"/>
              <a:chOff x="4648200" y="1292054"/>
              <a:chExt cx="3753701" cy="2213145"/>
            </a:xfrm>
          </p:grpSpPr>
          <p:pic>
            <p:nvPicPr>
              <p:cNvPr id="15" name="Picture 3" descr="C:\src\graphics_svn\ola_projects\teaching\advanced_cg_deferred_shading_presentation\images\g_buffers_color.jpg"/>
              <p:cNvPicPr>
                <a:picLocks noChangeAspect="1" noChangeArrowheads="1"/>
              </p:cNvPicPr>
              <p:nvPr/>
            </p:nvPicPr>
            <p:blipFill>
              <a:blip r:embed="rId6" cstate="print"/>
              <a:stretch>
                <a:fillRect/>
              </a:stretch>
            </p:blipFill>
            <p:spPr bwMode="auto">
              <a:xfrm>
                <a:off x="4724400" y="1371600"/>
                <a:ext cx="3677501" cy="2133599"/>
              </a:xfrm>
              <a:prstGeom prst="rect">
                <a:avLst/>
              </a:prstGeom>
              <a:noFill/>
            </p:spPr>
          </p:pic>
          <p:sp>
            <p:nvSpPr>
              <p:cNvPr id="16" name="TextBox 15"/>
              <p:cNvSpPr txBox="1"/>
              <p:nvPr/>
            </p:nvSpPr>
            <p:spPr>
              <a:xfrm>
                <a:off x="4648200" y="1292054"/>
                <a:ext cx="1676402" cy="448721"/>
              </a:xfrm>
              <a:prstGeom prst="rect">
                <a:avLst/>
              </a:prstGeom>
            </p:spPr>
            <p:style>
              <a:lnRef idx="1">
                <a:schemeClr val="accent5"/>
              </a:lnRef>
              <a:fillRef idx="2">
                <a:schemeClr val="accent5"/>
              </a:fillRef>
              <a:effectRef idx="1">
                <a:schemeClr val="accent5"/>
              </a:effectRef>
              <a:fontRef idx="minor">
                <a:schemeClr val="dk1"/>
              </a:fontRef>
            </p:style>
            <p:txBody>
              <a:bodyPr wrap="square" lIns="0" tIns="0" rIns="0" bIns="0" rtlCol="0" anchor="ctr" anchorCtr="0">
                <a:spAutoFit/>
              </a:bodyPr>
              <a:lstStyle/>
              <a:p>
                <a:pPr algn="ctr"/>
                <a:r>
                  <a:rPr lang="en-AU" sz="900" dirty="0"/>
                  <a:t>Normal</a:t>
                </a:r>
              </a:p>
            </p:txBody>
          </p:sp>
        </p:grpSp>
        <p:grpSp>
          <p:nvGrpSpPr>
            <p:cNvPr id="14" name="Group 16"/>
            <p:cNvGrpSpPr/>
            <p:nvPr/>
          </p:nvGrpSpPr>
          <p:grpSpPr>
            <a:xfrm>
              <a:off x="4552099" y="3959054"/>
              <a:ext cx="3753701" cy="2213145"/>
              <a:chOff x="4648200" y="1292054"/>
              <a:chExt cx="3753701" cy="2213145"/>
            </a:xfrm>
          </p:grpSpPr>
          <p:pic>
            <p:nvPicPr>
              <p:cNvPr id="18" name="Picture 3" descr="C:\src\graphics_svn\ola_projects\teaching\advanced_cg_deferred_shading_presentation\images\g_buffers_color.jpg"/>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20000"/>
                        </a14:imgEffect>
                      </a14:imgLayer>
                    </a14:imgProps>
                  </a:ext>
                </a:extLst>
              </a:blip>
              <a:stretch>
                <a:fillRect/>
              </a:stretch>
            </p:blipFill>
            <p:spPr bwMode="auto">
              <a:xfrm>
                <a:off x="4724400" y="1371600"/>
                <a:ext cx="3677501" cy="2133599"/>
              </a:xfrm>
              <a:prstGeom prst="rect">
                <a:avLst/>
              </a:prstGeom>
              <a:noFill/>
            </p:spPr>
          </p:pic>
          <p:sp>
            <p:nvSpPr>
              <p:cNvPr id="19" name="TextBox 18"/>
              <p:cNvSpPr txBox="1"/>
              <p:nvPr/>
            </p:nvSpPr>
            <p:spPr>
              <a:xfrm>
                <a:off x="4648200" y="1292054"/>
                <a:ext cx="1676402" cy="448721"/>
              </a:xfrm>
              <a:prstGeom prst="rect">
                <a:avLst/>
              </a:prstGeom>
            </p:spPr>
            <p:style>
              <a:lnRef idx="1">
                <a:schemeClr val="accent5"/>
              </a:lnRef>
              <a:fillRef idx="2">
                <a:schemeClr val="accent5"/>
              </a:fillRef>
              <a:effectRef idx="1">
                <a:schemeClr val="accent5"/>
              </a:effectRef>
              <a:fontRef idx="minor">
                <a:schemeClr val="dk1"/>
              </a:fontRef>
            </p:style>
            <p:txBody>
              <a:bodyPr wrap="square" lIns="0" tIns="0" rIns="0" bIns="0" rtlCol="0" anchor="ctr" anchorCtr="0">
                <a:spAutoFit/>
              </a:bodyPr>
              <a:lstStyle/>
              <a:p>
                <a:pPr algn="ctr"/>
                <a:r>
                  <a:rPr lang="en-AU" sz="900" dirty="0" err="1"/>
                  <a:t>Specular</a:t>
                </a:r>
                <a:endParaRPr lang="en-AU" sz="900" dirty="0"/>
              </a:p>
            </p:txBody>
          </p:sp>
        </p:grpSp>
        <p:grpSp>
          <p:nvGrpSpPr>
            <p:cNvPr id="17" name="Group 19"/>
            <p:cNvGrpSpPr/>
            <p:nvPr/>
          </p:nvGrpSpPr>
          <p:grpSpPr>
            <a:xfrm>
              <a:off x="665898" y="3959054"/>
              <a:ext cx="3753702" cy="2213145"/>
              <a:chOff x="4648199" y="1292054"/>
              <a:chExt cx="3753702" cy="2213145"/>
            </a:xfrm>
          </p:grpSpPr>
          <p:pic>
            <p:nvPicPr>
              <p:cNvPr id="21" name="Picture 3" descr="C:\src\graphics_svn\ola_projects\teaching\advanced_cg_deferred_shading_presentation\images\g_buffers_color.jpg"/>
              <p:cNvPicPr>
                <a:picLocks noChangeAspect="1" noChangeArrowheads="1"/>
              </p:cNvPicPr>
              <p:nvPr/>
            </p:nvPicPr>
            <p:blipFill>
              <a:blip r:embed="rId9" cstate="print"/>
              <a:stretch>
                <a:fillRect/>
              </a:stretch>
            </p:blipFill>
            <p:spPr bwMode="auto">
              <a:xfrm>
                <a:off x="4724400" y="1371600"/>
                <a:ext cx="3677501" cy="2133599"/>
              </a:xfrm>
              <a:prstGeom prst="rect">
                <a:avLst/>
              </a:prstGeom>
              <a:noFill/>
            </p:spPr>
          </p:pic>
          <p:sp>
            <p:nvSpPr>
              <p:cNvPr id="22" name="TextBox 21"/>
              <p:cNvSpPr txBox="1"/>
              <p:nvPr/>
            </p:nvSpPr>
            <p:spPr>
              <a:xfrm>
                <a:off x="4648199" y="1292054"/>
                <a:ext cx="1848701" cy="448721"/>
              </a:xfrm>
              <a:prstGeom prst="rect">
                <a:avLst/>
              </a:prstGeom>
            </p:spPr>
            <p:style>
              <a:lnRef idx="1">
                <a:schemeClr val="accent5"/>
              </a:lnRef>
              <a:fillRef idx="2">
                <a:schemeClr val="accent5"/>
              </a:fillRef>
              <a:effectRef idx="1">
                <a:schemeClr val="accent5"/>
              </a:effectRef>
              <a:fontRef idx="minor">
                <a:schemeClr val="dk1"/>
              </a:fontRef>
            </p:style>
            <p:txBody>
              <a:bodyPr wrap="square" lIns="0" tIns="0" rIns="0" bIns="0" rtlCol="0" anchor="ctr" anchorCtr="0">
                <a:spAutoFit/>
              </a:bodyPr>
              <a:lstStyle/>
              <a:p>
                <a:pPr algn="ctr"/>
                <a:r>
                  <a:rPr lang="en-AU" sz="900" dirty="0"/>
                  <a:t>Position(Z)</a:t>
                </a:r>
              </a:p>
            </p:txBody>
          </p:sp>
        </p:grpSp>
      </p:grpSp>
      <p:grpSp>
        <p:nvGrpSpPr>
          <p:cNvPr id="20" name="Group 50"/>
          <p:cNvGrpSpPr/>
          <p:nvPr/>
        </p:nvGrpSpPr>
        <p:grpSpPr>
          <a:xfrm>
            <a:off x="4514851" y="1153804"/>
            <a:ext cx="2343149" cy="2114552"/>
            <a:chOff x="4495801" y="1295400"/>
            <a:chExt cx="3124199" cy="2819402"/>
          </a:xfrm>
        </p:grpSpPr>
        <p:cxnSp>
          <p:nvCxnSpPr>
            <p:cNvPr id="31" name="Straight Arrow Connector 30"/>
            <p:cNvCxnSpPr/>
            <p:nvPr/>
          </p:nvCxnSpPr>
          <p:spPr>
            <a:xfrm rot="5400000">
              <a:off x="5267327" y="1520828"/>
              <a:ext cx="2432048" cy="214629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nvGrpSpPr>
            <p:cNvPr id="23" name="Group 49"/>
            <p:cNvGrpSpPr/>
            <p:nvPr/>
          </p:nvGrpSpPr>
          <p:grpSpPr>
            <a:xfrm>
              <a:off x="4495801" y="1295400"/>
              <a:ext cx="3124199" cy="2819402"/>
              <a:chOff x="4495801" y="1295400"/>
              <a:chExt cx="3124199" cy="2819402"/>
            </a:xfrm>
          </p:grpSpPr>
          <p:cxnSp>
            <p:nvCxnSpPr>
              <p:cNvPr id="27" name="Straight Arrow Connector 26"/>
              <p:cNvCxnSpPr/>
              <p:nvPr/>
            </p:nvCxnSpPr>
            <p:spPr>
              <a:xfrm rot="5400000">
                <a:off x="4340226" y="1527176"/>
                <a:ext cx="1752600" cy="144144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5400000">
                <a:off x="4321177" y="2492378"/>
                <a:ext cx="1797048" cy="144779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6365877" y="2339976"/>
                <a:ext cx="1200150" cy="113030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5867400" y="1295400"/>
                <a:ext cx="152400" cy="152400"/>
              </a:xfrm>
              <a:prstGeom prst="rect">
                <a:avLst/>
              </a:prstGeom>
              <a:noFill/>
              <a:ln w="38100"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Rectangle 41"/>
              <p:cNvSpPr/>
              <p:nvPr/>
            </p:nvSpPr>
            <p:spPr>
              <a:xfrm>
                <a:off x="7467600" y="1295400"/>
                <a:ext cx="152400" cy="152400"/>
              </a:xfrm>
              <a:prstGeom prst="rect">
                <a:avLst/>
              </a:prstGeom>
              <a:noFill/>
              <a:ln w="38100"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Rectangle 42"/>
              <p:cNvSpPr/>
              <p:nvPr/>
            </p:nvSpPr>
            <p:spPr>
              <a:xfrm>
                <a:off x="5867400" y="2209800"/>
                <a:ext cx="152400" cy="152400"/>
              </a:xfrm>
              <a:prstGeom prst="rect">
                <a:avLst/>
              </a:prstGeom>
              <a:noFill/>
              <a:ln w="38100"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Rectangle 43"/>
              <p:cNvSpPr/>
              <p:nvPr/>
            </p:nvSpPr>
            <p:spPr>
              <a:xfrm>
                <a:off x="7467600" y="2209800"/>
                <a:ext cx="152400" cy="152400"/>
              </a:xfrm>
              <a:prstGeom prst="rect">
                <a:avLst/>
              </a:prstGeom>
              <a:noFill/>
              <a:ln w="38100"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grpSp>
        <p:nvGrpSpPr>
          <p:cNvPr id="24" name="Group 56"/>
          <p:cNvGrpSpPr/>
          <p:nvPr/>
        </p:nvGrpSpPr>
        <p:grpSpPr>
          <a:xfrm>
            <a:off x="2750331" y="4039870"/>
            <a:ext cx="4822044" cy="875030"/>
            <a:chOff x="2143108" y="5410200"/>
            <a:chExt cx="6429392" cy="1166707"/>
          </a:xfrm>
        </p:grpSpPr>
        <p:pic>
          <p:nvPicPr>
            <p:cNvPr id="3074" name="Picture 2" descr="C:\src\graphics_svn\ola_projects\teaching\advanced_cg_deferred_shading_presentation\images\added_shading\many_more_light_sponza.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bright="40000"/>
                      </a14:imgEffect>
                    </a14:imgLayer>
                  </a14:imgProps>
                </a:ext>
              </a:extLst>
            </a:blip>
            <a:srcRect/>
            <a:stretch>
              <a:fillRect/>
            </a:stretch>
          </p:blipFill>
          <p:spPr bwMode="auto">
            <a:xfrm>
              <a:off x="6553200" y="5410200"/>
              <a:ext cx="2019300" cy="1166707"/>
            </a:xfrm>
            <a:prstGeom prst="rect">
              <a:avLst/>
            </a:prstGeom>
            <a:noFill/>
          </p:spPr>
        </p:pic>
        <p:cxnSp>
          <p:nvCxnSpPr>
            <p:cNvPr id="52" name="Straight Arrow Connector 51"/>
            <p:cNvCxnSpPr/>
            <p:nvPr/>
          </p:nvCxnSpPr>
          <p:spPr>
            <a:xfrm>
              <a:off x="2143108" y="5500702"/>
              <a:ext cx="4943492" cy="36669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7086598" y="5791200"/>
              <a:ext cx="152400" cy="152400"/>
            </a:xfrm>
            <a:prstGeom prst="rect">
              <a:avLst/>
            </a:prstGeom>
            <a:noFill/>
            <a:ln w="38100"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6" name="Group 25"/>
          <p:cNvGrpSpPr/>
          <p:nvPr/>
        </p:nvGrpSpPr>
        <p:grpSpPr>
          <a:xfrm>
            <a:off x="2409645" y="1028700"/>
            <a:ext cx="4087415" cy="2594394"/>
            <a:chOff x="1688860" y="1371600"/>
            <a:chExt cx="5449886" cy="3459192"/>
          </a:xfrm>
        </p:grpSpPr>
        <p:grpSp>
          <p:nvGrpSpPr>
            <p:cNvPr id="25" name="Group 24"/>
            <p:cNvGrpSpPr/>
            <p:nvPr/>
          </p:nvGrpSpPr>
          <p:grpSpPr>
            <a:xfrm>
              <a:off x="1688860" y="1371600"/>
              <a:ext cx="3614660" cy="1700332"/>
              <a:chOff x="1688860" y="1447800"/>
              <a:chExt cx="3614660" cy="1700332"/>
            </a:xfrm>
          </p:grpSpPr>
          <p:sp>
            <p:nvSpPr>
              <p:cNvPr id="10" name="Rectangle 9"/>
              <p:cNvSpPr/>
              <p:nvPr/>
            </p:nvSpPr>
            <p:spPr>
              <a:xfrm>
                <a:off x="1688860" y="1447800"/>
                <a:ext cx="3614660" cy="1700332"/>
              </a:xfrm>
              <a:prstGeom prst="rect">
                <a:avLst/>
              </a:prstGeom>
              <a:solidFill>
                <a:srgbClr val="FFFFFF">
                  <a:alpha val="49020"/>
                </a:srgbClr>
              </a:solidFill>
              <a:ln cmpd="sng">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4" name="Group 33"/>
              <p:cNvGrpSpPr/>
              <p:nvPr/>
            </p:nvGrpSpPr>
            <p:grpSpPr>
              <a:xfrm>
                <a:off x="1811465" y="1447800"/>
                <a:ext cx="3430720" cy="1665901"/>
                <a:chOff x="-1721708" y="1441981"/>
                <a:chExt cx="9535383" cy="4630225"/>
              </a:xfrm>
            </p:grpSpPr>
            <p:sp>
              <p:nvSpPr>
                <p:cNvPr id="36" name="Rectangle 2"/>
                <p:cNvSpPr>
                  <a:spLocks noChangeArrowheads="1"/>
                </p:cNvSpPr>
                <p:nvPr/>
              </p:nvSpPr>
              <p:spPr bwMode="auto">
                <a:xfrm>
                  <a:off x="2951163" y="3913206"/>
                  <a:ext cx="539750" cy="539750"/>
                </a:xfrm>
                <a:prstGeom prst="rect">
                  <a:avLst/>
                </a:prstGeom>
                <a:solidFill>
                  <a:srgbClr val="BBE0E3"/>
                </a:solidFill>
                <a:ln w="38100">
                  <a:solidFill>
                    <a:srgbClr val="008080"/>
                  </a:solidFill>
                  <a:miter lim="800000"/>
                  <a:headEnd/>
                  <a:tailEnd/>
                </a:ln>
              </p:spPr>
              <p:txBody>
                <a:bodyPr wrap="none" anchor="ctr"/>
                <a:lstStyle/>
                <a:p>
                  <a:pPr defTabSz="685800" fontAlgn="auto">
                    <a:spcBef>
                      <a:spcPts val="0"/>
                    </a:spcBef>
                    <a:spcAft>
                      <a:spcPts val="0"/>
                    </a:spcAft>
                    <a:defRPr/>
                  </a:pPr>
                  <a:endParaRPr lang="en-US" sz="788" kern="0">
                    <a:solidFill>
                      <a:sysClr val="windowText" lastClr="000000"/>
                    </a:solidFill>
                  </a:endParaRPr>
                </a:p>
              </p:txBody>
            </p:sp>
            <p:sp>
              <p:nvSpPr>
                <p:cNvPr id="37" name="Rectangle 66"/>
                <p:cNvSpPr>
                  <a:spLocks noChangeArrowheads="1"/>
                </p:cNvSpPr>
                <p:nvPr/>
              </p:nvSpPr>
              <p:spPr bwMode="auto">
                <a:xfrm>
                  <a:off x="3492500" y="3913206"/>
                  <a:ext cx="539750" cy="539750"/>
                </a:xfrm>
                <a:prstGeom prst="rect">
                  <a:avLst/>
                </a:prstGeom>
                <a:solidFill>
                  <a:srgbClr val="FFCC00"/>
                </a:solidFill>
                <a:ln w="38100">
                  <a:solidFill>
                    <a:srgbClr val="FF6600"/>
                  </a:solidFill>
                  <a:miter lim="800000"/>
                  <a:headEnd/>
                  <a:tailEnd/>
                </a:ln>
              </p:spPr>
              <p:txBody>
                <a:bodyPr wrap="none" anchor="ctr"/>
                <a:lstStyle/>
                <a:p>
                  <a:pPr defTabSz="685800" fontAlgn="auto">
                    <a:spcBef>
                      <a:spcPts val="0"/>
                    </a:spcBef>
                    <a:spcAft>
                      <a:spcPts val="0"/>
                    </a:spcAft>
                    <a:defRPr/>
                  </a:pPr>
                  <a:endParaRPr lang="en-US" sz="788" kern="0">
                    <a:solidFill>
                      <a:sysClr val="windowText" lastClr="000000"/>
                    </a:solidFill>
                  </a:endParaRPr>
                </a:p>
              </p:txBody>
            </p:sp>
            <p:sp>
              <p:nvSpPr>
                <p:cNvPr id="38" name="Rectangle 67"/>
                <p:cNvSpPr>
                  <a:spLocks noChangeArrowheads="1"/>
                </p:cNvSpPr>
                <p:nvPr/>
              </p:nvSpPr>
              <p:spPr bwMode="auto">
                <a:xfrm>
                  <a:off x="4032250" y="3913206"/>
                  <a:ext cx="539750" cy="539750"/>
                </a:xfrm>
                <a:prstGeom prst="rect">
                  <a:avLst/>
                </a:prstGeom>
                <a:solidFill>
                  <a:srgbClr val="FF6600"/>
                </a:solidFill>
                <a:ln w="38100">
                  <a:solidFill>
                    <a:srgbClr val="FF0000"/>
                  </a:solidFill>
                  <a:miter lim="800000"/>
                  <a:headEnd/>
                  <a:tailEnd/>
                </a:ln>
              </p:spPr>
              <p:txBody>
                <a:bodyPr wrap="none" anchor="ctr"/>
                <a:lstStyle/>
                <a:p>
                  <a:pPr defTabSz="685800" fontAlgn="auto">
                    <a:spcBef>
                      <a:spcPts val="0"/>
                    </a:spcBef>
                    <a:spcAft>
                      <a:spcPts val="0"/>
                    </a:spcAft>
                    <a:defRPr/>
                  </a:pPr>
                  <a:endParaRPr lang="en-US" sz="788" kern="0">
                    <a:solidFill>
                      <a:sysClr val="windowText" lastClr="000000"/>
                    </a:solidFill>
                  </a:endParaRPr>
                </a:p>
              </p:txBody>
            </p:sp>
            <p:sp>
              <p:nvSpPr>
                <p:cNvPr id="40" name="Rectangle 68"/>
                <p:cNvSpPr>
                  <a:spLocks noChangeArrowheads="1"/>
                </p:cNvSpPr>
                <p:nvPr/>
              </p:nvSpPr>
              <p:spPr bwMode="auto">
                <a:xfrm>
                  <a:off x="4572000" y="3913206"/>
                  <a:ext cx="539750" cy="539750"/>
                </a:xfrm>
                <a:prstGeom prst="rect">
                  <a:avLst/>
                </a:prstGeom>
                <a:solidFill>
                  <a:srgbClr val="99CC00"/>
                </a:solidFill>
                <a:ln w="38100">
                  <a:solidFill>
                    <a:srgbClr val="808000"/>
                  </a:solidFill>
                  <a:miter lim="800000"/>
                  <a:headEnd/>
                  <a:tailEnd/>
                </a:ln>
              </p:spPr>
              <p:txBody>
                <a:bodyPr wrap="none" anchor="ctr"/>
                <a:lstStyle/>
                <a:p>
                  <a:pPr defTabSz="685800" fontAlgn="auto">
                    <a:spcBef>
                      <a:spcPts val="0"/>
                    </a:spcBef>
                    <a:spcAft>
                      <a:spcPts val="0"/>
                    </a:spcAft>
                    <a:defRPr/>
                  </a:pPr>
                  <a:endParaRPr lang="en-US" sz="788" kern="0">
                    <a:solidFill>
                      <a:sysClr val="windowText" lastClr="000000"/>
                    </a:solidFill>
                  </a:endParaRPr>
                </a:p>
              </p:txBody>
            </p:sp>
            <p:sp>
              <p:nvSpPr>
                <p:cNvPr id="41" name="Rectangle 69"/>
                <p:cNvSpPr>
                  <a:spLocks noChangeArrowheads="1"/>
                </p:cNvSpPr>
                <p:nvPr/>
              </p:nvSpPr>
              <p:spPr bwMode="auto">
                <a:xfrm>
                  <a:off x="2952750" y="4452956"/>
                  <a:ext cx="539750" cy="539750"/>
                </a:xfrm>
                <a:prstGeom prst="rect">
                  <a:avLst/>
                </a:prstGeom>
                <a:solidFill>
                  <a:srgbClr val="BBE0E3"/>
                </a:solidFill>
                <a:ln w="22225">
                  <a:solidFill>
                    <a:srgbClr val="008080"/>
                  </a:solidFill>
                  <a:miter lim="800000"/>
                  <a:headEnd/>
                  <a:tailEnd/>
                </a:ln>
              </p:spPr>
              <p:txBody>
                <a:bodyPr wrap="none" anchor="ctr"/>
                <a:lstStyle/>
                <a:p>
                  <a:pPr defTabSz="685800" fontAlgn="auto">
                    <a:spcBef>
                      <a:spcPts val="0"/>
                    </a:spcBef>
                    <a:spcAft>
                      <a:spcPts val="0"/>
                    </a:spcAft>
                    <a:defRPr/>
                  </a:pPr>
                  <a:endParaRPr lang="en-US" sz="788" kern="0">
                    <a:solidFill>
                      <a:sysClr val="windowText" lastClr="000000"/>
                    </a:solidFill>
                  </a:endParaRPr>
                </a:p>
              </p:txBody>
            </p:sp>
            <p:sp>
              <p:nvSpPr>
                <p:cNvPr id="45" name="Rectangle 70"/>
                <p:cNvSpPr>
                  <a:spLocks noChangeArrowheads="1"/>
                </p:cNvSpPr>
                <p:nvPr/>
              </p:nvSpPr>
              <p:spPr bwMode="auto">
                <a:xfrm>
                  <a:off x="3492500" y="4452956"/>
                  <a:ext cx="539750" cy="539750"/>
                </a:xfrm>
                <a:prstGeom prst="rect">
                  <a:avLst/>
                </a:prstGeom>
                <a:solidFill>
                  <a:srgbClr val="BBE0E3"/>
                </a:solidFill>
                <a:ln w="22225">
                  <a:solidFill>
                    <a:srgbClr val="008080"/>
                  </a:solidFill>
                  <a:miter lim="800000"/>
                  <a:headEnd/>
                  <a:tailEnd/>
                </a:ln>
              </p:spPr>
              <p:txBody>
                <a:bodyPr wrap="none" anchor="ctr"/>
                <a:lstStyle/>
                <a:p>
                  <a:pPr defTabSz="685800" fontAlgn="auto">
                    <a:spcBef>
                      <a:spcPts val="0"/>
                    </a:spcBef>
                    <a:spcAft>
                      <a:spcPts val="0"/>
                    </a:spcAft>
                    <a:defRPr/>
                  </a:pPr>
                  <a:endParaRPr lang="en-US" sz="788" kern="0">
                    <a:solidFill>
                      <a:sysClr val="windowText" lastClr="000000"/>
                    </a:solidFill>
                  </a:endParaRPr>
                </a:p>
              </p:txBody>
            </p:sp>
            <p:sp>
              <p:nvSpPr>
                <p:cNvPr id="46" name="Rectangle 71"/>
                <p:cNvSpPr>
                  <a:spLocks noChangeArrowheads="1"/>
                </p:cNvSpPr>
                <p:nvPr/>
              </p:nvSpPr>
              <p:spPr bwMode="auto">
                <a:xfrm>
                  <a:off x="4032250" y="4452956"/>
                  <a:ext cx="539750" cy="539750"/>
                </a:xfrm>
                <a:prstGeom prst="rect">
                  <a:avLst/>
                </a:prstGeom>
                <a:solidFill>
                  <a:srgbClr val="BBE0E3"/>
                </a:solidFill>
                <a:ln w="22225">
                  <a:solidFill>
                    <a:srgbClr val="008080"/>
                  </a:solidFill>
                  <a:miter lim="800000"/>
                  <a:headEnd/>
                  <a:tailEnd/>
                </a:ln>
              </p:spPr>
              <p:txBody>
                <a:bodyPr wrap="none" anchor="ctr"/>
                <a:lstStyle/>
                <a:p>
                  <a:pPr defTabSz="685800" fontAlgn="auto">
                    <a:spcBef>
                      <a:spcPts val="0"/>
                    </a:spcBef>
                    <a:spcAft>
                      <a:spcPts val="0"/>
                    </a:spcAft>
                    <a:defRPr/>
                  </a:pPr>
                  <a:endParaRPr lang="en-US" sz="788" kern="0">
                    <a:solidFill>
                      <a:sysClr val="windowText" lastClr="000000"/>
                    </a:solidFill>
                  </a:endParaRPr>
                </a:p>
              </p:txBody>
            </p:sp>
            <p:sp>
              <p:nvSpPr>
                <p:cNvPr id="47" name="Rectangle 72"/>
                <p:cNvSpPr>
                  <a:spLocks noChangeArrowheads="1"/>
                </p:cNvSpPr>
                <p:nvPr/>
              </p:nvSpPr>
              <p:spPr bwMode="auto">
                <a:xfrm>
                  <a:off x="4572000" y="4452956"/>
                  <a:ext cx="539750" cy="539750"/>
                </a:xfrm>
                <a:prstGeom prst="rect">
                  <a:avLst/>
                </a:prstGeom>
                <a:solidFill>
                  <a:srgbClr val="BBE0E3"/>
                </a:solidFill>
                <a:ln w="22225">
                  <a:solidFill>
                    <a:srgbClr val="008080"/>
                  </a:solidFill>
                  <a:miter lim="800000"/>
                  <a:headEnd/>
                  <a:tailEnd/>
                </a:ln>
              </p:spPr>
              <p:txBody>
                <a:bodyPr wrap="none" anchor="ctr"/>
                <a:lstStyle/>
                <a:p>
                  <a:pPr defTabSz="685800" fontAlgn="auto">
                    <a:spcBef>
                      <a:spcPts val="0"/>
                    </a:spcBef>
                    <a:spcAft>
                      <a:spcPts val="0"/>
                    </a:spcAft>
                    <a:defRPr/>
                  </a:pPr>
                  <a:endParaRPr lang="en-US" sz="788" kern="0">
                    <a:solidFill>
                      <a:sysClr val="windowText" lastClr="000000"/>
                    </a:solidFill>
                  </a:endParaRPr>
                </a:p>
              </p:txBody>
            </p:sp>
            <p:sp>
              <p:nvSpPr>
                <p:cNvPr id="48" name="Rectangle 73"/>
                <p:cNvSpPr>
                  <a:spLocks noChangeArrowheads="1"/>
                </p:cNvSpPr>
                <p:nvPr/>
              </p:nvSpPr>
              <p:spPr bwMode="auto">
                <a:xfrm>
                  <a:off x="2952750" y="4994293"/>
                  <a:ext cx="539750" cy="539750"/>
                </a:xfrm>
                <a:prstGeom prst="rect">
                  <a:avLst/>
                </a:prstGeom>
                <a:solidFill>
                  <a:srgbClr val="BBE0E3"/>
                </a:solidFill>
                <a:ln w="22225">
                  <a:solidFill>
                    <a:srgbClr val="008080"/>
                  </a:solidFill>
                  <a:miter lim="800000"/>
                  <a:headEnd/>
                  <a:tailEnd/>
                </a:ln>
              </p:spPr>
              <p:txBody>
                <a:bodyPr wrap="none" anchor="ctr"/>
                <a:lstStyle/>
                <a:p>
                  <a:pPr defTabSz="685800" fontAlgn="auto">
                    <a:spcBef>
                      <a:spcPts val="0"/>
                    </a:spcBef>
                    <a:spcAft>
                      <a:spcPts val="0"/>
                    </a:spcAft>
                    <a:defRPr/>
                  </a:pPr>
                  <a:endParaRPr lang="en-US" sz="788" kern="0">
                    <a:solidFill>
                      <a:sysClr val="windowText" lastClr="000000"/>
                    </a:solidFill>
                  </a:endParaRPr>
                </a:p>
              </p:txBody>
            </p:sp>
            <p:sp>
              <p:nvSpPr>
                <p:cNvPr id="49" name="Rectangle 74"/>
                <p:cNvSpPr>
                  <a:spLocks noChangeArrowheads="1"/>
                </p:cNvSpPr>
                <p:nvPr/>
              </p:nvSpPr>
              <p:spPr bwMode="auto">
                <a:xfrm>
                  <a:off x="3492500" y="4994293"/>
                  <a:ext cx="539750" cy="539750"/>
                </a:xfrm>
                <a:prstGeom prst="rect">
                  <a:avLst/>
                </a:prstGeom>
                <a:solidFill>
                  <a:srgbClr val="BBE0E3"/>
                </a:solidFill>
                <a:ln w="22225">
                  <a:solidFill>
                    <a:srgbClr val="008080"/>
                  </a:solidFill>
                  <a:miter lim="800000"/>
                  <a:headEnd/>
                  <a:tailEnd/>
                </a:ln>
              </p:spPr>
              <p:txBody>
                <a:bodyPr wrap="none" anchor="ctr"/>
                <a:lstStyle/>
                <a:p>
                  <a:pPr defTabSz="685800" fontAlgn="auto">
                    <a:spcBef>
                      <a:spcPts val="0"/>
                    </a:spcBef>
                    <a:spcAft>
                      <a:spcPts val="0"/>
                    </a:spcAft>
                    <a:defRPr/>
                  </a:pPr>
                  <a:endParaRPr lang="en-US" sz="788" kern="0">
                    <a:solidFill>
                      <a:sysClr val="windowText" lastClr="000000"/>
                    </a:solidFill>
                  </a:endParaRPr>
                </a:p>
              </p:txBody>
            </p:sp>
            <p:sp>
              <p:nvSpPr>
                <p:cNvPr id="50" name="Rectangle 75"/>
                <p:cNvSpPr>
                  <a:spLocks noChangeArrowheads="1"/>
                </p:cNvSpPr>
                <p:nvPr/>
              </p:nvSpPr>
              <p:spPr bwMode="auto">
                <a:xfrm>
                  <a:off x="4032250" y="4994293"/>
                  <a:ext cx="539750" cy="539750"/>
                </a:xfrm>
                <a:prstGeom prst="rect">
                  <a:avLst/>
                </a:prstGeom>
                <a:solidFill>
                  <a:srgbClr val="BBE0E3"/>
                </a:solidFill>
                <a:ln w="22225">
                  <a:solidFill>
                    <a:srgbClr val="008080"/>
                  </a:solidFill>
                  <a:miter lim="800000"/>
                  <a:headEnd/>
                  <a:tailEnd/>
                </a:ln>
              </p:spPr>
              <p:txBody>
                <a:bodyPr wrap="none" anchor="ctr"/>
                <a:lstStyle/>
                <a:p>
                  <a:pPr defTabSz="685800" fontAlgn="auto">
                    <a:spcBef>
                      <a:spcPts val="0"/>
                    </a:spcBef>
                    <a:spcAft>
                      <a:spcPts val="0"/>
                    </a:spcAft>
                    <a:defRPr/>
                  </a:pPr>
                  <a:endParaRPr lang="en-US" sz="788" kern="0">
                    <a:solidFill>
                      <a:sysClr val="windowText" lastClr="000000"/>
                    </a:solidFill>
                  </a:endParaRPr>
                </a:p>
              </p:txBody>
            </p:sp>
            <p:sp>
              <p:nvSpPr>
                <p:cNvPr id="51" name="Rectangle 77"/>
                <p:cNvSpPr>
                  <a:spLocks noChangeArrowheads="1"/>
                </p:cNvSpPr>
                <p:nvPr/>
              </p:nvSpPr>
              <p:spPr bwMode="auto">
                <a:xfrm>
                  <a:off x="4572000" y="4994293"/>
                  <a:ext cx="539750" cy="539750"/>
                </a:xfrm>
                <a:prstGeom prst="rect">
                  <a:avLst/>
                </a:prstGeom>
                <a:solidFill>
                  <a:srgbClr val="BBE0E3"/>
                </a:solidFill>
                <a:ln w="22225">
                  <a:solidFill>
                    <a:srgbClr val="008080"/>
                  </a:solidFill>
                  <a:miter lim="800000"/>
                  <a:headEnd/>
                  <a:tailEnd/>
                </a:ln>
              </p:spPr>
              <p:txBody>
                <a:bodyPr wrap="none" anchor="ctr"/>
                <a:lstStyle/>
                <a:p>
                  <a:pPr defTabSz="685800" fontAlgn="auto">
                    <a:spcBef>
                      <a:spcPts val="0"/>
                    </a:spcBef>
                    <a:spcAft>
                      <a:spcPts val="0"/>
                    </a:spcAft>
                    <a:defRPr/>
                  </a:pPr>
                  <a:endParaRPr lang="en-US" sz="788" kern="0">
                    <a:solidFill>
                      <a:sysClr val="windowText" lastClr="000000"/>
                    </a:solidFill>
                  </a:endParaRPr>
                </a:p>
              </p:txBody>
            </p:sp>
            <p:sp>
              <p:nvSpPr>
                <p:cNvPr id="54" name="Rectangle 82"/>
                <p:cNvSpPr>
                  <a:spLocks noChangeArrowheads="1"/>
                </p:cNvSpPr>
                <p:nvPr/>
              </p:nvSpPr>
              <p:spPr bwMode="auto">
                <a:xfrm>
                  <a:off x="5111750" y="3913206"/>
                  <a:ext cx="539750" cy="539750"/>
                </a:xfrm>
                <a:prstGeom prst="rect">
                  <a:avLst/>
                </a:prstGeom>
                <a:gradFill rotWithShape="1">
                  <a:gsLst>
                    <a:gs pos="0">
                      <a:srgbClr val="BBE0E3"/>
                    </a:gs>
                    <a:gs pos="100000">
                      <a:srgbClr val="FFFFFF"/>
                    </a:gs>
                  </a:gsLst>
                  <a:lin ang="0" scaled="1"/>
                </a:gradFill>
                <a:ln w="22225">
                  <a:noFill/>
                  <a:miter lim="800000"/>
                  <a:headEnd/>
                  <a:tailEnd/>
                </a:ln>
              </p:spPr>
              <p:txBody>
                <a:bodyPr wrap="none" anchor="ctr"/>
                <a:lstStyle/>
                <a:p>
                  <a:pPr defTabSz="685800" fontAlgn="auto">
                    <a:spcBef>
                      <a:spcPts val="0"/>
                    </a:spcBef>
                    <a:spcAft>
                      <a:spcPts val="0"/>
                    </a:spcAft>
                    <a:defRPr/>
                  </a:pPr>
                  <a:endParaRPr lang="en-US" sz="788" kern="0">
                    <a:solidFill>
                      <a:sysClr val="windowText" lastClr="000000"/>
                    </a:solidFill>
                  </a:endParaRPr>
                </a:p>
              </p:txBody>
            </p:sp>
            <p:sp>
              <p:nvSpPr>
                <p:cNvPr id="55" name="Rectangle 86"/>
                <p:cNvSpPr>
                  <a:spLocks noChangeArrowheads="1"/>
                </p:cNvSpPr>
                <p:nvPr/>
              </p:nvSpPr>
              <p:spPr bwMode="auto">
                <a:xfrm>
                  <a:off x="5111750" y="4452956"/>
                  <a:ext cx="539750" cy="539750"/>
                </a:xfrm>
                <a:prstGeom prst="rect">
                  <a:avLst/>
                </a:prstGeom>
                <a:gradFill rotWithShape="1">
                  <a:gsLst>
                    <a:gs pos="0">
                      <a:srgbClr val="BBE0E3"/>
                    </a:gs>
                    <a:gs pos="100000">
                      <a:srgbClr val="FFFFFF"/>
                    </a:gs>
                  </a:gsLst>
                  <a:lin ang="0" scaled="1"/>
                </a:gradFill>
                <a:ln w="22225">
                  <a:noFill/>
                  <a:miter lim="800000"/>
                  <a:headEnd/>
                  <a:tailEnd/>
                </a:ln>
              </p:spPr>
              <p:txBody>
                <a:bodyPr wrap="none" anchor="ctr"/>
                <a:lstStyle/>
                <a:p>
                  <a:pPr defTabSz="685800" fontAlgn="auto">
                    <a:spcBef>
                      <a:spcPts val="0"/>
                    </a:spcBef>
                    <a:spcAft>
                      <a:spcPts val="0"/>
                    </a:spcAft>
                    <a:defRPr/>
                  </a:pPr>
                  <a:endParaRPr lang="en-US" sz="788" kern="0">
                    <a:solidFill>
                      <a:sysClr val="windowText" lastClr="000000"/>
                    </a:solidFill>
                  </a:endParaRPr>
                </a:p>
              </p:txBody>
            </p:sp>
            <p:sp>
              <p:nvSpPr>
                <p:cNvPr id="56" name="Rectangle 87"/>
                <p:cNvSpPr>
                  <a:spLocks noChangeArrowheads="1"/>
                </p:cNvSpPr>
                <p:nvPr/>
              </p:nvSpPr>
              <p:spPr bwMode="auto">
                <a:xfrm>
                  <a:off x="5111750" y="4994293"/>
                  <a:ext cx="539750" cy="539750"/>
                </a:xfrm>
                <a:prstGeom prst="rect">
                  <a:avLst/>
                </a:prstGeom>
                <a:gradFill rotWithShape="1">
                  <a:gsLst>
                    <a:gs pos="0">
                      <a:srgbClr val="BBE0E3"/>
                    </a:gs>
                    <a:gs pos="100000">
                      <a:srgbClr val="FFFFFF"/>
                    </a:gs>
                  </a:gsLst>
                  <a:lin ang="0" scaled="1"/>
                </a:gradFill>
                <a:ln w="22225">
                  <a:noFill/>
                  <a:miter lim="800000"/>
                  <a:headEnd/>
                  <a:tailEnd/>
                </a:ln>
              </p:spPr>
              <p:txBody>
                <a:bodyPr wrap="none" anchor="ctr"/>
                <a:lstStyle/>
                <a:p>
                  <a:pPr defTabSz="685800" fontAlgn="auto">
                    <a:spcBef>
                      <a:spcPts val="0"/>
                    </a:spcBef>
                    <a:spcAft>
                      <a:spcPts val="0"/>
                    </a:spcAft>
                    <a:defRPr/>
                  </a:pPr>
                  <a:endParaRPr lang="en-US" sz="788" kern="0">
                    <a:solidFill>
                      <a:sysClr val="windowText" lastClr="000000"/>
                    </a:solidFill>
                  </a:endParaRPr>
                </a:p>
              </p:txBody>
            </p:sp>
            <p:sp>
              <p:nvSpPr>
                <p:cNvPr id="57" name="Rectangle 89"/>
                <p:cNvSpPr>
                  <a:spLocks noChangeArrowheads="1"/>
                </p:cNvSpPr>
                <p:nvPr/>
              </p:nvSpPr>
              <p:spPr bwMode="auto">
                <a:xfrm>
                  <a:off x="4572000" y="5532456"/>
                  <a:ext cx="539750" cy="539750"/>
                </a:xfrm>
                <a:prstGeom prst="rect">
                  <a:avLst/>
                </a:prstGeom>
                <a:gradFill rotWithShape="1">
                  <a:gsLst>
                    <a:gs pos="0">
                      <a:srgbClr val="BBE0E3"/>
                    </a:gs>
                    <a:gs pos="100000">
                      <a:srgbClr val="FFFFFF"/>
                    </a:gs>
                  </a:gsLst>
                  <a:lin ang="5400000" scaled="1"/>
                </a:gradFill>
                <a:ln w="22225">
                  <a:noFill/>
                  <a:miter lim="800000"/>
                  <a:headEnd/>
                  <a:tailEnd/>
                </a:ln>
              </p:spPr>
              <p:txBody>
                <a:bodyPr wrap="none" anchor="ctr"/>
                <a:lstStyle/>
                <a:p>
                  <a:pPr defTabSz="685800" fontAlgn="auto">
                    <a:spcBef>
                      <a:spcPts val="0"/>
                    </a:spcBef>
                    <a:spcAft>
                      <a:spcPts val="0"/>
                    </a:spcAft>
                    <a:defRPr/>
                  </a:pPr>
                  <a:endParaRPr lang="en-US" sz="788" kern="0">
                    <a:solidFill>
                      <a:sysClr val="windowText" lastClr="000000"/>
                    </a:solidFill>
                  </a:endParaRPr>
                </a:p>
              </p:txBody>
            </p:sp>
            <p:sp>
              <p:nvSpPr>
                <p:cNvPr id="58" name="Rectangle 90"/>
                <p:cNvSpPr>
                  <a:spLocks noChangeArrowheads="1"/>
                </p:cNvSpPr>
                <p:nvPr/>
              </p:nvSpPr>
              <p:spPr bwMode="auto">
                <a:xfrm>
                  <a:off x="4032250" y="5532456"/>
                  <a:ext cx="539750" cy="539750"/>
                </a:xfrm>
                <a:prstGeom prst="rect">
                  <a:avLst/>
                </a:prstGeom>
                <a:gradFill rotWithShape="1">
                  <a:gsLst>
                    <a:gs pos="0">
                      <a:srgbClr val="BBE0E3"/>
                    </a:gs>
                    <a:gs pos="100000">
                      <a:srgbClr val="FFFFFF"/>
                    </a:gs>
                  </a:gsLst>
                  <a:lin ang="5400000" scaled="1"/>
                </a:gradFill>
                <a:ln w="22225">
                  <a:noFill/>
                  <a:miter lim="800000"/>
                  <a:headEnd/>
                  <a:tailEnd/>
                </a:ln>
              </p:spPr>
              <p:txBody>
                <a:bodyPr wrap="none" anchor="ctr"/>
                <a:lstStyle/>
                <a:p>
                  <a:pPr defTabSz="685800" fontAlgn="auto">
                    <a:spcBef>
                      <a:spcPts val="0"/>
                    </a:spcBef>
                    <a:spcAft>
                      <a:spcPts val="0"/>
                    </a:spcAft>
                    <a:defRPr/>
                  </a:pPr>
                  <a:endParaRPr lang="en-US" sz="788" kern="0">
                    <a:solidFill>
                      <a:sysClr val="windowText" lastClr="000000"/>
                    </a:solidFill>
                  </a:endParaRPr>
                </a:p>
              </p:txBody>
            </p:sp>
            <p:sp>
              <p:nvSpPr>
                <p:cNvPr id="59" name="Rectangle 91"/>
                <p:cNvSpPr>
                  <a:spLocks noChangeArrowheads="1"/>
                </p:cNvSpPr>
                <p:nvPr/>
              </p:nvSpPr>
              <p:spPr bwMode="auto">
                <a:xfrm>
                  <a:off x="3492500" y="5532456"/>
                  <a:ext cx="539750" cy="539750"/>
                </a:xfrm>
                <a:prstGeom prst="rect">
                  <a:avLst/>
                </a:prstGeom>
                <a:gradFill rotWithShape="1">
                  <a:gsLst>
                    <a:gs pos="0">
                      <a:srgbClr val="BBE0E3"/>
                    </a:gs>
                    <a:gs pos="100000">
                      <a:srgbClr val="FFFFFF"/>
                    </a:gs>
                  </a:gsLst>
                  <a:lin ang="5400000" scaled="1"/>
                </a:gradFill>
                <a:ln w="22225">
                  <a:noFill/>
                  <a:miter lim="800000"/>
                  <a:headEnd/>
                  <a:tailEnd/>
                </a:ln>
              </p:spPr>
              <p:txBody>
                <a:bodyPr wrap="none" anchor="ctr"/>
                <a:lstStyle/>
                <a:p>
                  <a:pPr defTabSz="685800" fontAlgn="auto">
                    <a:spcBef>
                      <a:spcPts val="0"/>
                    </a:spcBef>
                    <a:spcAft>
                      <a:spcPts val="0"/>
                    </a:spcAft>
                    <a:defRPr/>
                  </a:pPr>
                  <a:endParaRPr lang="en-US" sz="788" kern="0">
                    <a:solidFill>
                      <a:sysClr val="windowText" lastClr="000000"/>
                    </a:solidFill>
                  </a:endParaRPr>
                </a:p>
              </p:txBody>
            </p:sp>
            <p:sp>
              <p:nvSpPr>
                <p:cNvPr id="60" name="Rectangle 92"/>
                <p:cNvSpPr>
                  <a:spLocks noChangeArrowheads="1"/>
                </p:cNvSpPr>
                <p:nvPr/>
              </p:nvSpPr>
              <p:spPr bwMode="auto">
                <a:xfrm>
                  <a:off x="2952750" y="5532456"/>
                  <a:ext cx="539750" cy="539750"/>
                </a:xfrm>
                <a:prstGeom prst="rect">
                  <a:avLst/>
                </a:prstGeom>
                <a:gradFill rotWithShape="1">
                  <a:gsLst>
                    <a:gs pos="0">
                      <a:srgbClr val="BBE0E3"/>
                    </a:gs>
                    <a:gs pos="100000">
                      <a:srgbClr val="FFFFFF"/>
                    </a:gs>
                  </a:gsLst>
                  <a:lin ang="5400000" scaled="1"/>
                </a:gradFill>
                <a:ln w="22225">
                  <a:noFill/>
                  <a:miter lim="800000"/>
                  <a:headEnd/>
                  <a:tailEnd/>
                </a:ln>
              </p:spPr>
              <p:txBody>
                <a:bodyPr wrap="none" anchor="ctr"/>
                <a:lstStyle/>
                <a:p>
                  <a:pPr defTabSz="685800" fontAlgn="auto">
                    <a:spcBef>
                      <a:spcPts val="0"/>
                    </a:spcBef>
                    <a:spcAft>
                      <a:spcPts val="0"/>
                    </a:spcAft>
                    <a:defRPr/>
                  </a:pPr>
                  <a:endParaRPr lang="en-US" sz="788" kern="0">
                    <a:solidFill>
                      <a:sysClr val="windowText" lastClr="000000"/>
                    </a:solidFill>
                  </a:endParaRPr>
                </a:p>
              </p:txBody>
            </p:sp>
            <p:sp>
              <p:nvSpPr>
                <p:cNvPr id="61" name="Rectangle 93"/>
                <p:cNvSpPr>
                  <a:spLocks noChangeArrowheads="1"/>
                </p:cNvSpPr>
                <p:nvPr/>
              </p:nvSpPr>
              <p:spPr bwMode="auto">
                <a:xfrm>
                  <a:off x="5111750" y="5532456"/>
                  <a:ext cx="539750" cy="539750"/>
                </a:xfrm>
                <a:prstGeom prst="rect">
                  <a:avLst/>
                </a:prstGeom>
                <a:gradFill rotWithShape="1">
                  <a:gsLst>
                    <a:gs pos="0">
                      <a:srgbClr val="BBE0E3"/>
                    </a:gs>
                    <a:gs pos="100000">
                      <a:srgbClr val="FFFFFF"/>
                    </a:gs>
                  </a:gsLst>
                  <a:path path="rect">
                    <a:fillToRect r="100000" b="100000"/>
                  </a:path>
                </a:gradFill>
                <a:ln w="22225">
                  <a:noFill/>
                  <a:miter lim="800000"/>
                  <a:headEnd/>
                  <a:tailEnd/>
                </a:ln>
              </p:spPr>
              <p:txBody>
                <a:bodyPr wrap="none" anchor="ctr"/>
                <a:lstStyle/>
                <a:p>
                  <a:pPr defTabSz="685800" fontAlgn="auto">
                    <a:spcBef>
                      <a:spcPts val="0"/>
                    </a:spcBef>
                    <a:spcAft>
                      <a:spcPts val="0"/>
                    </a:spcAft>
                    <a:defRPr/>
                  </a:pPr>
                  <a:endParaRPr lang="en-US" sz="788" kern="0">
                    <a:solidFill>
                      <a:sysClr val="windowText" lastClr="000000"/>
                    </a:solidFill>
                  </a:endParaRPr>
                </a:p>
              </p:txBody>
            </p:sp>
            <p:sp>
              <p:nvSpPr>
                <p:cNvPr id="62" name="Line 96"/>
                <p:cNvSpPr>
                  <a:spLocks noChangeShapeType="1"/>
                </p:cNvSpPr>
                <p:nvPr/>
              </p:nvSpPr>
              <p:spPr bwMode="auto">
                <a:xfrm flipH="1" flipV="1">
                  <a:off x="2952750" y="4994293"/>
                  <a:ext cx="2519363" cy="0"/>
                </a:xfrm>
                <a:prstGeom prst="line">
                  <a:avLst/>
                </a:prstGeom>
                <a:noFill/>
                <a:ln w="38100">
                  <a:solidFill>
                    <a:srgbClr val="008080"/>
                  </a:solidFill>
                  <a:round/>
                  <a:headEnd/>
                  <a:tailEnd/>
                </a:ln>
              </p:spPr>
              <p:txBody>
                <a:bodyPr/>
                <a:lstStyle/>
                <a:p>
                  <a:pPr defTabSz="685800" fontAlgn="auto">
                    <a:spcBef>
                      <a:spcPts val="0"/>
                    </a:spcBef>
                    <a:spcAft>
                      <a:spcPts val="0"/>
                    </a:spcAft>
                    <a:defRPr/>
                  </a:pPr>
                  <a:endParaRPr lang="en-US" sz="788" kern="0">
                    <a:solidFill>
                      <a:sysClr val="windowText" lastClr="000000"/>
                    </a:solidFill>
                  </a:endParaRPr>
                </a:p>
              </p:txBody>
            </p:sp>
            <p:sp>
              <p:nvSpPr>
                <p:cNvPr id="63" name="Line 97"/>
                <p:cNvSpPr>
                  <a:spLocks noChangeShapeType="1"/>
                </p:cNvSpPr>
                <p:nvPr/>
              </p:nvSpPr>
              <p:spPr bwMode="auto">
                <a:xfrm flipH="1" flipV="1">
                  <a:off x="2952750" y="5534043"/>
                  <a:ext cx="2519363" cy="0"/>
                </a:xfrm>
                <a:prstGeom prst="line">
                  <a:avLst/>
                </a:prstGeom>
                <a:noFill/>
                <a:ln w="22225">
                  <a:solidFill>
                    <a:srgbClr val="008080"/>
                  </a:solidFill>
                  <a:round/>
                  <a:headEnd/>
                  <a:tailEnd/>
                </a:ln>
              </p:spPr>
              <p:txBody>
                <a:bodyPr/>
                <a:lstStyle/>
                <a:p>
                  <a:pPr defTabSz="685800" fontAlgn="auto">
                    <a:spcBef>
                      <a:spcPts val="0"/>
                    </a:spcBef>
                    <a:spcAft>
                      <a:spcPts val="0"/>
                    </a:spcAft>
                    <a:defRPr/>
                  </a:pPr>
                  <a:endParaRPr lang="en-US" sz="788" kern="0">
                    <a:solidFill>
                      <a:sysClr val="windowText" lastClr="000000"/>
                    </a:solidFill>
                  </a:endParaRPr>
                </a:p>
              </p:txBody>
            </p:sp>
            <p:sp>
              <p:nvSpPr>
                <p:cNvPr id="64" name="Line 98"/>
                <p:cNvSpPr>
                  <a:spLocks noChangeShapeType="1"/>
                </p:cNvSpPr>
                <p:nvPr/>
              </p:nvSpPr>
              <p:spPr bwMode="auto">
                <a:xfrm flipH="1" flipV="1">
                  <a:off x="2952750" y="5532456"/>
                  <a:ext cx="2519363" cy="0"/>
                </a:xfrm>
                <a:prstGeom prst="line">
                  <a:avLst/>
                </a:prstGeom>
                <a:noFill/>
                <a:ln w="38100">
                  <a:solidFill>
                    <a:srgbClr val="008080"/>
                  </a:solidFill>
                  <a:round/>
                  <a:headEnd/>
                  <a:tailEnd/>
                </a:ln>
              </p:spPr>
              <p:txBody>
                <a:bodyPr/>
                <a:lstStyle/>
                <a:p>
                  <a:pPr defTabSz="685800" fontAlgn="auto">
                    <a:spcBef>
                      <a:spcPts val="0"/>
                    </a:spcBef>
                    <a:spcAft>
                      <a:spcPts val="0"/>
                    </a:spcAft>
                    <a:defRPr/>
                  </a:pPr>
                  <a:endParaRPr lang="en-US" sz="788" kern="0">
                    <a:solidFill>
                      <a:sysClr val="windowText" lastClr="000000"/>
                    </a:solidFill>
                  </a:endParaRPr>
                </a:p>
              </p:txBody>
            </p:sp>
            <p:sp>
              <p:nvSpPr>
                <p:cNvPr id="65" name="Text Box 104"/>
                <p:cNvSpPr txBox="1">
                  <a:spLocks noChangeArrowheads="1"/>
                </p:cNvSpPr>
                <p:nvPr/>
              </p:nvSpPr>
              <p:spPr bwMode="auto">
                <a:xfrm>
                  <a:off x="-1721708" y="1441981"/>
                  <a:ext cx="4628869" cy="1368701"/>
                </a:xfrm>
                <a:prstGeom prst="rect">
                  <a:avLst/>
                </a:prstGeom>
                <a:noFill/>
                <a:ln w="9525">
                  <a:noFill/>
                  <a:miter lim="800000"/>
                  <a:headEnd/>
                  <a:tailEnd/>
                </a:ln>
              </p:spPr>
              <p:txBody>
                <a:bodyPr wrap="none">
                  <a:spAutoFit/>
                </a:bodyPr>
                <a:lstStyle/>
                <a:p>
                  <a:pPr defTabSz="685800" fontAlgn="auto">
                    <a:spcBef>
                      <a:spcPts val="0"/>
                    </a:spcBef>
                    <a:spcAft>
                      <a:spcPts val="0"/>
                    </a:spcAft>
                    <a:defRPr/>
                  </a:pPr>
                  <a:r>
                    <a:rPr lang="en-US" kern="0" dirty="0">
                      <a:solidFill>
                        <a:sysClr val="windowText" lastClr="000000"/>
                      </a:solidFill>
                    </a:rPr>
                    <a:t>Light Grid:</a:t>
                  </a:r>
                </a:p>
              </p:txBody>
            </p:sp>
            <p:sp>
              <p:nvSpPr>
                <p:cNvPr id="67" name="Rectangle 107"/>
                <p:cNvSpPr>
                  <a:spLocks noChangeArrowheads="1"/>
                </p:cNvSpPr>
                <p:nvPr/>
              </p:nvSpPr>
              <p:spPr bwMode="auto">
                <a:xfrm>
                  <a:off x="2951163" y="2651143"/>
                  <a:ext cx="541337" cy="541338"/>
                </a:xfrm>
                <a:prstGeom prst="rect">
                  <a:avLst/>
                </a:prstGeom>
                <a:solidFill>
                  <a:srgbClr val="BBE0E3"/>
                </a:solidFill>
                <a:ln w="22225">
                  <a:solidFill>
                    <a:srgbClr val="008080"/>
                  </a:solid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0</a:t>
                  </a:r>
                </a:p>
              </p:txBody>
            </p:sp>
            <p:sp>
              <p:nvSpPr>
                <p:cNvPr id="68" name="Rectangle 108"/>
                <p:cNvSpPr>
                  <a:spLocks noChangeArrowheads="1"/>
                </p:cNvSpPr>
                <p:nvPr/>
              </p:nvSpPr>
              <p:spPr bwMode="auto">
                <a:xfrm>
                  <a:off x="3492500" y="2651143"/>
                  <a:ext cx="541338" cy="541338"/>
                </a:xfrm>
                <a:prstGeom prst="rect">
                  <a:avLst/>
                </a:prstGeom>
                <a:solidFill>
                  <a:srgbClr val="FFCC00"/>
                </a:solidFill>
                <a:ln w="22225">
                  <a:solidFill>
                    <a:srgbClr val="FF6600"/>
                  </a:solidFill>
                  <a:miter lim="800000"/>
                  <a:headEnd/>
                  <a:tailEnd/>
                </a:ln>
              </p:spPr>
              <p:txBody>
                <a:bodyPr wrap="none" anchor="ctr"/>
                <a:lstStyle/>
                <a:p>
                  <a:pPr algn="ctr" defTabSz="685800" fontAlgn="auto">
                    <a:spcBef>
                      <a:spcPts val="0"/>
                    </a:spcBef>
                    <a:spcAft>
                      <a:spcPts val="0"/>
                    </a:spcAft>
                    <a:defRPr/>
                  </a:pPr>
                  <a:r>
                    <a:rPr lang="en-US" sz="788" kern="0" dirty="0">
                      <a:solidFill>
                        <a:sysClr val="windowText" lastClr="000000"/>
                      </a:solidFill>
                    </a:rPr>
                    <a:t>0</a:t>
                  </a:r>
                </a:p>
              </p:txBody>
            </p:sp>
            <p:sp>
              <p:nvSpPr>
                <p:cNvPr id="69" name="Rectangle 109"/>
                <p:cNvSpPr>
                  <a:spLocks noChangeArrowheads="1"/>
                </p:cNvSpPr>
                <p:nvPr/>
              </p:nvSpPr>
              <p:spPr bwMode="auto">
                <a:xfrm>
                  <a:off x="4032250" y="2651143"/>
                  <a:ext cx="541338" cy="541338"/>
                </a:xfrm>
                <a:prstGeom prst="rect">
                  <a:avLst/>
                </a:prstGeom>
                <a:solidFill>
                  <a:srgbClr val="FFCC00"/>
                </a:solidFill>
                <a:ln w="22225">
                  <a:solidFill>
                    <a:srgbClr val="FF6600"/>
                  </a:solid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6</a:t>
                  </a:r>
                </a:p>
              </p:txBody>
            </p:sp>
            <p:sp>
              <p:nvSpPr>
                <p:cNvPr id="70" name="Rectangle 110"/>
                <p:cNvSpPr>
                  <a:spLocks noChangeArrowheads="1"/>
                </p:cNvSpPr>
                <p:nvPr/>
              </p:nvSpPr>
              <p:spPr bwMode="auto">
                <a:xfrm>
                  <a:off x="4572000" y="2651143"/>
                  <a:ext cx="541338" cy="541338"/>
                </a:xfrm>
                <a:prstGeom prst="rect">
                  <a:avLst/>
                </a:prstGeom>
                <a:solidFill>
                  <a:srgbClr val="FFCC00"/>
                </a:solidFill>
                <a:ln w="22225">
                  <a:solidFill>
                    <a:srgbClr val="FF6600"/>
                  </a:solid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3</a:t>
                  </a:r>
                </a:p>
              </p:txBody>
            </p:sp>
            <p:sp>
              <p:nvSpPr>
                <p:cNvPr id="71" name="Rectangle 111"/>
                <p:cNvSpPr>
                  <a:spLocks noChangeArrowheads="1"/>
                </p:cNvSpPr>
                <p:nvPr/>
              </p:nvSpPr>
              <p:spPr bwMode="auto">
                <a:xfrm>
                  <a:off x="5111750" y="2651143"/>
                  <a:ext cx="541338" cy="541338"/>
                </a:xfrm>
                <a:prstGeom prst="rect">
                  <a:avLst/>
                </a:prstGeom>
                <a:solidFill>
                  <a:srgbClr val="FF6600"/>
                </a:solidFill>
                <a:ln w="22225">
                  <a:solidFill>
                    <a:srgbClr val="FF0000"/>
                  </a:solid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0</a:t>
                  </a:r>
                </a:p>
              </p:txBody>
            </p:sp>
            <p:sp>
              <p:nvSpPr>
                <p:cNvPr id="72" name="Rectangle 112"/>
                <p:cNvSpPr>
                  <a:spLocks noChangeArrowheads="1"/>
                </p:cNvSpPr>
                <p:nvPr/>
              </p:nvSpPr>
              <p:spPr bwMode="auto">
                <a:xfrm>
                  <a:off x="5651500" y="2651143"/>
                  <a:ext cx="541338" cy="541338"/>
                </a:xfrm>
                <a:prstGeom prst="rect">
                  <a:avLst/>
                </a:prstGeom>
                <a:solidFill>
                  <a:srgbClr val="FF6600"/>
                </a:solidFill>
                <a:ln w="22225">
                  <a:solidFill>
                    <a:srgbClr val="FF0000"/>
                  </a:solid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6</a:t>
                  </a:r>
                </a:p>
              </p:txBody>
            </p:sp>
            <p:sp>
              <p:nvSpPr>
                <p:cNvPr id="73" name="Rectangle 113"/>
                <p:cNvSpPr>
                  <a:spLocks noChangeArrowheads="1"/>
                </p:cNvSpPr>
                <p:nvPr/>
              </p:nvSpPr>
              <p:spPr bwMode="auto">
                <a:xfrm>
                  <a:off x="6192838" y="2651143"/>
                  <a:ext cx="541337" cy="541338"/>
                </a:xfrm>
                <a:prstGeom prst="rect">
                  <a:avLst/>
                </a:prstGeom>
                <a:solidFill>
                  <a:srgbClr val="FF6600"/>
                </a:solidFill>
                <a:ln w="22225">
                  <a:solidFill>
                    <a:srgbClr val="FF0000"/>
                  </a:solid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4</a:t>
                  </a:r>
                </a:p>
              </p:txBody>
            </p:sp>
            <p:sp>
              <p:nvSpPr>
                <p:cNvPr id="74" name="Rectangle 115"/>
                <p:cNvSpPr>
                  <a:spLocks noChangeArrowheads="1"/>
                </p:cNvSpPr>
                <p:nvPr/>
              </p:nvSpPr>
              <p:spPr bwMode="auto">
                <a:xfrm>
                  <a:off x="7272338" y="2651143"/>
                  <a:ext cx="541337" cy="541338"/>
                </a:xfrm>
                <a:prstGeom prst="rect">
                  <a:avLst/>
                </a:prstGeom>
                <a:gradFill rotWithShape="1">
                  <a:gsLst>
                    <a:gs pos="0">
                      <a:srgbClr val="BBE0E3">
                        <a:gamma/>
                        <a:invGamma/>
                      </a:srgbClr>
                    </a:gs>
                    <a:gs pos="100000">
                      <a:srgbClr val="FFFFFF"/>
                    </a:gs>
                  </a:gsLst>
                  <a:lin ang="0" scaled="1"/>
                </a:gradFill>
                <a:ln w="22225">
                  <a:noFill/>
                  <a:miter lim="800000"/>
                  <a:headEnd/>
                  <a:tailEnd/>
                </a:ln>
                <a:effectLst/>
              </p:spPr>
              <p:txBody>
                <a:bodyPr wrap="none" anchor="ctr"/>
                <a:lstStyle/>
                <a:p>
                  <a:pPr algn="ctr" defTabSz="685800" fontAlgn="auto">
                    <a:spcBef>
                      <a:spcPts val="0"/>
                    </a:spcBef>
                    <a:spcAft>
                      <a:spcPts val="0"/>
                    </a:spcAft>
                    <a:defRPr/>
                  </a:pPr>
                  <a:r>
                    <a:rPr lang="en-US" sz="788" kern="0" dirty="0">
                      <a:solidFill>
                        <a:sysClr val="windowText" lastClr="000000"/>
                      </a:solidFill>
                    </a:rPr>
                    <a:t>…</a:t>
                  </a:r>
                </a:p>
              </p:txBody>
            </p:sp>
            <p:grpSp>
              <p:nvGrpSpPr>
                <p:cNvPr id="75" name="Group 123"/>
                <p:cNvGrpSpPr>
                  <a:grpSpLocks/>
                </p:cNvGrpSpPr>
                <p:nvPr/>
              </p:nvGrpSpPr>
              <p:grpSpPr bwMode="auto">
                <a:xfrm>
                  <a:off x="2951163" y="3913206"/>
                  <a:ext cx="541337" cy="539750"/>
                  <a:chOff x="2653" y="2047"/>
                  <a:chExt cx="681" cy="680"/>
                </a:xfrm>
              </p:grpSpPr>
              <p:sp>
                <p:nvSpPr>
                  <p:cNvPr id="151" name="Rectangle 119"/>
                  <p:cNvSpPr>
                    <a:spLocks noChangeArrowheads="1"/>
                  </p:cNvSpPr>
                  <p:nvPr/>
                </p:nvSpPr>
                <p:spPr bwMode="auto">
                  <a:xfrm>
                    <a:off x="2653" y="2047"/>
                    <a:ext cx="680" cy="340"/>
                  </a:xfrm>
                  <a:prstGeom prst="rect">
                    <a:avLst/>
                  </a:prstGeom>
                  <a:noFill/>
                  <a:ln w="9525">
                    <a:no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0</a:t>
                    </a:r>
                  </a:p>
                </p:txBody>
              </p:sp>
              <p:sp>
                <p:nvSpPr>
                  <p:cNvPr id="152" name="Rectangle 120"/>
                  <p:cNvSpPr>
                    <a:spLocks noChangeArrowheads="1"/>
                  </p:cNvSpPr>
                  <p:nvPr/>
                </p:nvSpPr>
                <p:spPr bwMode="auto">
                  <a:xfrm>
                    <a:off x="2653" y="2387"/>
                    <a:ext cx="680" cy="340"/>
                  </a:xfrm>
                  <a:prstGeom prst="rect">
                    <a:avLst/>
                  </a:prstGeom>
                  <a:noFill/>
                  <a:ln w="9525">
                    <a:no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1</a:t>
                    </a:r>
                  </a:p>
                </p:txBody>
              </p:sp>
              <p:sp>
                <p:nvSpPr>
                  <p:cNvPr id="153" name="Line 122"/>
                  <p:cNvSpPr>
                    <a:spLocks noChangeShapeType="1"/>
                  </p:cNvSpPr>
                  <p:nvPr/>
                </p:nvSpPr>
                <p:spPr bwMode="auto">
                  <a:xfrm>
                    <a:off x="2653" y="2387"/>
                    <a:ext cx="681" cy="0"/>
                  </a:xfrm>
                  <a:prstGeom prst="line">
                    <a:avLst/>
                  </a:prstGeom>
                  <a:noFill/>
                  <a:ln w="9525">
                    <a:solidFill>
                      <a:srgbClr val="000000"/>
                    </a:solidFill>
                    <a:round/>
                    <a:headEnd/>
                    <a:tailEnd/>
                  </a:ln>
                </p:spPr>
                <p:txBody>
                  <a:bodyPr/>
                  <a:lstStyle/>
                  <a:p>
                    <a:pPr defTabSz="685800" fontAlgn="auto">
                      <a:spcBef>
                        <a:spcPts val="0"/>
                      </a:spcBef>
                      <a:spcAft>
                        <a:spcPts val="0"/>
                      </a:spcAft>
                      <a:defRPr/>
                    </a:pPr>
                    <a:endParaRPr lang="en-US" sz="788" kern="0">
                      <a:solidFill>
                        <a:sysClr val="windowText" lastClr="000000"/>
                      </a:solidFill>
                    </a:endParaRPr>
                  </a:p>
                </p:txBody>
              </p:sp>
            </p:grpSp>
            <p:grpSp>
              <p:nvGrpSpPr>
                <p:cNvPr id="76" name="Group 125"/>
                <p:cNvGrpSpPr>
                  <a:grpSpLocks/>
                </p:cNvGrpSpPr>
                <p:nvPr/>
              </p:nvGrpSpPr>
              <p:grpSpPr bwMode="auto">
                <a:xfrm>
                  <a:off x="3490913" y="3913206"/>
                  <a:ext cx="541337" cy="539750"/>
                  <a:chOff x="2653" y="2047"/>
                  <a:chExt cx="681" cy="680"/>
                </a:xfrm>
              </p:grpSpPr>
              <p:sp>
                <p:nvSpPr>
                  <p:cNvPr id="148" name="Rectangle 126"/>
                  <p:cNvSpPr>
                    <a:spLocks noChangeArrowheads="1"/>
                  </p:cNvSpPr>
                  <p:nvPr/>
                </p:nvSpPr>
                <p:spPr bwMode="auto">
                  <a:xfrm>
                    <a:off x="2653" y="2047"/>
                    <a:ext cx="680" cy="340"/>
                  </a:xfrm>
                  <a:prstGeom prst="rect">
                    <a:avLst/>
                  </a:prstGeom>
                  <a:noFill/>
                  <a:ln w="9525">
                    <a:no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1</a:t>
                    </a:r>
                  </a:p>
                </p:txBody>
              </p:sp>
              <p:sp>
                <p:nvSpPr>
                  <p:cNvPr id="149" name="Rectangle 127"/>
                  <p:cNvSpPr>
                    <a:spLocks noChangeArrowheads="1"/>
                  </p:cNvSpPr>
                  <p:nvPr/>
                </p:nvSpPr>
                <p:spPr bwMode="auto">
                  <a:xfrm>
                    <a:off x="2653" y="2387"/>
                    <a:ext cx="680" cy="340"/>
                  </a:xfrm>
                  <a:prstGeom prst="rect">
                    <a:avLst/>
                  </a:prstGeom>
                  <a:noFill/>
                  <a:ln w="9525">
                    <a:no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3</a:t>
                    </a:r>
                  </a:p>
                </p:txBody>
              </p:sp>
              <p:sp>
                <p:nvSpPr>
                  <p:cNvPr id="150" name="Line 128"/>
                  <p:cNvSpPr>
                    <a:spLocks noChangeShapeType="1"/>
                  </p:cNvSpPr>
                  <p:nvPr/>
                </p:nvSpPr>
                <p:spPr bwMode="auto">
                  <a:xfrm>
                    <a:off x="2653" y="2387"/>
                    <a:ext cx="681" cy="0"/>
                  </a:xfrm>
                  <a:prstGeom prst="line">
                    <a:avLst/>
                  </a:prstGeom>
                  <a:noFill/>
                  <a:ln w="9525">
                    <a:solidFill>
                      <a:srgbClr val="000000"/>
                    </a:solidFill>
                    <a:round/>
                    <a:headEnd/>
                    <a:tailEnd/>
                  </a:ln>
                </p:spPr>
                <p:txBody>
                  <a:bodyPr/>
                  <a:lstStyle/>
                  <a:p>
                    <a:pPr defTabSz="685800" fontAlgn="auto">
                      <a:spcBef>
                        <a:spcPts val="0"/>
                      </a:spcBef>
                      <a:spcAft>
                        <a:spcPts val="0"/>
                      </a:spcAft>
                      <a:defRPr/>
                    </a:pPr>
                    <a:endParaRPr lang="en-US" sz="788" kern="0">
                      <a:solidFill>
                        <a:sysClr val="windowText" lastClr="000000"/>
                      </a:solidFill>
                    </a:endParaRPr>
                  </a:p>
                </p:txBody>
              </p:sp>
            </p:grpSp>
            <p:grpSp>
              <p:nvGrpSpPr>
                <p:cNvPr id="77" name="Group 129"/>
                <p:cNvGrpSpPr>
                  <a:grpSpLocks/>
                </p:cNvGrpSpPr>
                <p:nvPr/>
              </p:nvGrpSpPr>
              <p:grpSpPr bwMode="auto">
                <a:xfrm>
                  <a:off x="4030663" y="3913206"/>
                  <a:ext cx="541337" cy="539750"/>
                  <a:chOff x="2653" y="2047"/>
                  <a:chExt cx="681" cy="680"/>
                </a:xfrm>
              </p:grpSpPr>
              <p:sp>
                <p:nvSpPr>
                  <p:cNvPr id="145" name="Rectangle 130"/>
                  <p:cNvSpPr>
                    <a:spLocks noChangeArrowheads="1"/>
                  </p:cNvSpPr>
                  <p:nvPr/>
                </p:nvSpPr>
                <p:spPr bwMode="auto">
                  <a:xfrm>
                    <a:off x="2653" y="2047"/>
                    <a:ext cx="680" cy="340"/>
                  </a:xfrm>
                  <a:prstGeom prst="rect">
                    <a:avLst/>
                  </a:prstGeom>
                  <a:noFill/>
                  <a:ln w="9525">
                    <a:no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4</a:t>
                    </a:r>
                  </a:p>
                </p:txBody>
              </p:sp>
              <p:sp>
                <p:nvSpPr>
                  <p:cNvPr id="146" name="Rectangle 131"/>
                  <p:cNvSpPr>
                    <a:spLocks noChangeArrowheads="1"/>
                  </p:cNvSpPr>
                  <p:nvPr/>
                </p:nvSpPr>
                <p:spPr bwMode="auto">
                  <a:xfrm>
                    <a:off x="2653" y="2387"/>
                    <a:ext cx="680" cy="340"/>
                  </a:xfrm>
                  <a:prstGeom prst="rect">
                    <a:avLst/>
                  </a:prstGeom>
                  <a:noFill/>
                  <a:ln w="9525">
                    <a:no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3</a:t>
                    </a:r>
                  </a:p>
                </p:txBody>
              </p:sp>
              <p:sp>
                <p:nvSpPr>
                  <p:cNvPr id="147" name="Line 132"/>
                  <p:cNvSpPr>
                    <a:spLocks noChangeShapeType="1"/>
                  </p:cNvSpPr>
                  <p:nvPr/>
                </p:nvSpPr>
                <p:spPr bwMode="auto">
                  <a:xfrm>
                    <a:off x="2653" y="2387"/>
                    <a:ext cx="681" cy="0"/>
                  </a:xfrm>
                  <a:prstGeom prst="line">
                    <a:avLst/>
                  </a:prstGeom>
                  <a:noFill/>
                  <a:ln w="9525">
                    <a:solidFill>
                      <a:srgbClr val="000000"/>
                    </a:solidFill>
                    <a:round/>
                    <a:headEnd/>
                    <a:tailEnd/>
                  </a:ln>
                </p:spPr>
                <p:txBody>
                  <a:bodyPr/>
                  <a:lstStyle/>
                  <a:p>
                    <a:pPr defTabSz="685800" fontAlgn="auto">
                      <a:spcBef>
                        <a:spcPts val="0"/>
                      </a:spcBef>
                      <a:spcAft>
                        <a:spcPts val="0"/>
                      </a:spcAft>
                      <a:defRPr/>
                    </a:pPr>
                    <a:endParaRPr lang="en-US" sz="788" kern="0">
                      <a:solidFill>
                        <a:sysClr val="windowText" lastClr="000000"/>
                      </a:solidFill>
                    </a:endParaRPr>
                  </a:p>
                </p:txBody>
              </p:sp>
            </p:grpSp>
            <p:grpSp>
              <p:nvGrpSpPr>
                <p:cNvPr id="78" name="Group 133"/>
                <p:cNvGrpSpPr>
                  <a:grpSpLocks/>
                </p:cNvGrpSpPr>
                <p:nvPr/>
              </p:nvGrpSpPr>
              <p:grpSpPr bwMode="auto">
                <a:xfrm>
                  <a:off x="4570413" y="3913206"/>
                  <a:ext cx="541337" cy="539750"/>
                  <a:chOff x="2653" y="2047"/>
                  <a:chExt cx="681" cy="680"/>
                </a:xfrm>
              </p:grpSpPr>
              <p:sp>
                <p:nvSpPr>
                  <p:cNvPr id="142" name="Rectangle 134"/>
                  <p:cNvSpPr>
                    <a:spLocks noChangeArrowheads="1"/>
                  </p:cNvSpPr>
                  <p:nvPr/>
                </p:nvSpPr>
                <p:spPr bwMode="auto">
                  <a:xfrm>
                    <a:off x="2653" y="2047"/>
                    <a:ext cx="680" cy="340"/>
                  </a:xfrm>
                  <a:prstGeom prst="rect">
                    <a:avLst/>
                  </a:prstGeom>
                  <a:noFill/>
                  <a:ln w="9525">
                    <a:no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7</a:t>
                    </a:r>
                  </a:p>
                </p:txBody>
              </p:sp>
              <p:sp>
                <p:nvSpPr>
                  <p:cNvPr id="143" name="Rectangle 135"/>
                  <p:cNvSpPr>
                    <a:spLocks noChangeArrowheads="1"/>
                  </p:cNvSpPr>
                  <p:nvPr/>
                </p:nvSpPr>
                <p:spPr bwMode="auto">
                  <a:xfrm>
                    <a:off x="2653" y="2387"/>
                    <a:ext cx="680" cy="340"/>
                  </a:xfrm>
                  <a:prstGeom prst="rect">
                    <a:avLst/>
                  </a:prstGeom>
                  <a:noFill/>
                  <a:ln w="9525">
                    <a:no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1</a:t>
                    </a:r>
                  </a:p>
                </p:txBody>
              </p:sp>
              <p:sp>
                <p:nvSpPr>
                  <p:cNvPr id="144" name="Line 136"/>
                  <p:cNvSpPr>
                    <a:spLocks noChangeShapeType="1"/>
                  </p:cNvSpPr>
                  <p:nvPr/>
                </p:nvSpPr>
                <p:spPr bwMode="auto">
                  <a:xfrm>
                    <a:off x="2653" y="2387"/>
                    <a:ext cx="681" cy="0"/>
                  </a:xfrm>
                  <a:prstGeom prst="line">
                    <a:avLst/>
                  </a:prstGeom>
                  <a:noFill/>
                  <a:ln w="9525">
                    <a:solidFill>
                      <a:srgbClr val="000000"/>
                    </a:solidFill>
                    <a:round/>
                    <a:headEnd/>
                    <a:tailEnd/>
                  </a:ln>
                </p:spPr>
                <p:txBody>
                  <a:bodyPr/>
                  <a:lstStyle/>
                  <a:p>
                    <a:pPr defTabSz="685800" fontAlgn="auto">
                      <a:spcBef>
                        <a:spcPts val="0"/>
                      </a:spcBef>
                      <a:spcAft>
                        <a:spcPts val="0"/>
                      </a:spcAft>
                      <a:defRPr/>
                    </a:pPr>
                    <a:endParaRPr lang="en-US" sz="788" kern="0">
                      <a:solidFill>
                        <a:sysClr val="windowText" lastClr="000000"/>
                      </a:solidFill>
                    </a:endParaRPr>
                  </a:p>
                </p:txBody>
              </p:sp>
            </p:grpSp>
            <p:grpSp>
              <p:nvGrpSpPr>
                <p:cNvPr id="79" name="Group 163"/>
                <p:cNvGrpSpPr>
                  <a:grpSpLocks/>
                </p:cNvGrpSpPr>
                <p:nvPr/>
              </p:nvGrpSpPr>
              <p:grpSpPr bwMode="auto">
                <a:xfrm>
                  <a:off x="2951163" y="4452956"/>
                  <a:ext cx="541337" cy="539750"/>
                  <a:chOff x="2653" y="2047"/>
                  <a:chExt cx="681" cy="680"/>
                </a:xfrm>
              </p:grpSpPr>
              <p:sp>
                <p:nvSpPr>
                  <p:cNvPr id="139" name="Rectangle 164"/>
                  <p:cNvSpPr>
                    <a:spLocks noChangeArrowheads="1"/>
                  </p:cNvSpPr>
                  <p:nvPr/>
                </p:nvSpPr>
                <p:spPr bwMode="auto">
                  <a:xfrm>
                    <a:off x="2653" y="2047"/>
                    <a:ext cx="680" cy="340"/>
                  </a:xfrm>
                  <a:prstGeom prst="rect">
                    <a:avLst/>
                  </a:prstGeom>
                  <a:noFill/>
                  <a:ln w="9525">
                    <a:noFill/>
                    <a:miter lim="800000"/>
                    <a:headEnd/>
                    <a:tailEnd/>
                  </a:ln>
                </p:spPr>
                <p:txBody>
                  <a:bodyPr wrap="none" anchor="ctr"/>
                  <a:lstStyle/>
                  <a:p>
                    <a:pPr algn="ctr" defTabSz="685800" fontAlgn="auto">
                      <a:spcBef>
                        <a:spcPts val="0"/>
                      </a:spcBef>
                      <a:spcAft>
                        <a:spcPts val="0"/>
                      </a:spcAft>
                      <a:defRPr/>
                    </a:pPr>
                    <a:r>
                      <a:rPr lang="en-US" sz="788" kern="0" dirty="0">
                        <a:solidFill>
                          <a:sysClr val="windowText" lastClr="000000"/>
                        </a:solidFill>
                      </a:rPr>
                      <a:t>66</a:t>
                    </a:r>
                  </a:p>
                </p:txBody>
              </p:sp>
              <p:sp>
                <p:nvSpPr>
                  <p:cNvPr id="140" name="Rectangle 165"/>
                  <p:cNvSpPr>
                    <a:spLocks noChangeArrowheads="1"/>
                  </p:cNvSpPr>
                  <p:nvPr/>
                </p:nvSpPr>
                <p:spPr bwMode="auto">
                  <a:xfrm>
                    <a:off x="2653" y="2387"/>
                    <a:ext cx="680" cy="340"/>
                  </a:xfrm>
                  <a:prstGeom prst="rect">
                    <a:avLst/>
                  </a:prstGeom>
                  <a:noFill/>
                  <a:ln w="9525">
                    <a:no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1</a:t>
                    </a:r>
                  </a:p>
                </p:txBody>
              </p:sp>
              <p:sp>
                <p:nvSpPr>
                  <p:cNvPr id="141" name="Line 166"/>
                  <p:cNvSpPr>
                    <a:spLocks noChangeShapeType="1"/>
                  </p:cNvSpPr>
                  <p:nvPr/>
                </p:nvSpPr>
                <p:spPr bwMode="auto">
                  <a:xfrm>
                    <a:off x="2653" y="2387"/>
                    <a:ext cx="681" cy="0"/>
                  </a:xfrm>
                  <a:prstGeom prst="line">
                    <a:avLst/>
                  </a:prstGeom>
                  <a:noFill/>
                  <a:ln w="9525">
                    <a:solidFill>
                      <a:srgbClr val="000000"/>
                    </a:solidFill>
                    <a:round/>
                    <a:headEnd/>
                    <a:tailEnd/>
                  </a:ln>
                </p:spPr>
                <p:txBody>
                  <a:bodyPr/>
                  <a:lstStyle/>
                  <a:p>
                    <a:pPr defTabSz="685800" fontAlgn="auto">
                      <a:spcBef>
                        <a:spcPts val="0"/>
                      </a:spcBef>
                      <a:spcAft>
                        <a:spcPts val="0"/>
                      </a:spcAft>
                      <a:defRPr/>
                    </a:pPr>
                    <a:endParaRPr lang="en-US" sz="788" kern="0">
                      <a:solidFill>
                        <a:sysClr val="windowText" lastClr="000000"/>
                      </a:solidFill>
                    </a:endParaRPr>
                  </a:p>
                </p:txBody>
              </p:sp>
            </p:grpSp>
            <p:grpSp>
              <p:nvGrpSpPr>
                <p:cNvPr id="80" name="Group 167"/>
                <p:cNvGrpSpPr>
                  <a:grpSpLocks/>
                </p:cNvGrpSpPr>
                <p:nvPr/>
              </p:nvGrpSpPr>
              <p:grpSpPr bwMode="auto">
                <a:xfrm>
                  <a:off x="3490913" y="4452956"/>
                  <a:ext cx="541337" cy="539750"/>
                  <a:chOff x="2653" y="2047"/>
                  <a:chExt cx="681" cy="680"/>
                </a:xfrm>
              </p:grpSpPr>
              <p:sp>
                <p:nvSpPr>
                  <p:cNvPr id="136" name="Rectangle 168"/>
                  <p:cNvSpPr>
                    <a:spLocks noChangeArrowheads="1"/>
                  </p:cNvSpPr>
                  <p:nvPr/>
                </p:nvSpPr>
                <p:spPr bwMode="auto">
                  <a:xfrm>
                    <a:off x="2653" y="2047"/>
                    <a:ext cx="680" cy="340"/>
                  </a:xfrm>
                  <a:prstGeom prst="rect">
                    <a:avLst/>
                  </a:prstGeom>
                  <a:noFill/>
                  <a:ln w="9525">
                    <a:no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67</a:t>
                    </a:r>
                  </a:p>
                </p:txBody>
              </p:sp>
              <p:sp>
                <p:nvSpPr>
                  <p:cNvPr id="137" name="Rectangle 169"/>
                  <p:cNvSpPr>
                    <a:spLocks noChangeArrowheads="1"/>
                  </p:cNvSpPr>
                  <p:nvPr/>
                </p:nvSpPr>
                <p:spPr bwMode="auto">
                  <a:xfrm>
                    <a:off x="2653" y="2387"/>
                    <a:ext cx="680" cy="340"/>
                  </a:xfrm>
                  <a:prstGeom prst="rect">
                    <a:avLst/>
                  </a:prstGeom>
                  <a:noFill/>
                  <a:ln w="9525">
                    <a:no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2</a:t>
                    </a:r>
                  </a:p>
                </p:txBody>
              </p:sp>
              <p:sp>
                <p:nvSpPr>
                  <p:cNvPr id="138" name="Line 170"/>
                  <p:cNvSpPr>
                    <a:spLocks noChangeShapeType="1"/>
                  </p:cNvSpPr>
                  <p:nvPr/>
                </p:nvSpPr>
                <p:spPr bwMode="auto">
                  <a:xfrm>
                    <a:off x="2653" y="2387"/>
                    <a:ext cx="681" cy="0"/>
                  </a:xfrm>
                  <a:prstGeom prst="line">
                    <a:avLst/>
                  </a:prstGeom>
                  <a:noFill/>
                  <a:ln w="9525">
                    <a:solidFill>
                      <a:srgbClr val="000000"/>
                    </a:solidFill>
                    <a:round/>
                    <a:headEnd/>
                    <a:tailEnd/>
                  </a:ln>
                </p:spPr>
                <p:txBody>
                  <a:bodyPr/>
                  <a:lstStyle/>
                  <a:p>
                    <a:pPr defTabSz="685800" fontAlgn="auto">
                      <a:spcBef>
                        <a:spcPts val="0"/>
                      </a:spcBef>
                      <a:spcAft>
                        <a:spcPts val="0"/>
                      </a:spcAft>
                      <a:defRPr/>
                    </a:pPr>
                    <a:endParaRPr lang="en-US" sz="788" kern="0">
                      <a:solidFill>
                        <a:sysClr val="windowText" lastClr="000000"/>
                      </a:solidFill>
                    </a:endParaRPr>
                  </a:p>
                </p:txBody>
              </p:sp>
            </p:grpSp>
            <p:grpSp>
              <p:nvGrpSpPr>
                <p:cNvPr id="81" name="Group 171"/>
                <p:cNvGrpSpPr>
                  <a:grpSpLocks/>
                </p:cNvGrpSpPr>
                <p:nvPr/>
              </p:nvGrpSpPr>
              <p:grpSpPr bwMode="auto">
                <a:xfrm>
                  <a:off x="4030663" y="4452956"/>
                  <a:ext cx="541337" cy="539750"/>
                  <a:chOff x="2653" y="2047"/>
                  <a:chExt cx="681" cy="680"/>
                </a:xfrm>
              </p:grpSpPr>
              <p:sp>
                <p:nvSpPr>
                  <p:cNvPr id="133" name="Rectangle 172"/>
                  <p:cNvSpPr>
                    <a:spLocks noChangeArrowheads="1"/>
                  </p:cNvSpPr>
                  <p:nvPr/>
                </p:nvSpPr>
                <p:spPr bwMode="auto">
                  <a:xfrm>
                    <a:off x="2653" y="2047"/>
                    <a:ext cx="680" cy="340"/>
                  </a:xfrm>
                  <a:prstGeom prst="rect">
                    <a:avLst/>
                  </a:prstGeom>
                  <a:noFill/>
                  <a:ln w="9525">
                    <a:no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69</a:t>
                    </a:r>
                  </a:p>
                </p:txBody>
              </p:sp>
              <p:sp>
                <p:nvSpPr>
                  <p:cNvPr id="134" name="Rectangle 173"/>
                  <p:cNvSpPr>
                    <a:spLocks noChangeArrowheads="1"/>
                  </p:cNvSpPr>
                  <p:nvPr/>
                </p:nvSpPr>
                <p:spPr bwMode="auto">
                  <a:xfrm>
                    <a:off x="2653" y="2387"/>
                    <a:ext cx="680" cy="340"/>
                  </a:xfrm>
                  <a:prstGeom prst="rect">
                    <a:avLst/>
                  </a:prstGeom>
                  <a:noFill/>
                  <a:ln w="9525">
                    <a:no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2</a:t>
                    </a:r>
                  </a:p>
                </p:txBody>
              </p:sp>
              <p:sp>
                <p:nvSpPr>
                  <p:cNvPr id="135" name="Line 174"/>
                  <p:cNvSpPr>
                    <a:spLocks noChangeShapeType="1"/>
                  </p:cNvSpPr>
                  <p:nvPr/>
                </p:nvSpPr>
                <p:spPr bwMode="auto">
                  <a:xfrm>
                    <a:off x="2653" y="2387"/>
                    <a:ext cx="681" cy="0"/>
                  </a:xfrm>
                  <a:prstGeom prst="line">
                    <a:avLst/>
                  </a:prstGeom>
                  <a:noFill/>
                  <a:ln w="9525">
                    <a:solidFill>
                      <a:srgbClr val="000000"/>
                    </a:solidFill>
                    <a:round/>
                    <a:headEnd/>
                    <a:tailEnd/>
                  </a:ln>
                </p:spPr>
                <p:txBody>
                  <a:bodyPr/>
                  <a:lstStyle/>
                  <a:p>
                    <a:pPr defTabSz="685800" fontAlgn="auto">
                      <a:spcBef>
                        <a:spcPts val="0"/>
                      </a:spcBef>
                      <a:spcAft>
                        <a:spcPts val="0"/>
                      </a:spcAft>
                      <a:defRPr/>
                    </a:pPr>
                    <a:endParaRPr lang="en-US" sz="788" kern="0">
                      <a:solidFill>
                        <a:sysClr val="windowText" lastClr="000000"/>
                      </a:solidFill>
                    </a:endParaRPr>
                  </a:p>
                </p:txBody>
              </p:sp>
            </p:grpSp>
            <p:grpSp>
              <p:nvGrpSpPr>
                <p:cNvPr id="82" name="Group 175"/>
                <p:cNvGrpSpPr>
                  <a:grpSpLocks/>
                </p:cNvGrpSpPr>
                <p:nvPr/>
              </p:nvGrpSpPr>
              <p:grpSpPr bwMode="auto">
                <a:xfrm>
                  <a:off x="4570413" y="4452956"/>
                  <a:ext cx="541337" cy="539750"/>
                  <a:chOff x="2653" y="2047"/>
                  <a:chExt cx="681" cy="680"/>
                </a:xfrm>
              </p:grpSpPr>
              <p:sp>
                <p:nvSpPr>
                  <p:cNvPr id="130" name="Rectangle 176"/>
                  <p:cNvSpPr>
                    <a:spLocks noChangeArrowheads="1"/>
                  </p:cNvSpPr>
                  <p:nvPr/>
                </p:nvSpPr>
                <p:spPr bwMode="auto">
                  <a:xfrm>
                    <a:off x="2653" y="2047"/>
                    <a:ext cx="680" cy="340"/>
                  </a:xfrm>
                  <a:prstGeom prst="rect">
                    <a:avLst/>
                  </a:prstGeom>
                  <a:noFill/>
                  <a:ln w="9525">
                    <a:no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a:t>
                    </a:r>
                  </a:p>
                </p:txBody>
              </p:sp>
              <p:sp>
                <p:nvSpPr>
                  <p:cNvPr id="131" name="Rectangle 177"/>
                  <p:cNvSpPr>
                    <a:spLocks noChangeArrowheads="1"/>
                  </p:cNvSpPr>
                  <p:nvPr/>
                </p:nvSpPr>
                <p:spPr bwMode="auto">
                  <a:xfrm>
                    <a:off x="2653" y="2387"/>
                    <a:ext cx="680" cy="340"/>
                  </a:xfrm>
                  <a:prstGeom prst="rect">
                    <a:avLst/>
                  </a:prstGeom>
                  <a:noFill/>
                  <a:ln w="9525">
                    <a:no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a:t>
                    </a:r>
                  </a:p>
                </p:txBody>
              </p:sp>
              <p:sp>
                <p:nvSpPr>
                  <p:cNvPr id="132" name="Line 178"/>
                  <p:cNvSpPr>
                    <a:spLocks noChangeShapeType="1"/>
                  </p:cNvSpPr>
                  <p:nvPr/>
                </p:nvSpPr>
                <p:spPr bwMode="auto">
                  <a:xfrm>
                    <a:off x="2653" y="2387"/>
                    <a:ext cx="681" cy="0"/>
                  </a:xfrm>
                  <a:prstGeom prst="line">
                    <a:avLst/>
                  </a:prstGeom>
                  <a:noFill/>
                  <a:ln w="9525">
                    <a:solidFill>
                      <a:srgbClr val="000000"/>
                    </a:solidFill>
                    <a:round/>
                    <a:headEnd/>
                    <a:tailEnd/>
                  </a:ln>
                </p:spPr>
                <p:txBody>
                  <a:bodyPr/>
                  <a:lstStyle/>
                  <a:p>
                    <a:pPr defTabSz="685800" fontAlgn="auto">
                      <a:spcBef>
                        <a:spcPts val="0"/>
                      </a:spcBef>
                      <a:spcAft>
                        <a:spcPts val="0"/>
                      </a:spcAft>
                      <a:defRPr/>
                    </a:pPr>
                    <a:endParaRPr lang="en-US" sz="788" kern="0">
                      <a:solidFill>
                        <a:sysClr val="windowText" lastClr="000000"/>
                      </a:solidFill>
                    </a:endParaRPr>
                  </a:p>
                </p:txBody>
              </p:sp>
            </p:grpSp>
            <p:grpSp>
              <p:nvGrpSpPr>
                <p:cNvPr id="83" name="Group 179"/>
                <p:cNvGrpSpPr>
                  <a:grpSpLocks/>
                </p:cNvGrpSpPr>
                <p:nvPr/>
              </p:nvGrpSpPr>
              <p:grpSpPr bwMode="auto">
                <a:xfrm>
                  <a:off x="2951163" y="4992706"/>
                  <a:ext cx="541337" cy="539750"/>
                  <a:chOff x="2653" y="2047"/>
                  <a:chExt cx="681" cy="680"/>
                </a:xfrm>
              </p:grpSpPr>
              <p:sp>
                <p:nvSpPr>
                  <p:cNvPr id="127" name="Rectangle 180"/>
                  <p:cNvSpPr>
                    <a:spLocks noChangeArrowheads="1"/>
                  </p:cNvSpPr>
                  <p:nvPr/>
                </p:nvSpPr>
                <p:spPr bwMode="auto">
                  <a:xfrm>
                    <a:off x="2653" y="2047"/>
                    <a:ext cx="680" cy="340"/>
                  </a:xfrm>
                  <a:prstGeom prst="rect">
                    <a:avLst/>
                  </a:prstGeom>
                  <a:noFill/>
                  <a:ln w="9525">
                    <a:no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a:t>
                    </a:r>
                  </a:p>
                </p:txBody>
              </p:sp>
              <p:sp>
                <p:nvSpPr>
                  <p:cNvPr id="128" name="Rectangle 181"/>
                  <p:cNvSpPr>
                    <a:spLocks noChangeArrowheads="1"/>
                  </p:cNvSpPr>
                  <p:nvPr/>
                </p:nvSpPr>
                <p:spPr bwMode="auto">
                  <a:xfrm>
                    <a:off x="2653" y="2387"/>
                    <a:ext cx="680" cy="340"/>
                  </a:xfrm>
                  <a:prstGeom prst="rect">
                    <a:avLst/>
                  </a:prstGeom>
                  <a:noFill/>
                  <a:ln w="9525">
                    <a:no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a:t>
                    </a:r>
                  </a:p>
                </p:txBody>
              </p:sp>
              <p:sp>
                <p:nvSpPr>
                  <p:cNvPr id="129" name="Line 182"/>
                  <p:cNvSpPr>
                    <a:spLocks noChangeShapeType="1"/>
                  </p:cNvSpPr>
                  <p:nvPr/>
                </p:nvSpPr>
                <p:spPr bwMode="auto">
                  <a:xfrm>
                    <a:off x="2653" y="2387"/>
                    <a:ext cx="681" cy="0"/>
                  </a:xfrm>
                  <a:prstGeom prst="line">
                    <a:avLst/>
                  </a:prstGeom>
                  <a:noFill/>
                  <a:ln w="9525">
                    <a:solidFill>
                      <a:srgbClr val="000000"/>
                    </a:solidFill>
                    <a:round/>
                    <a:headEnd/>
                    <a:tailEnd/>
                  </a:ln>
                </p:spPr>
                <p:txBody>
                  <a:bodyPr/>
                  <a:lstStyle/>
                  <a:p>
                    <a:pPr defTabSz="685800" fontAlgn="auto">
                      <a:spcBef>
                        <a:spcPts val="0"/>
                      </a:spcBef>
                      <a:spcAft>
                        <a:spcPts val="0"/>
                      </a:spcAft>
                      <a:defRPr/>
                    </a:pPr>
                    <a:endParaRPr lang="en-US" sz="788" kern="0">
                      <a:solidFill>
                        <a:sysClr val="windowText" lastClr="000000"/>
                      </a:solidFill>
                    </a:endParaRPr>
                  </a:p>
                </p:txBody>
              </p:sp>
            </p:grpSp>
            <p:sp>
              <p:nvSpPr>
                <p:cNvPr id="84" name="Rectangle 211"/>
                <p:cNvSpPr>
                  <a:spLocks noChangeArrowheads="1"/>
                </p:cNvSpPr>
                <p:nvPr/>
              </p:nvSpPr>
              <p:spPr bwMode="auto">
                <a:xfrm>
                  <a:off x="2951163" y="1571643"/>
                  <a:ext cx="541337" cy="541338"/>
                </a:xfrm>
                <a:prstGeom prst="rect">
                  <a:avLst/>
                </a:prstGeom>
                <a:solidFill>
                  <a:srgbClr val="FF9900"/>
                </a:solidFill>
                <a:ln w="22225">
                  <a:solidFill>
                    <a:srgbClr val="993300"/>
                  </a:solid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L</a:t>
                  </a:r>
                  <a:r>
                    <a:rPr lang="en-US" sz="788" kern="0" baseline="-25000">
                      <a:solidFill>
                        <a:sysClr val="windowText" lastClr="000000"/>
                      </a:solidFill>
                    </a:rPr>
                    <a:t>0</a:t>
                  </a:r>
                </a:p>
              </p:txBody>
            </p:sp>
            <p:sp>
              <p:nvSpPr>
                <p:cNvPr id="85" name="Rectangle 212"/>
                <p:cNvSpPr>
                  <a:spLocks noChangeArrowheads="1"/>
                </p:cNvSpPr>
                <p:nvPr/>
              </p:nvSpPr>
              <p:spPr bwMode="auto">
                <a:xfrm>
                  <a:off x="3492500" y="1571643"/>
                  <a:ext cx="541338" cy="541338"/>
                </a:xfrm>
                <a:prstGeom prst="rect">
                  <a:avLst/>
                </a:prstGeom>
                <a:solidFill>
                  <a:srgbClr val="FF9900"/>
                </a:solidFill>
                <a:ln w="22225">
                  <a:solidFill>
                    <a:srgbClr val="993300"/>
                  </a:solid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L</a:t>
                  </a:r>
                  <a:r>
                    <a:rPr lang="en-US" sz="788" kern="0" baseline="-25000">
                      <a:solidFill>
                        <a:sysClr val="windowText" lastClr="000000"/>
                      </a:solidFill>
                    </a:rPr>
                    <a:t>1</a:t>
                  </a:r>
                </a:p>
              </p:txBody>
            </p:sp>
            <p:sp>
              <p:nvSpPr>
                <p:cNvPr id="86" name="Rectangle 213"/>
                <p:cNvSpPr>
                  <a:spLocks noChangeArrowheads="1"/>
                </p:cNvSpPr>
                <p:nvPr/>
              </p:nvSpPr>
              <p:spPr bwMode="auto">
                <a:xfrm>
                  <a:off x="4032250" y="1571643"/>
                  <a:ext cx="541338" cy="541338"/>
                </a:xfrm>
                <a:prstGeom prst="rect">
                  <a:avLst/>
                </a:prstGeom>
                <a:solidFill>
                  <a:srgbClr val="FF9900"/>
                </a:solidFill>
                <a:ln w="22225">
                  <a:solidFill>
                    <a:srgbClr val="993300"/>
                  </a:solid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L</a:t>
                  </a:r>
                  <a:r>
                    <a:rPr lang="en-US" sz="788" kern="0" baseline="-25000">
                      <a:solidFill>
                        <a:sysClr val="windowText" lastClr="000000"/>
                      </a:solidFill>
                    </a:rPr>
                    <a:t>2</a:t>
                  </a:r>
                </a:p>
              </p:txBody>
            </p:sp>
            <p:sp>
              <p:nvSpPr>
                <p:cNvPr id="87" name="Rectangle 219"/>
                <p:cNvSpPr>
                  <a:spLocks noChangeArrowheads="1"/>
                </p:cNvSpPr>
                <p:nvPr/>
              </p:nvSpPr>
              <p:spPr bwMode="auto">
                <a:xfrm>
                  <a:off x="4572000" y="1571643"/>
                  <a:ext cx="541338" cy="541338"/>
                </a:xfrm>
                <a:prstGeom prst="rect">
                  <a:avLst/>
                </a:prstGeom>
                <a:solidFill>
                  <a:srgbClr val="FF9900"/>
                </a:solidFill>
                <a:ln w="22225">
                  <a:solidFill>
                    <a:srgbClr val="993300"/>
                  </a:solid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L</a:t>
                  </a:r>
                  <a:r>
                    <a:rPr lang="en-US" sz="788" kern="0" baseline="-25000">
                      <a:solidFill>
                        <a:sysClr val="windowText" lastClr="000000"/>
                      </a:solidFill>
                    </a:rPr>
                    <a:t>3</a:t>
                  </a:r>
                  <a:endParaRPr lang="en-US" sz="788" kern="0">
                    <a:solidFill>
                      <a:sysClr val="windowText" lastClr="000000"/>
                    </a:solidFill>
                  </a:endParaRPr>
                </a:p>
              </p:txBody>
            </p:sp>
            <p:sp>
              <p:nvSpPr>
                <p:cNvPr id="88" name="Rectangle 220"/>
                <p:cNvSpPr>
                  <a:spLocks noChangeArrowheads="1"/>
                </p:cNvSpPr>
                <p:nvPr/>
              </p:nvSpPr>
              <p:spPr bwMode="auto">
                <a:xfrm>
                  <a:off x="5111750" y="1571643"/>
                  <a:ext cx="541338" cy="541338"/>
                </a:xfrm>
                <a:prstGeom prst="rect">
                  <a:avLst/>
                </a:prstGeom>
                <a:solidFill>
                  <a:srgbClr val="FF9900"/>
                </a:solidFill>
                <a:ln w="22225">
                  <a:solidFill>
                    <a:srgbClr val="993300"/>
                  </a:solid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L</a:t>
                  </a:r>
                  <a:r>
                    <a:rPr lang="en-US" sz="788" kern="0" baseline="-25000">
                      <a:solidFill>
                        <a:sysClr val="windowText" lastClr="000000"/>
                      </a:solidFill>
                    </a:rPr>
                    <a:t>4</a:t>
                  </a:r>
                  <a:endParaRPr lang="en-US" sz="788" kern="0">
                    <a:solidFill>
                      <a:sysClr val="windowText" lastClr="000000"/>
                    </a:solidFill>
                  </a:endParaRPr>
                </a:p>
              </p:txBody>
            </p:sp>
            <p:sp>
              <p:nvSpPr>
                <p:cNvPr id="89" name="Rectangle 221"/>
                <p:cNvSpPr>
                  <a:spLocks noChangeArrowheads="1"/>
                </p:cNvSpPr>
                <p:nvPr/>
              </p:nvSpPr>
              <p:spPr bwMode="auto">
                <a:xfrm>
                  <a:off x="5651500" y="1571643"/>
                  <a:ext cx="541338" cy="541338"/>
                </a:xfrm>
                <a:prstGeom prst="rect">
                  <a:avLst/>
                </a:prstGeom>
                <a:solidFill>
                  <a:srgbClr val="FF9900"/>
                </a:solidFill>
                <a:ln w="22225">
                  <a:solidFill>
                    <a:srgbClr val="993300"/>
                  </a:solid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L</a:t>
                  </a:r>
                  <a:r>
                    <a:rPr lang="en-US" sz="788" kern="0" baseline="-25000">
                      <a:solidFill>
                        <a:sysClr val="windowText" lastClr="000000"/>
                      </a:solidFill>
                    </a:rPr>
                    <a:t>5</a:t>
                  </a:r>
                  <a:endParaRPr lang="en-US" sz="788" kern="0">
                    <a:solidFill>
                      <a:sysClr val="windowText" lastClr="000000"/>
                    </a:solidFill>
                  </a:endParaRPr>
                </a:p>
              </p:txBody>
            </p:sp>
            <p:sp>
              <p:nvSpPr>
                <p:cNvPr id="90" name="Line 232"/>
                <p:cNvSpPr>
                  <a:spLocks noChangeShapeType="1"/>
                </p:cNvSpPr>
                <p:nvPr/>
              </p:nvSpPr>
              <p:spPr bwMode="auto">
                <a:xfrm flipH="1" flipV="1">
                  <a:off x="2951163" y="3192481"/>
                  <a:ext cx="285750" cy="720725"/>
                </a:xfrm>
                <a:prstGeom prst="line">
                  <a:avLst/>
                </a:prstGeom>
                <a:noFill/>
                <a:ln w="28575">
                  <a:solidFill>
                    <a:srgbClr val="003366"/>
                  </a:solidFill>
                  <a:round/>
                  <a:headEnd/>
                  <a:tailEnd type="triangle" w="lg" len="med"/>
                </a:ln>
              </p:spPr>
              <p:txBody>
                <a:bodyPr/>
                <a:lstStyle/>
                <a:p>
                  <a:pPr defTabSz="685800" fontAlgn="auto">
                    <a:spcBef>
                      <a:spcPts val="0"/>
                    </a:spcBef>
                    <a:spcAft>
                      <a:spcPts val="0"/>
                    </a:spcAft>
                    <a:defRPr/>
                  </a:pPr>
                  <a:endParaRPr lang="en-US" sz="788" kern="0">
                    <a:solidFill>
                      <a:sysClr val="windowText" lastClr="000000"/>
                    </a:solidFill>
                  </a:endParaRPr>
                </a:p>
              </p:txBody>
            </p:sp>
            <p:sp>
              <p:nvSpPr>
                <p:cNvPr id="91" name="Line 233"/>
                <p:cNvSpPr>
                  <a:spLocks noChangeShapeType="1"/>
                </p:cNvSpPr>
                <p:nvPr/>
              </p:nvSpPr>
              <p:spPr bwMode="auto">
                <a:xfrm flipH="1" flipV="1">
                  <a:off x="3492500" y="3192481"/>
                  <a:ext cx="269875" cy="720725"/>
                </a:xfrm>
                <a:prstGeom prst="line">
                  <a:avLst/>
                </a:prstGeom>
                <a:noFill/>
                <a:ln w="28575">
                  <a:solidFill>
                    <a:srgbClr val="003366"/>
                  </a:solidFill>
                  <a:round/>
                  <a:headEnd/>
                  <a:tailEnd type="triangle" w="lg" len="med"/>
                </a:ln>
              </p:spPr>
              <p:txBody>
                <a:bodyPr/>
                <a:lstStyle/>
                <a:p>
                  <a:pPr defTabSz="685800" fontAlgn="auto">
                    <a:spcBef>
                      <a:spcPts val="0"/>
                    </a:spcBef>
                    <a:spcAft>
                      <a:spcPts val="0"/>
                    </a:spcAft>
                    <a:defRPr/>
                  </a:pPr>
                  <a:endParaRPr lang="en-US" sz="788" kern="0">
                    <a:solidFill>
                      <a:sysClr val="windowText" lastClr="000000"/>
                    </a:solidFill>
                  </a:endParaRPr>
                </a:p>
              </p:txBody>
            </p:sp>
            <p:sp>
              <p:nvSpPr>
                <p:cNvPr id="92" name="Line 236"/>
                <p:cNvSpPr>
                  <a:spLocks noChangeShapeType="1"/>
                </p:cNvSpPr>
                <p:nvPr/>
              </p:nvSpPr>
              <p:spPr bwMode="auto">
                <a:xfrm flipV="1">
                  <a:off x="4325938" y="3192481"/>
                  <a:ext cx="785812" cy="720725"/>
                </a:xfrm>
                <a:prstGeom prst="line">
                  <a:avLst/>
                </a:prstGeom>
                <a:noFill/>
                <a:ln w="28575">
                  <a:solidFill>
                    <a:srgbClr val="003366"/>
                  </a:solidFill>
                  <a:round/>
                  <a:headEnd/>
                  <a:tailEnd type="triangle" w="lg" len="med"/>
                </a:ln>
              </p:spPr>
              <p:txBody>
                <a:bodyPr/>
                <a:lstStyle/>
                <a:p>
                  <a:pPr defTabSz="685800" fontAlgn="auto">
                    <a:spcBef>
                      <a:spcPts val="0"/>
                    </a:spcBef>
                    <a:spcAft>
                      <a:spcPts val="0"/>
                    </a:spcAft>
                    <a:defRPr/>
                  </a:pPr>
                  <a:endParaRPr lang="en-US" sz="788" kern="0">
                    <a:solidFill>
                      <a:sysClr val="windowText" lastClr="000000"/>
                    </a:solidFill>
                  </a:endParaRPr>
                </a:p>
              </p:txBody>
            </p:sp>
            <p:sp>
              <p:nvSpPr>
                <p:cNvPr id="93" name="Line 237"/>
                <p:cNvSpPr>
                  <a:spLocks noChangeShapeType="1"/>
                </p:cNvSpPr>
                <p:nvPr/>
              </p:nvSpPr>
              <p:spPr bwMode="auto">
                <a:xfrm flipV="1">
                  <a:off x="4827588" y="3192481"/>
                  <a:ext cx="1905000" cy="720725"/>
                </a:xfrm>
                <a:prstGeom prst="line">
                  <a:avLst/>
                </a:prstGeom>
                <a:noFill/>
                <a:ln w="28575">
                  <a:solidFill>
                    <a:srgbClr val="003366"/>
                  </a:solidFill>
                  <a:round/>
                  <a:headEnd/>
                  <a:tailEnd type="triangle" w="lg" len="med"/>
                </a:ln>
              </p:spPr>
              <p:txBody>
                <a:bodyPr/>
                <a:lstStyle/>
                <a:p>
                  <a:pPr defTabSz="685800" fontAlgn="auto">
                    <a:spcBef>
                      <a:spcPts val="0"/>
                    </a:spcBef>
                    <a:spcAft>
                      <a:spcPts val="0"/>
                    </a:spcAft>
                    <a:defRPr/>
                  </a:pPr>
                  <a:endParaRPr lang="en-US" sz="788" kern="0">
                    <a:solidFill>
                      <a:sysClr val="windowText" lastClr="000000"/>
                    </a:solidFill>
                  </a:endParaRPr>
                </a:p>
              </p:txBody>
            </p:sp>
            <p:sp>
              <p:nvSpPr>
                <p:cNvPr id="94" name="Line 239"/>
                <p:cNvSpPr>
                  <a:spLocks noChangeShapeType="1"/>
                </p:cNvSpPr>
                <p:nvPr/>
              </p:nvSpPr>
              <p:spPr bwMode="auto">
                <a:xfrm flipH="1" flipV="1">
                  <a:off x="2951163" y="2112981"/>
                  <a:ext cx="295275" cy="539750"/>
                </a:xfrm>
                <a:prstGeom prst="line">
                  <a:avLst/>
                </a:prstGeom>
                <a:noFill/>
                <a:ln w="28575">
                  <a:solidFill>
                    <a:srgbClr val="003366"/>
                  </a:solidFill>
                  <a:round/>
                  <a:headEnd/>
                  <a:tailEnd type="triangle" w="lg" len="med"/>
                </a:ln>
              </p:spPr>
              <p:txBody>
                <a:bodyPr/>
                <a:lstStyle/>
                <a:p>
                  <a:pPr defTabSz="685800" fontAlgn="auto">
                    <a:spcBef>
                      <a:spcPts val="0"/>
                    </a:spcBef>
                    <a:spcAft>
                      <a:spcPts val="0"/>
                    </a:spcAft>
                    <a:defRPr/>
                  </a:pPr>
                  <a:endParaRPr lang="en-US" sz="788" kern="0">
                    <a:solidFill>
                      <a:sysClr val="windowText" lastClr="000000"/>
                    </a:solidFill>
                  </a:endParaRPr>
                </a:p>
              </p:txBody>
            </p:sp>
            <p:sp>
              <p:nvSpPr>
                <p:cNvPr id="95" name="Line 240"/>
                <p:cNvSpPr>
                  <a:spLocks noChangeShapeType="1"/>
                </p:cNvSpPr>
                <p:nvPr/>
              </p:nvSpPr>
              <p:spPr bwMode="auto">
                <a:xfrm flipH="1" flipV="1">
                  <a:off x="2951163" y="2112981"/>
                  <a:ext cx="720725" cy="539750"/>
                </a:xfrm>
                <a:prstGeom prst="line">
                  <a:avLst/>
                </a:prstGeom>
                <a:noFill/>
                <a:ln w="28575">
                  <a:solidFill>
                    <a:srgbClr val="003366"/>
                  </a:solidFill>
                  <a:round/>
                  <a:headEnd/>
                  <a:tailEnd type="triangle" w="lg" len="med"/>
                </a:ln>
              </p:spPr>
              <p:txBody>
                <a:bodyPr/>
                <a:lstStyle/>
                <a:p>
                  <a:pPr defTabSz="685800" fontAlgn="auto">
                    <a:spcBef>
                      <a:spcPts val="0"/>
                    </a:spcBef>
                    <a:spcAft>
                      <a:spcPts val="0"/>
                    </a:spcAft>
                    <a:defRPr/>
                  </a:pPr>
                  <a:endParaRPr lang="en-US" sz="788" kern="0">
                    <a:solidFill>
                      <a:sysClr val="windowText" lastClr="000000"/>
                    </a:solidFill>
                  </a:endParaRPr>
                </a:p>
              </p:txBody>
            </p:sp>
            <p:sp>
              <p:nvSpPr>
                <p:cNvPr id="96" name="Line 241"/>
                <p:cNvSpPr>
                  <a:spLocks noChangeShapeType="1"/>
                </p:cNvSpPr>
                <p:nvPr/>
              </p:nvSpPr>
              <p:spPr bwMode="auto">
                <a:xfrm flipV="1">
                  <a:off x="4211638" y="2112981"/>
                  <a:ext cx="1981200" cy="539750"/>
                </a:xfrm>
                <a:prstGeom prst="line">
                  <a:avLst/>
                </a:prstGeom>
                <a:noFill/>
                <a:ln w="28575">
                  <a:solidFill>
                    <a:srgbClr val="003366"/>
                  </a:solidFill>
                  <a:round/>
                  <a:headEnd/>
                  <a:tailEnd type="triangle" w="lg" len="med"/>
                </a:ln>
              </p:spPr>
              <p:txBody>
                <a:bodyPr/>
                <a:lstStyle/>
                <a:p>
                  <a:pPr defTabSz="685800" fontAlgn="auto">
                    <a:spcBef>
                      <a:spcPts val="0"/>
                    </a:spcBef>
                    <a:spcAft>
                      <a:spcPts val="0"/>
                    </a:spcAft>
                    <a:defRPr/>
                  </a:pPr>
                  <a:endParaRPr lang="en-US" sz="788" kern="0">
                    <a:solidFill>
                      <a:sysClr val="windowText" lastClr="000000"/>
                    </a:solidFill>
                  </a:endParaRPr>
                </a:p>
              </p:txBody>
            </p:sp>
            <p:sp>
              <p:nvSpPr>
                <p:cNvPr id="97" name="Line 242"/>
                <p:cNvSpPr>
                  <a:spLocks noChangeShapeType="1"/>
                </p:cNvSpPr>
                <p:nvPr/>
              </p:nvSpPr>
              <p:spPr bwMode="auto">
                <a:xfrm flipH="1" flipV="1">
                  <a:off x="4751388" y="2112981"/>
                  <a:ext cx="0" cy="539750"/>
                </a:xfrm>
                <a:prstGeom prst="line">
                  <a:avLst/>
                </a:prstGeom>
                <a:noFill/>
                <a:ln w="28575">
                  <a:solidFill>
                    <a:srgbClr val="003366"/>
                  </a:solidFill>
                  <a:round/>
                  <a:headEnd/>
                  <a:tailEnd type="triangle" w="lg" len="med"/>
                </a:ln>
              </p:spPr>
              <p:txBody>
                <a:bodyPr/>
                <a:lstStyle/>
                <a:p>
                  <a:pPr defTabSz="685800" fontAlgn="auto">
                    <a:spcBef>
                      <a:spcPts val="0"/>
                    </a:spcBef>
                    <a:spcAft>
                      <a:spcPts val="0"/>
                    </a:spcAft>
                    <a:defRPr/>
                  </a:pPr>
                  <a:endParaRPr lang="en-US" sz="788" kern="0">
                    <a:solidFill>
                      <a:sysClr val="windowText" lastClr="000000"/>
                    </a:solidFill>
                  </a:endParaRPr>
                </a:p>
              </p:txBody>
            </p:sp>
            <p:sp>
              <p:nvSpPr>
                <p:cNvPr id="98" name="Line 243"/>
                <p:cNvSpPr>
                  <a:spLocks noChangeShapeType="1"/>
                </p:cNvSpPr>
                <p:nvPr/>
              </p:nvSpPr>
              <p:spPr bwMode="auto">
                <a:xfrm flipH="1" flipV="1">
                  <a:off x="3132138" y="2112981"/>
                  <a:ext cx="2160587" cy="539750"/>
                </a:xfrm>
                <a:prstGeom prst="line">
                  <a:avLst/>
                </a:prstGeom>
                <a:noFill/>
                <a:ln w="28575">
                  <a:solidFill>
                    <a:srgbClr val="003366"/>
                  </a:solidFill>
                  <a:round/>
                  <a:headEnd/>
                  <a:tailEnd type="triangle" w="lg" len="med"/>
                </a:ln>
              </p:spPr>
              <p:txBody>
                <a:bodyPr/>
                <a:lstStyle/>
                <a:p>
                  <a:pPr defTabSz="685800" fontAlgn="auto">
                    <a:spcBef>
                      <a:spcPts val="0"/>
                    </a:spcBef>
                    <a:spcAft>
                      <a:spcPts val="0"/>
                    </a:spcAft>
                    <a:defRPr/>
                  </a:pPr>
                  <a:endParaRPr lang="en-US" sz="788" kern="0">
                    <a:solidFill>
                      <a:sysClr val="windowText" lastClr="000000"/>
                    </a:solidFill>
                  </a:endParaRPr>
                </a:p>
              </p:txBody>
            </p:sp>
            <p:sp>
              <p:nvSpPr>
                <p:cNvPr id="99" name="Line 244"/>
                <p:cNvSpPr>
                  <a:spLocks noChangeShapeType="1"/>
                </p:cNvSpPr>
                <p:nvPr/>
              </p:nvSpPr>
              <p:spPr bwMode="auto">
                <a:xfrm flipV="1">
                  <a:off x="5832475" y="2112981"/>
                  <a:ext cx="539750" cy="539750"/>
                </a:xfrm>
                <a:prstGeom prst="line">
                  <a:avLst/>
                </a:prstGeom>
                <a:noFill/>
                <a:ln w="28575">
                  <a:solidFill>
                    <a:srgbClr val="003366"/>
                  </a:solidFill>
                  <a:round/>
                  <a:headEnd/>
                  <a:tailEnd type="triangle" w="lg" len="med"/>
                </a:ln>
              </p:spPr>
              <p:txBody>
                <a:bodyPr/>
                <a:lstStyle/>
                <a:p>
                  <a:pPr defTabSz="685800" fontAlgn="auto">
                    <a:spcBef>
                      <a:spcPts val="0"/>
                    </a:spcBef>
                    <a:spcAft>
                      <a:spcPts val="0"/>
                    </a:spcAft>
                    <a:defRPr/>
                  </a:pPr>
                  <a:endParaRPr lang="en-US" sz="788" kern="0">
                    <a:solidFill>
                      <a:sysClr val="windowText" lastClr="000000"/>
                    </a:solidFill>
                  </a:endParaRPr>
                </a:p>
              </p:txBody>
            </p:sp>
            <p:sp>
              <p:nvSpPr>
                <p:cNvPr id="100" name="Line 245"/>
                <p:cNvSpPr>
                  <a:spLocks noChangeShapeType="1"/>
                </p:cNvSpPr>
                <p:nvPr/>
              </p:nvSpPr>
              <p:spPr bwMode="auto">
                <a:xfrm flipH="1" flipV="1">
                  <a:off x="5292725" y="2112981"/>
                  <a:ext cx="1014413" cy="539750"/>
                </a:xfrm>
                <a:prstGeom prst="line">
                  <a:avLst/>
                </a:prstGeom>
                <a:noFill/>
                <a:ln w="28575">
                  <a:solidFill>
                    <a:srgbClr val="003366"/>
                  </a:solidFill>
                  <a:round/>
                  <a:headEnd/>
                  <a:tailEnd type="triangle" w="lg" len="med"/>
                </a:ln>
              </p:spPr>
              <p:txBody>
                <a:bodyPr/>
                <a:lstStyle/>
                <a:p>
                  <a:pPr defTabSz="685800" fontAlgn="auto">
                    <a:spcBef>
                      <a:spcPts val="0"/>
                    </a:spcBef>
                    <a:spcAft>
                      <a:spcPts val="0"/>
                    </a:spcAft>
                    <a:defRPr/>
                  </a:pPr>
                  <a:endParaRPr lang="en-US" sz="788" kern="0">
                    <a:solidFill>
                      <a:sysClr val="windowText" lastClr="000000"/>
                    </a:solidFill>
                  </a:endParaRPr>
                </a:p>
              </p:txBody>
            </p:sp>
            <p:sp>
              <p:nvSpPr>
                <p:cNvPr id="101" name="Line 246"/>
                <p:cNvSpPr>
                  <a:spLocks noChangeShapeType="1"/>
                </p:cNvSpPr>
                <p:nvPr/>
              </p:nvSpPr>
              <p:spPr bwMode="auto">
                <a:xfrm flipH="1" flipV="1">
                  <a:off x="5472113" y="2112981"/>
                  <a:ext cx="1439862" cy="539750"/>
                </a:xfrm>
                <a:prstGeom prst="line">
                  <a:avLst/>
                </a:prstGeom>
                <a:noFill/>
                <a:ln w="28575">
                  <a:solidFill>
                    <a:srgbClr val="003366"/>
                  </a:solidFill>
                  <a:round/>
                  <a:headEnd/>
                  <a:tailEnd type="triangle" w="lg" len="med"/>
                </a:ln>
              </p:spPr>
              <p:txBody>
                <a:bodyPr/>
                <a:lstStyle/>
                <a:p>
                  <a:pPr defTabSz="685800" fontAlgn="auto">
                    <a:spcBef>
                      <a:spcPts val="0"/>
                    </a:spcBef>
                    <a:spcAft>
                      <a:spcPts val="0"/>
                    </a:spcAft>
                    <a:defRPr/>
                  </a:pPr>
                  <a:endParaRPr lang="en-US" sz="788" kern="0">
                    <a:solidFill>
                      <a:sysClr val="windowText" lastClr="000000"/>
                    </a:solidFill>
                  </a:endParaRPr>
                </a:p>
              </p:txBody>
            </p:sp>
            <p:sp>
              <p:nvSpPr>
                <p:cNvPr id="102" name="Line 247"/>
                <p:cNvSpPr>
                  <a:spLocks noChangeShapeType="1"/>
                </p:cNvSpPr>
                <p:nvPr/>
              </p:nvSpPr>
              <p:spPr bwMode="auto">
                <a:xfrm flipH="1" flipV="1">
                  <a:off x="7272338" y="2652731"/>
                  <a:ext cx="360362" cy="0"/>
                </a:xfrm>
                <a:prstGeom prst="line">
                  <a:avLst/>
                </a:prstGeom>
                <a:noFill/>
                <a:ln w="22225">
                  <a:solidFill>
                    <a:srgbClr val="008080"/>
                  </a:solidFill>
                  <a:round/>
                  <a:headEnd/>
                  <a:tailEnd/>
                </a:ln>
              </p:spPr>
              <p:txBody>
                <a:bodyPr/>
                <a:lstStyle/>
                <a:p>
                  <a:pPr defTabSz="685800" fontAlgn="auto">
                    <a:spcBef>
                      <a:spcPts val="0"/>
                    </a:spcBef>
                    <a:spcAft>
                      <a:spcPts val="0"/>
                    </a:spcAft>
                    <a:defRPr/>
                  </a:pPr>
                  <a:endParaRPr lang="en-US" sz="788" kern="0">
                    <a:solidFill>
                      <a:sysClr val="windowText" lastClr="000000"/>
                    </a:solidFill>
                  </a:endParaRPr>
                </a:p>
              </p:txBody>
            </p:sp>
            <p:sp>
              <p:nvSpPr>
                <p:cNvPr id="103" name="Line 248"/>
                <p:cNvSpPr>
                  <a:spLocks noChangeShapeType="1"/>
                </p:cNvSpPr>
                <p:nvPr/>
              </p:nvSpPr>
              <p:spPr bwMode="auto">
                <a:xfrm flipH="1" flipV="1">
                  <a:off x="7272338" y="3192481"/>
                  <a:ext cx="360362" cy="0"/>
                </a:xfrm>
                <a:prstGeom prst="line">
                  <a:avLst/>
                </a:prstGeom>
                <a:noFill/>
                <a:ln w="22225">
                  <a:solidFill>
                    <a:srgbClr val="008080"/>
                  </a:solidFill>
                  <a:round/>
                  <a:headEnd/>
                  <a:tailEnd/>
                </a:ln>
              </p:spPr>
              <p:txBody>
                <a:bodyPr/>
                <a:lstStyle/>
                <a:p>
                  <a:pPr defTabSz="685800" fontAlgn="auto">
                    <a:spcBef>
                      <a:spcPts val="0"/>
                    </a:spcBef>
                    <a:spcAft>
                      <a:spcPts val="0"/>
                    </a:spcAft>
                    <a:defRPr/>
                  </a:pPr>
                  <a:endParaRPr lang="en-US" sz="788" kern="0">
                    <a:solidFill>
                      <a:sysClr val="windowText" lastClr="000000"/>
                    </a:solidFill>
                  </a:endParaRPr>
                </a:p>
              </p:txBody>
            </p:sp>
            <p:sp>
              <p:nvSpPr>
                <p:cNvPr id="104" name="Rectangle 249"/>
                <p:cNvSpPr>
                  <a:spLocks noChangeArrowheads="1"/>
                </p:cNvSpPr>
                <p:nvPr/>
              </p:nvSpPr>
              <p:spPr bwMode="auto">
                <a:xfrm>
                  <a:off x="6732588" y="1571643"/>
                  <a:ext cx="541337" cy="541338"/>
                </a:xfrm>
                <a:prstGeom prst="rect">
                  <a:avLst/>
                </a:prstGeom>
                <a:gradFill rotWithShape="1">
                  <a:gsLst>
                    <a:gs pos="0">
                      <a:srgbClr val="FF9900"/>
                    </a:gs>
                    <a:gs pos="100000">
                      <a:srgbClr val="FFFFFF"/>
                    </a:gs>
                  </a:gsLst>
                  <a:lin ang="0" scaled="1"/>
                </a:gradFill>
                <a:ln w="22225">
                  <a:noFill/>
                  <a:miter lim="800000"/>
                  <a:headEnd/>
                  <a:tailEnd/>
                </a:ln>
              </p:spPr>
              <p:txBody>
                <a:bodyPr wrap="none" anchor="ctr"/>
                <a:lstStyle/>
                <a:p>
                  <a:pPr algn="ctr" defTabSz="685800" fontAlgn="auto">
                    <a:spcBef>
                      <a:spcPts val="0"/>
                    </a:spcBef>
                    <a:spcAft>
                      <a:spcPts val="0"/>
                    </a:spcAft>
                    <a:defRPr/>
                  </a:pPr>
                  <a:r>
                    <a:rPr lang="en-US" sz="788" kern="0" dirty="0">
                      <a:solidFill>
                        <a:sysClr val="windowText" lastClr="000000"/>
                      </a:solidFill>
                    </a:rPr>
                    <a:t>…</a:t>
                  </a:r>
                </a:p>
              </p:txBody>
            </p:sp>
            <p:sp>
              <p:nvSpPr>
                <p:cNvPr id="105" name="Line 250"/>
                <p:cNvSpPr>
                  <a:spLocks noChangeShapeType="1"/>
                </p:cNvSpPr>
                <p:nvPr/>
              </p:nvSpPr>
              <p:spPr bwMode="auto">
                <a:xfrm flipH="1" flipV="1">
                  <a:off x="6732588" y="1573231"/>
                  <a:ext cx="360362" cy="0"/>
                </a:xfrm>
                <a:prstGeom prst="line">
                  <a:avLst/>
                </a:prstGeom>
                <a:noFill/>
                <a:ln w="22225">
                  <a:solidFill>
                    <a:srgbClr val="993300"/>
                  </a:solidFill>
                  <a:round/>
                  <a:headEnd/>
                  <a:tailEnd/>
                </a:ln>
              </p:spPr>
              <p:txBody>
                <a:bodyPr/>
                <a:lstStyle/>
                <a:p>
                  <a:pPr defTabSz="685800" fontAlgn="auto">
                    <a:spcBef>
                      <a:spcPts val="0"/>
                    </a:spcBef>
                    <a:spcAft>
                      <a:spcPts val="0"/>
                    </a:spcAft>
                    <a:defRPr/>
                  </a:pPr>
                  <a:endParaRPr lang="en-US" sz="788" kern="0">
                    <a:solidFill>
                      <a:sysClr val="windowText" lastClr="000000"/>
                    </a:solidFill>
                  </a:endParaRPr>
                </a:p>
              </p:txBody>
            </p:sp>
            <p:sp>
              <p:nvSpPr>
                <p:cNvPr id="106" name="Line 251"/>
                <p:cNvSpPr>
                  <a:spLocks noChangeShapeType="1"/>
                </p:cNvSpPr>
                <p:nvPr/>
              </p:nvSpPr>
              <p:spPr bwMode="auto">
                <a:xfrm flipH="1" flipV="1">
                  <a:off x="6732588" y="2112981"/>
                  <a:ext cx="360362" cy="0"/>
                </a:xfrm>
                <a:prstGeom prst="line">
                  <a:avLst/>
                </a:prstGeom>
                <a:noFill/>
                <a:ln w="22225">
                  <a:solidFill>
                    <a:srgbClr val="993300"/>
                  </a:solidFill>
                  <a:round/>
                  <a:headEnd/>
                  <a:tailEnd/>
                </a:ln>
              </p:spPr>
              <p:txBody>
                <a:bodyPr/>
                <a:lstStyle/>
                <a:p>
                  <a:pPr defTabSz="685800" fontAlgn="auto">
                    <a:spcBef>
                      <a:spcPts val="0"/>
                    </a:spcBef>
                    <a:spcAft>
                      <a:spcPts val="0"/>
                    </a:spcAft>
                    <a:defRPr/>
                  </a:pPr>
                  <a:endParaRPr lang="en-US" sz="788" kern="0">
                    <a:solidFill>
                      <a:sysClr val="windowText" lastClr="000000"/>
                    </a:solidFill>
                  </a:endParaRPr>
                </a:p>
              </p:txBody>
            </p:sp>
            <p:sp>
              <p:nvSpPr>
                <p:cNvPr id="107" name="Rectangle 222"/>
                <p:cNvSpPr>
                  <a:spLocks noChangeArrowheads="1"/>
                </p:cNvSpPr>
                <p:nvPr/>
              </p:nvSpPr>
              <p:spPr bwMode="auto">
                <a:xfrm>
                  <a:off x="6192838" y="1571643"/>
                  <a:ext cx="541337" cy="541338"/>
                </a:xfrm>
                <a:prstGeom prst="rect">
                  <a:avLst/>
                </a:prstGeom>
                <a:solidFill>
                  <a:srgbClr val="FF9900"/>
                </a:solidFill>
                <a:ln w="22225">
                  <a:solidFill>
                    <a:srgbClr val="993300"/>
                  </a:solid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L</a:t>
                  </a:r>
                  <a:r>
                    <a:rPr lang="en-US" sz="788" kern="0" baseline="-25000">
                      <a:solidFill>
                        <a:sysClr val="windowText" lastClr="000000"/>
                      </a:solidFill>
                    </a:rPr>
                    <a:t>6</a:t>
                  </a:r>
                  <a:endParaRPr lang="en-US" sz="788" kern="0">
                    <a:solidFill>
                      <a:sysClr val="windowText" lastClr="000000"/>
                    </a:solidFill>
                  </a:endParaRPr>
                </a:p>
              </p:txBody>
            </p:sp>
            <p:sp>
              <p:nvSpPr>
                <p:cNvPr id="108" name="Rectangle 114"/>
                <p:cNvSpPr>
                  <a:spLocks noChangeArrowheads="1"/>
                </p:cNvSpPr>
                <p:nvPr/>
              </p:nvSpPr>
              <p:spPr bwMode="auto">
                <a:xfrm>
                  <a:off x="6732588" y="2651143"/>
                  <a:ext cx="541337" cy="541338"/>
                </a:xfrm>
                <a:prstGeom prst="rect">
                  <a:avLst/>
                </a:prstGeom>
                <a:solidFill>
                  <a:srgbClr val="99CC00"/>
                </a:solidFill>
                <a:ln w="22225">
                  <a:solidFill>
                    <a:srgbClr val="808000"/>
                  </a:solid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4</a:t>
                  </a:r>
                </a:p>
              </p:txBody>
            </p:sp>
            <p:sp>
              <p:nvSpPr>
                <p:cNvPr id="109" name="Line 99"/>
                <p:cNvSpPr>
                  <a:spLocks noChangeShapeType="1"/>
                </p:cNvSpPr>
                <p:nvPr/>
              </p:nvSpPr>
              <p:spPr bwMode="auto">
                <a:xfrm flipH="1">
                  <a:off x="2951163" y="4452956"/>
                  <a:ext cx="0" cy="1439862"/>
                </a:xfrm>
                <a:prstGeom prst="line">
                  <a:avLst/>
                </a:prstGeom>
                <a:noFill/>
                <a:ln w="38100">
                  <a:solidFill>
                    <a:srgbClr val="008080"/>
                  </a:solidFill>
                  <a:round/>
                  <a:headEnd/>
                  <a:tailEnd/>
                </a:ln>
              </p:spPr>
              <p:txBody>
                <a:bodyPr/>
                <a:lstStyle/>
                <a:p>
                  <a:pPr defTabSz="685800" fontAlgn="auto">
                    <a:spcBef>
                      <a:spcPts val="0"/>
                    </a:spcBef>
                    <a:spcAft>
                      <a:spcPts val="0"/>
                    </a:spcAft>
                    <a:defRPr/>
                  </a:pPr>
                  <a:endParaRPr lang="en-US" sz="788" kern="0">
                    <a:solidFill>
                      <a:sysClr val="windowText" lastClr="000000"/>
                    </a:solidFill>
                  </a:endParaRPr>
                </a:p>
              </p:txBody>
            </p:sp>
            <p:sp>
              <p:nvSpPr>
                <p:cNvPr id="110" name="Line 100"/>
                <p:cNvSpPr>
                  <a:spLocks noChangeShapeType="1"/>
                </p:cNvSpPr>
                <p:nvPr/>
              </p:nvSpPr>
              <p:spPr bwMode="auto">
                <a:xfrm>
                  <a:off x="3492500" y="4452956"/>
                  <a:ext cx="0" cy="1439862"/>
                </a:xfrm>
                <a:prstGeom prst="line">
                  <a:avLst/>
                </a:prstGeom>
                <a:noFill/>
                <a:ln w="38100">
                  <a:solidFill>
                    <a:srgbClr val="008080"/>
                  </a:solidFill>
                  <a:round/>
                  <a:headEnd/>
                  <a:tailEnd/>
                </a:ln>
              </p:spPr>
              <p:txBody>
                <a:bodyPr/>
                <a:lstStyle/>
                <a:p>
                  <a:pPr defTabSz="685800" fontAlgn="auto">
                    <a:spcBef>
                      <a:spcPts val="0"/>
                    </a:spcBef>
                    <a:spcAft>
                      <a:spcPts val="0"/>
                    </a:spcAft>
                    <a:defRPr/>
                  </a:pPr>
                  <a:endParaRPr lang="en-US" sz="788" kern="0">
                    <a:solidFill>
                      <a:sysClr val="windowText" lastClr="000000"/>
                    </a:solidFill>
                  </a:endParaRPr>
                </a:p>
              </p:txBody>
            </p:sp>
            <p:sp>
              <p:nvSpPr>
                <p:cNvPr id="111" name="Line 101"/>
                <p:cNvSpPr>
                  <a:spLocks noChangeShapeType="1"/>
                </p:cNvSpPr>
                <p:nvPr/>
              </p:nvSpPr>
              <p:spPr bwMode="auto">
                <a:xfrm>
                  <a:off x="4032250" y="4452956"/>
                  <a:ext cx="0" cy="1439862"/>
                </a:xfrm>
                <a:prstGeom prst="line">
                  <a:avLst/>
                </a:prstGeom>
                <a:noFill/>
                <a:ln w="38100">
                  <a:solidFill>
                    <a:srgbClr val="008080"/>
                  </a:solidFill>
                  <a:round/>
                  <a:headEnd/>
                  <a:tailEnd/>
                </a:ln>
              </p:spPr>
              <p:txBody>
                <a:bodyPr/>
                <a:lstStyle/>
                <a:p>
                  <a:pPr defTabSz="685800" fontAlgn="auto">
                    <a:spcBef>
                      <a:spcPts val="0"/>
                    </a:spcBef>
                    <a:spcAft>
                      <a:spcPts val="0"/>
                    </a:spcAft>
                    <a:defRPr/>
                  </a:pPr>
                  <a:endParaRPr lang="en-US" sz="788" kern="0">
                    <a:solidFill>
                      <a:sysClr val="windowText" lastClr="000000"/>
                    </a:solidFill>
                  </a:endParaRPr>
                </a:p>
              </p:txBody>
            </p:sp>
            <p:sp>
              <p:nvSpPr>
                <p:cNvPr id="112" name="Line 102"/>
                <p:cNvSpPr>
                  <a:spLocks noChangeShapeType="1"/>
                </p:cNvSpPr>
                <p:nvPr/>
              </p:nvSpPr>
              <p:spPr bwMode="auto">
                <a:xfrm flipH="1">
                  <a:off x="4572000" y="4452956"/>
                  <a:ext cx="0" cy="1439862"/>
                </a:xfrm>
                <a:prstGeom prst="line">
                  <a:avLst/>
                </a:prstGeom>
                <a:noFill/>
                <a:ln w="38100">
                  <a:solidFill>
                    <a:srgbClr val="008080"/>
                  </a:solidFill>
                  <a:round/>
                  <a:headEnd/>
                  <a:tailEnd/>
                </a:ln>
              </p:spPr>
              <p:txBody>
                <a:bodyPr/>
                <a:lstStyle/>
                <a:p>
                  <a:pPr defTabSz="685800" fontAlgn="auto">
                    <a:spcBef>
                      <a:spcPts val="0"/>
                    </a:spcBef>
                    <a:spcAft>
                      <a:spcPts val="0"/>
                    </a:spcAft>
                    <a:defRPr/>
                  </a:pPr>
                  <a:endParaRPr lang="en-US" sz="788" kern="0">
                    <a:solidFill>
                      <a:sysClr val="windowText" lastClr="000000"/>
                    </a:solidFill>
                  </a:endParaRPr>
                </a:p>
              </p:txBody>
            </p:sp>
            <p:sp>
              <p:nvSpPr>
                <p:cNvPr id="113" name="Line 103"/>
                <p:cNvSpPr>
                  <a:spLocks noChangeShapeType="1"/>
                </p:cNvSpPr>
                <p:nvPr/>
              </p:nvSpPr>
              <p:spPr bwMode="auto">
                <a:xfrm flipH="1">
                  <a:off x="5111750" y="3913206"/>
                  <a:ext cx="0" cy="1979612"/>
                </a:xfrm>
                <a:prstGeom prst="line">
                  <a:avLst/>
                </a:prstGeom>
                <a:noFill/>
                <a:ln w="38100">
                  <a:solidFill>
                    <a:srgbClr val="008080"/>
                  </a:solidFill>
                  <a:round/>
                  <a:headEnd/>
                  <a:tailEnd/>
                </a:ln>
              </p:spPr>
              <p:txBody>
                <a:bodyPr/>
                <a:lstStyle/>
                <a:p>
                  <a:pPr defTabSz="685800" fontAlgn="auto">
                    <a:spcBef>
                      <a:spcPts val="0"/>
                    </a:spcBef>
                    <a:spcAft>
                      <a:spcPts val="0"/>
                    </a:spcAft>
                    <a:defRPr/>
                  </a:pPr>
                  <a:endParaRPr lang="en-US" sz="788" kern="0">
                    <a:solidFill>
                      <a:sysClr val="windowText" lastClr="000000"/>
                    </a:solidFill>
                  </a:endParaRPr>
                </a:p>
              </p:txBody>
            </p:sp>
            <p:cxnSp>
              <p:nvCxnSpPr>
                <p:cNvPr id="114" name="Straight Connector 113"/>
                <p:cNvCxnSpPr/>
                <p:nvPr/>
              </p:nvCxnSpPr>
              <p:spPr>
                <a:xfrm flipV="1">
                  <a:off x="1511300" y="3913206"/>
                  <a:ext cx="1439863" cy="539750"/>
                </a:xfrm>
                <a:prstGeom prst="line">
                  <a:avLst/>
                </a:prstGeom>
                <a:noFill/>
                <a:ln w="12700" cap="flat" cmpd="sng" algn="ctr">
                  <a:solidFill>
                    <a:srgbClr val="FFFFFF">
                      <a:lumMod val="50000"/>
                    </a:srgbClr>
                  </a:solidFill>
                  <a:prstDash val="solid"/>
                </a:ln>
                <a:effectLst/>
              </p:spPr>
            </p:cxnSp>
            <p:cxnSp>
              <p:nvCxnSpPr>
                <p:cNvPr id="115" name="Straight Connector 114"/>
                <p:cNvCxnSpPr>
                  <a:endCxn id="110" idx="0"/>
                </p:cNvCxnSpPr>
                <p:nvPr/>
              </p:nvCxnSpPr>
              <p:spPr>
                <a:xfrm rot="5400000" flipH="1" flipV="1">
                  <a:off x="2502694" y="4542650"/>
                  <a:ext cx="1079500" cy="900112"/>
                </a:xfrm>
                <a:prstGeom prst="line">
                  <a:avLst/>
                </a:prstGeom>
                <a:noFill/>
                <a:ln w="12700" cap="flat" cmpd="sng" algn="ctr">
                  <a:solidFill>
                    <a:srgbClr val="FFFFFF">
                      <a:lumMod val="50000"/>
                    </a:srgbClr>
                  </a:solidFill>
                  <a:prstDash val="solid"/>
                </a:ln>
                <a:effectLst/>
              </p:spPr>
            </p:cxnSp>
            <p:grpSp>
              <p:nvGrpSpPr>
                <p:cNvPr id="116" name="Group 125"/>
                <p:cNvGrpSpPr>
                  <a:grpSpLocks/>
                </p:cNvGrpSpPr>
                <p:nvPr/>
              </p:nvGrpSpPr>
              <p:grpSpPr bwMode="auto">
                <a:xfrm>
                  <a:off x="1508125" y="4452956"/>
                  <a:ext cx="1084263" cy="1079500"/>
                  <a:chOff x="1151563" y="3609023"/>
                  <a:chExt cx="1082995" cy="1079820"/>
                </a:xfrm>
              </p:grpSpPr>
              <p:sp>
                <p:nvSpPr>
                  <p:cNvPr id="123" name="Rectangle 2"/>
                  <p:cNvSpPr>
                    <a:spLocks noChangeArrowheads="1"/>
                  </p:cNvSpPr>
                  <p:nvPr/>
                </p:nvSpPr>
                <p:spPr bwMode="auto">
                  <a:xfrm>
                    <a:off x="1151563" y="3609023"/>
                    <a:ext cx="1079819" cy="1079819"/>
                  </a:xfrm>
                  <a:prstGeom prst="rect">
                    <a:avLst/>
                  </a:prstGeom>
                  <a:solidFill>
                    <a:srgbClr val="BBE0E3"/>
                  </a:solidFill>
                  <a:ln w="38100">
                    <a:solidFill>
                      <a:srgbClr val="008080"/>
                    </a:solidFill>
                    <a:miter lim="800000"/>
                    <a:headEnd/>
                    <a:tailEnd/>
                  </a:ln>
                </p:spPr>
                <p:txBody>
                  <a:bodyPr wrap="none" anchor="ctr"/>
                  <a:lstStyle/>
                  <a:p>
                    <a:pPr defTabSz="685800" fontAlgn="auto">
                      <a:spcBef>
                        <a:spcPts val="0"/>
                      </a:spcBef>
                      <a:spcAft>
                        <a:spcPts val="0"/>
                      </a:spcAft>
                      <a:defRPr/>
                    </a:pPr>
                    <a:endParaRPr lang="en-US" sz="788" kern="0">
                      <a:solidFill>
                        <a:sysClr val="windowText" lastClr="000000"/>
                      </a:solidFill>
                    </a:endParaRPr>
                  </a:p>
                </p:txBody>
              </p:sp>
              <p:sp>
                <p:nvSpPr>
                  <p:cNvPr id="124" name="Rectangle 119"/>
                  <p:cNvSpPr>
                    <a:spLocks noChangeArrowheads="1"/>
                  </p:cNvSpPr>
                  <p:nvPr/>
                </p:nvSpPr>
                <p:spPr bwMode="auto">
                  <a:xfrm>
                    <a:off x="1151564" y="3609023"/>
                    <a:ext cx="1081404" cy="539910"/>
                  </a:xfrm>
                  <a:prstGeom prst="rect">
                    <a:avLst/>
                  </a:prstGeom>
                  <a:noFill/>
                  <a:ln w="9525">
                    <a:no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offset</a:t>
                    </a:r>
                  </a:p>
                </p:txBody>
              </p:sp>
              <p:sp>
                <p:nvSpPr>
                  <p:cNvPr id="125" name="Rectangle 120"/>
                  <p:cNvSpPr>
                    <a:spLocks noChangeArrowheads="1"/>
                  </p:cNvSpPr>
                  <p:nvPr/>
                </p:nvSpPr>
                <p:spPr bwMode="auto">
                  <a:xfrm>
                    <a:off x="1151564" y="4148933"/>
                    <a:ext cx="1081404" cy="539910"/>
                  </a:xfrm>
                  <a:prstGeom prst="rect">
                    <a:avLst/>
                  </a:prstGeom>
                  <a:noFill/>
                  <a:ln w="9525">
                    <a:noFill/>
                    <a:miter lim="800000"/>
                    <a:headEnd/>
                    <a:tailEnd/>
                  </a:ln>
                </p:spPr>
                <p:txBody>
                  <a:bodyPr wrap="none" anchor="ctr"/>
                  <a:lstStyle/>
                  <a:p>
                    <a:pPr algn="ctr" defTabSz="685800" fontAlgn="auto">
                      <a:spcBef>
                        <a:spcPts val="0"/>
                      </a:spcBef>
                      <a:spcAft>
                        <a:spcPts val="0"/>
                      </a:spcAft>
                      <a:defRPr/>
                    </a:pPr>
                    <a:r>
                      <a:rPr lang="en-US" sz="788" kern="0">
                        <a:solidFill>
                          <a:sysClr val="windowText" lastClr="000000"/>
                        </a:solidFill>
                      </a:rPr>
                      <a:t>size</a:t>
                    </a:r>
                  </a:p>
                </p:txBody>
              </p:sp>
              <p:sp>
                <p:nvSpPr>
                  <p:cNvPr id="126" name="Line 122"/>
                  <p:cNvSpPr>
                    <a:spLocks noChangeShapeType="1"/>
                  </p:cNvSpPr>
                  <p:nvPr/>
                </p:nvSpPr>
                <p:spPr bwMode="auto">
                  <a:xfrm>
                    <a:off x="1151564" y="4148933"/>
                    <a:ext cx="1082994" cy="0"/>
                  </a:xfrm>
                  <a:prstGeom prst="line">
                    <a:avLst/>
                  </a:prstGeom>
                  <a:noFill/>
                  <a:ln w="9525">
                    <a:solidFill>
                      <a:srgbClr val="000000"/>
                    </a:solidFill>
                    <a:round/>
                    <a:headEnd/>
                    <a:tailEnd/>
                  </a:ln>
                </p:spPr>
                <p:txBody>
                  <a:bodyPr/>
                  <a:lstStyle/>
                  <a:p>
                    <a:pPr defTabSz="685800" fontAlgn="auto">
                      <a:spcBef>
                        <a:spcPts val="0"/>
                      </a:spcBef>
                      <a:spcAft>
                        <a:spcPts val="0"/>
                      </a:spcAft>
                      <a:defRPr/>
                    </a:pPr>
                    <a:endParaRPr lang="en-US" sz="788" kern="0">
                      <a:solidFill>
                        <a:sysClr val="windowText" lastClr="000000"/>
                      </a:solidFill>
                    </a:endParaRPr>
                  </a:p>
                </p:txBody>
              </p:sp>
            </p:grpSp>
            <p:sp>
              <p:nvSpPr>
                <p:cNvPr id="117" name="Text Box 106"/>
                <p:cNvSpPr txBox="1">
                  <a:spLocks noChangeArrowheads="1"/>
                </p:cNvSpPr>
                <p:nvPr/>
              </p:nvSpPr>
              <p:spPr bwMode="auto">
                <a:xfrm>
                  <a:off x="1354141" y="3905269"/>
                  <a:ext cx="2418989" cy="791521"/>
                </a:xfrm>
                <a:prstGeom prst="rect">
                  <a:avLst/>
                </a:prstGeom>
                <a:noFill/>
                <a:ln w="9525">
                  <a:noFill/>
                  <a:miter lim="800000"/>
                  <a:headEnd/>
                  <a:tailEnd/>
                </a:ln>
              </p:spPr>
              <p:txBody>
                <a:bodyPr wrap="none">
                  <a:spAutoFit/>
                </a:bodyPr>
                <a:lstStyle/>
                <a:p>
                  <a:pPr defTabSz="685800" fontAlgn="auto">
                    <a:spcBef>
                      <a:spcPts val="0"/>
                    </a:spcBef>
                    <a:spcAft>
                      <a:spcPts val="0"/>
                    </a:spcAft>
                    <a:defRPr/>
                  </a:pPr>
                  <a:r>
                    <a:rPr lang="en-US" sz="788" kern="0">
                      <a:solidFill>
                        <a:sysClr val="windowText" lastClr="000000"/>
                      </a:solidFill>
                    </a:rPr>
                    <a:t>Light Grid:</a:t>
                  </a:r>
                </a:p>
              </p:txBody>
            </p:sp>
            <p:sp>
              <p:nvSpPr>
                <p:cNvPr id="118" name="Line 100"/>
                <p:cNvSpPr>
                  <a:spLocks noChangeShapeType="1"/>
                </p:cNvSpPr>
                <p:nvPr/>
              </p:nvSpPr>
              <p:spPr bwMode="auto">
                <a:xfrm>
                  <a:off x="3492500" y="3913206"/>
                  <a:ext cx="0" cy="539750"/>
                </a:xfrm>
                <a:prstGeom prst="line">
                  <a:avLst/>
                </a:prstGeom>
                <a:noFill/>
                <a:ln w="38100">
                  <a:solidFill>
                    <a:srgbClr val="FF6600"/>
                  </a:solidFill>
                  <a:round/>
                  <a:headEnd/>
                  <a:tailEnd/>
                </a:ln>
              </p:spPr>
              <p:txBody>
                <a:bodyPr/>
                <a:lstStyle/>
                <a:p>
                  <a:pPr defTabSz="685800" fontAlgn="auto">
                    <a:spcBef>
                      <a:spcPts val="0"/>
                    </a:spcBef>
                    <a:spcAft>
                      <a:spcPts val="0"/>
                    </a:spcAft>
                    <a:defRPr/>
                  </a:pPr>
                  <a:endParaRPr lang="en-US" sz="788" kern="0">
                    <a:solidFill>
                      <a:sysClr val="windowText" lastClr="000000"/>
                    </a:solidFill>
                  </a:endParaRPr>
                </a:p>
              </p:txBody>
            </p:sp>
            <p:sp>
              <p:nvSpPr>
                <p:cNvPr id="119" name="Line 100"/>
                <p:cNvSpPr>
                  <a:spLocks noChangeShapeType="1"/>
                </p:cNvSpPr>
                <p:nvPr/>
              </p:nvSpPr>
              <p:spPr bwMode="auto">
                <a:xfrm>
                  <a:off x="4032250" y="3913206"/>
                  <a:ext cx="0" cy="539750"/>
                </a:xfrm>
                <a:prstGeom prst="line">
                  <a:avLst/>
                </a:prstGeom>
                <a:noFill/>
                <a:ln w="38100">
                  <a:solidFill>
                    <a:srgbClr val="FF0000"/>
                  </a:solidFill>
                  <a:round/>
                  <a:headEnd/>
                  <a:tailEnd/>
                </a:ln>
              </p:spPr>
              <p:txBody>
                <a:bodyPr/>
                <a:lstStyle/>
                <a:p>
                  <a:pPr defTabSz="685800" fontAlgn="auto">
                    <a:spcBef>
                      <a:spcPts val="0"/>
                    </a:spcBef>
                    <a:spcAft>
                      <a:spcPts val="0"/>
                    </a:spcAft>
                    <a:defRPr/>
                  </a:pPr>
                  <a:endParaRPr lang="en-US" sz="788" kern="0">
                    <a:solidFill>
                      <a:sysClr val="windowText" lastClr="000000"/>
                    </a:solidFill>
                  </a:endParaRPr>
                </a:p>
              </p:txBody>
            </p:sp>
            <p:sp>
              <p:nvSpPr>
                <p:cNvPr id="120" name="Line 100"/>
                <p:cNvSpPr>
                  <a:spLocks noChangeShapeType="1"/>
                </p:cNvSpPr>
                <p:nvPr/>
              </p:nvSpPr>
              <p:spPr bwMode="auto">
                <a:xfrm>
                  <a:off x="4572000" y="3913206"/>
                  <a:ext cx="0" cy="539750"/>
                </a:xfrm>
                <a:prstGeom prst="line">
                  <a:avLst/>
                </a:prstGeom>
                <a:noFill/>
                <a:ln w="38100">
                  <a:solidFill>
                    <a:srgbClr val="808000"/>
                  </a:solidFill>
                  <a:round/>
                  <a:headEnd/>
                  <a:tailEnd/>
                </a:ln>
              </p:spPr>
              <p:txBody>
                <a:bodyPr/>
                <a:lstStyle/>
                <a:p>
                  <a:pPr defTabSz="685800" fontAlgn="auto">
                    <a:spcBef>
                      <a:spcPts val="0"/>
                    </a:spcBef>
                    <a:spcAft>
                      <a:spcPts val="0"/>
                    </a:spcAft>
                    <a:defRPr/>
                  </a:pPr>
                  <a:endParaRPr lang="en-US" sz="788" kern="0">
                    <a:solidFill>
                      <a:sysClr val="windowText" lastClr="000000"/>
                    </a:solidFill>
                  </a:endParaRPr>
                </a:p>
              </p:txBody>
            </p:sp>
            <p:sp>
              <p:nvSpPr>
                <p:cNvPr id="121" name="Line 94"/>
                <p:cNvSpPr>
                  <a:spLocks noChangeShapeType="1"/>
                </p:cNvSpPr>
                <p:nvPr/>
              </p:nvSpPr>
              <p:spPr bwMode="auto">
                <a:xfrm flipH="1" flipV="1">
                  <a:off x="2952750" y="3913206"/>
                  <a:ext cx="2519363" cy="0"/>
                </a:xfrm>
                <a:prstGeom prst="line">
                  <a:avLst/>
                </a:prstGeom>
                <a:noFill/>
                <a:ln w="38100">
                  <a:solidFill>
                    <a:srgbClr val="008080"/>
                  </a:solidFill>
                  <a:round/>
                  <a:headEnd/>
                  <a:tailEnd/>
                </a:ln>
              </p:spPr>
              <p:txBody>
                <a:bodyPr/>
                <a:lstStyle/>
                <a:p>
                  <a:pPr defTabSz="685800" fontAlgn="auto">
                    <a:spcBef>
                      <a:spcPts val="0"/>
                    </a:spcBef>
                    <a:spcAft>
                      <a:spcPts val="0"/>
                    </a:spcAft>
                    <a:defRPr/>
                  </a:pPr>
                  <a:endParaRPr lang="en-US" sz="788" kern="0">
                    <a:solidFill>
                      <a:sysClr val="windowText" lastClr="000000"/>
                    </a:solidFill>
                  </a:endParaRPr>
                </a:p>
              </p:txBody>
            </p:sp>
            <p:sp>
              <p:nvSpPr>
                <p:cNvPr id="122" name="Line 95"/>
                <p:cNvSpPr>
                  <a:spLocks noChangeShapeType="1"/>
                </p:cNvSpPr>
                <p:nvPr/>
              </p:nvSpPr>
              <p:spPr bwMode="auto">
                <a:xfrm flipH="1" flipV="1">
                  <a:off x="2952750" y="4452956"/>
                  <a:ext cx="2519363" cy="0"/>
                </a:xfrm>
                <a:prstGeom prst="line">
                  <a:avLst/>
                </a:prstGeom>
                <a:noFill/>
                <a:ln w="38100">
                  <a:solidFill>
                    <a:srgbClr val="008080"/>
                  </a:solidFill>
                  <a:round/>
                  <a:headEnd/>
                  <a:tailEnd/>
                </a:ln>
              </p:spPr>
              <p:txBody>
                <a:bodyPr/>
                <a:lstStyle/>
                <a:p>
                  <a:pPr defTabSz="685800" fontAlgn="auto">
                    <a:spcBef>
                      <a:spcPts val="0"/>
                    </a:spcBef>
                    <a:spcAft>
                      <a:spcPts val="0"/>
                    </a:spcAft>
                    <a:defRPr/>
                  </a:pPr>
                  <a:endParaRPr lang="en-US" sz="788" kern="0">
                    <a:solidFill>
                      <a:sysClr val="windowText" lastClr="000000"/>
                    </a:solidFill>
                  </a:endParaRPr>
                </a:p>
              </p:txBody>
            </p:sp>
          </p:grpSp>
        </p:grpSp>
        <p:cxnSp>
          <p:nvCxnSpPr>
            <p:cNvPr id="156" name="Straight Arrow Connector 155"/>
            <p:cNvCxnSpPr/>
            <p:nvPr/>
          </p:nvCxnSpPr>
          <p:spPr>
            <a:xfrm>
              <a:off x="3786189" y="2570168"/>
              <a:ext cx="3352557" cy="226062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57" name="Rectangle 156"/>
            <p:cNvSpPr/>
            <p:nvPr/>
          </p:nvSpPr>
          <p:spPr>
            <a:xfrm>
              <a:off x="3709987" y="2462214"/>
              <a:ext cx="152400" cy="152400"/>
            </a:xfrm>
            <a:prstGeom prst="rect">
              <a:avLst/>
            </a:prstGeom>
            <a:noFill/>
            <a:ln w="38100"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custDataLst>
      <p:tags r:id="rId1"/>
    </p:custDataLst>
    <p:extLst>
      <p:ext uri="{BB962C8B-B14F-4D97-AF65-F5344CB8AC3E}">
        <p14:creationId xmlns:p14="http://schemas.microsoft.com/office/powerpoint/2010/main" val="505940222"/>
      </p:ext>
    </p:extLst>
  </p:cSld>
  <p:clrMapOvr>
    <a:masterClrMapping/>
  </p:clrMapOvr>
  <mc:AlternateContent xmlns:mc="http://schemas.openxmlformats.org/markup-compatibility/2006" xmlns:p14="http://schemas.microsoft.com/office/powerpoint/2010/main">
    <mc:Choice Requires="p14">
      <p:transition p14:dur="250" advTm="32358">
        <p:fade/>
      </p:transition>
    </mc:Choice>
    <mc:Fallback xmlns="">
      <p:transition advTm="3235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25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AU" dirty="0" smtClean="0"/>
              <a:t>Light Grid Provides</a:t>
            </a:r>
          </a:p>
          <a:p>
            <a:pPr lvl="1"/>
            <a:r>
              <a:rPr lang="en-AU" dirty="0" smtClean="0"/>
              <a:t>Access to light list for each pixel</a:t>
            </a:r>
          </a:p>
          <a:p>
            <a:r>
              <a:rPr lang="en-AU" dirty="0" smtClean="0"/>
              <a:t>Light Grid building</a:t>
            </a:r>
          </a:p>
          <a:p>
            <a:pPr lvl="1"/>
            <a:r>
              <a:rPr lang="en-AU" dirty="0" smtClean="0"/>
              <a:t>Is pretty quick</a:t>
            </a:r>
          </a:p>
          <a:p>
            <a:pPr lvl="1"/>
            <a:r>
              <a:rPr lang="en-AU" dirty="0" smtClean="0"/>
              <a:t>CPU for hundreds of lights</a:t>
            </a:r>
          </a:p>
          <a:p>
            <a:r>
              <a:rPr lang="en-AU" dirty="0" smtClean="0"/>
              <a:t>Can support transparency</a:t>
            </a:r>
          </a:p>
          <a:p>
            <a:pPr lvl="1"/>
            <a:r>
              <a:rPr lang="en-AU" dirty="0" smtClean="0"/>
              <a:t>Assign light in entire view volume</a:t>
            </a:r>
          </a:p>
          <a:p>
            <a:pPr lvl="1"/>
            <a:endParaRPr lang="en-AU" dirty="0" smtClean="0"/>
          </a:p>
        </p:txBody>
      </p:sp>
      <p:sp>
        <p:nvSpPr>
          <p:cNvPr id="3" name="Title 2"/>
          <p:cNvSpPr>
            <a:spLocks noGrp="1"/>
          </p:cNvSpPr>
          <p:nvPr>
            <p:ph type="title"/>
          </p:nvPr>
        </p:nvSpPr>
        <p:spPr/>
        <p:txBody>
          <a:bodyPr/>
          <a:lstStyle/>
          <a:p>
            <a:r>
              <a:rPr lang="en-AU" dirty="0" smtClean="0"/>
              <a:t>Tiled / Clustered Shading</a:t>
            </a:r>
            <a:endParaRPr lang="en-US" dirty="0"/>
          </a:p>
        </p:txBody>
      </p:sp>
    </p:spTree>
    <p:extLst>
      <p:ext uri="{BB962C8B-B14F-4D97-AF65-F5344CB8AC3E}">
        <p14:creationId xmlns:p14="http://schemas.microsoft.com/office/powerpoint/2010/main" val="36390979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smtClean="0"/>
              <a:t>Summary: </a:t>
            </a:r>
            <a:r>
              <a:rPr lang="en-AU" dirty="0"/>
              <a:t>Modern Shading</a:t>
            </a:r>
          </a:p>
        </p:txBody>
      </p:sp>
      <p:sp>
        <p:nvSpPr>
          <p:cNvPr id="4" name="Text Placeholder 3"/>
          <p:cNvSpPr>
            <a:spLocks noGrp="1"/>
          </p:cNvSpPr>
          <p:nvPr>
            <p:ph type="body" idx="1"/>
          </p:nvPr>
        </p:nvSpPr>
        <p:spPr/>
        <p:txBody>
          <a:bodyPr/>
          <a:lstStyle/>
          <a:p>
            <a:r>
              <a:rPr lang="en-AU" smtClean="0"/>
              <a:t>The good</a:t>
            </a:r>
            <a:endParaRPr lang="en-AU" dirty="0"/>
          </a:p>
        </p:txBody>
      </p:sp>
      <p:sp>
        <p:nvSpPr>
          <p:cNvPr id="5" name="Content Placeholder 4"/>
          <p:cNvSpPr>
            <a:spLocks noGrp="1"/>
          </p:cNvSpPr>
          <p:nvPr>
            <p:ph sz="quarter" idx="2"/>
          </p:nvPr>
        </p:nvSpPr>
        <p:spPr/>
        <p:txBody>
          <a:bodyPr>
            <a:normAutofit/>
          </a:bodyPr>
          <a:lstStyle/>
          <a:p>
            <a:r>
              <a:rPr lang="en-AU" dirty="0" smtClean="0"/>
              <a:t>Low bandwidth</a:t>
            </a:r>
          </a:p>
          <a:p>
            <a:r>
              <a:rPr lang="en-AU" dirty="0" smtClean="0"/>
              <a:t>Flexible</a:t>
            </a:r>
          </a:p>
          <a:p>
            <a:pPr lvl="1"/>
            <a:r>
              <a:rPr lang="en-AU" dirty="0" smtClean="0"/>
              <a:t>Forward or Deferred</a:t>
            </a:r>
          </a:p>
          <a:p>
            <a:r>
              <a:rPr lang="en-AU" dirty="0" smtClean="0"/>
              <a:t>Transparency</a:t>
            </a:r>
          </a:p>
          <a:p>
            <a:r>
              <a:rPr lang="en-AU" dirty="0" smtClean="0"/>
              <a:t>MSAA</a:t>
            </a:r>
            <a:endParaRPr lang="en-AU" dirty="0"/>
          </a:p>
        </p:txBody>
      </p:sp>
      <p:sp>
        <p:nvSpPr>
          <p:cNvPr id="6" name="Text Placeholder 5"/>
          <p:cNvSpPr>
            <a:spLocks noGrp="1"/>
          </p:cNvSpPr>
          <p:nvPr>
            <p:ph type="body" sz="half" idx="3"/>
          </p:nvPr>
        </p:nvSpPr>
        <p:spPr/>
        <p:txBody>
          <a:bodyPr/>
          <a:lstStyle/>
          <a:p>
            <a:r>
              <a:rPr lang="en-AU" smtClean="0"/>
              <a:t>The Bad</a:t>
            </a:r>
            <a:endParaRPr lang="en-AU" dirty="0"/>
          </a:p>
        </p:txBody>
      </p:sp>
      <p:sp>
        <p:nvSpPr>
          <p:cNvPr id="7" name="Content Placeholder 6"/>
          <p:cNvSpPr>
            <a:spLocks noGrp="1"/>
          </p:cNvSpPr>
          <p:nvPr>
            <p:ph sz="quarter" idx="4"/>
          </p:nvPr>
        </p:nvSpPr>
        <p:spPr/>
        <p:txBody>
          <a:bodyPr>
            <a:normAutofit/>
          </a:bodyPr>
          <a:lstStyle/>
          <a:p>
            <a:r>
              <a:rPr lang="en-AU" dirty="0" smtClean="0"/>
              <a:t>Complex light </a:t>
            </a:r>
            <a:r>
              <a:rPr lang="en-AU" dirty="0" err="1" smtClean="0"/>
              <a:t>shader</a:t>
            </a:r>
            <a:endParaRPr lang="en-AU" dirty="0" smtClean="0"/>
          </a:p>
          <a:p>
            <a:pPr lvl="1"/>
            <a:r>
              <a:rPr lang="en-AU" dirty="0" smtClean="0"/>
              <a:t>If multiple light types</a:t>
            </a:r>
          </a:p>
          <a:p>
            <a:r>
              <a:rPr lang="en-AU" dirty="0" smtClean="0"/>
              <a:t>No Shadow map reuse</a:t>
            </a:r>
          </a:p>
          <a:p>
            <a:endParaRPr lang="en-AU" dirty="0"/>
          </a:p>
        </p:txBody>
      </p:sp>
      <p:sp>
        <p:nvSpPr>
          <p:cNvPr id="8" name="Rounded Rectangle 7"/>
          <p:cNvSpPr/>
          <p:nvPr/>
        </p:nvSpPr>
        <p:spPr>
          <a:xfrm>
            <a:off x="457199" y="1631157"/>
            <a:ext cx="3965275" cy="444934"/>
          </a:xfrm>
          <a:prstGeom prst="roundRect">
            <a:avLst>
              <a:gd name="adj" fmla="val 17159"/>
            </a:avLst>
          </a:prstGeom>
          <a:noFill/>
          <a:ln w="57150">
            <a:solidFill>
              <a:srgbClr val="92D05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Tree>
    <p:extLst>
      <p:ext uri="{BB962C8B-B14F-4D97-AF65-F5344CB8AC3E}">
        <p14:creationId xmlns:p14="http://schemas.microsoft.com/office/powerpoint/2010/main" val="3813780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smtClean="0"/>
              <a:t>Summary: Modern Shading</a:t>
            </a:r>
            <a:endParaRPr lang="en-AU" dirty="0"/>
          </a:p>
        </p:txBody>
      </p:sp>
      <p:sp>
        <p:nvSpPr>
          <p:cNvPr id="4" name="Text Placeholder 3"/>
          <p:cNvSpPr>
            <a:spLocks noGrp="1"/>
          </p:cNvSpPr>
          <p:nvPr>
            <p:ph type="body" idx="1"/>
          </p:nvPr>
        </p:nvSpPr>
        <p:spPr/>
        <p:txBody>
          <a:bodyPr/>
          <a:lstStyle/>
          <a:p>
            <a:r>
              <a:rPr lang="en-AU" smtClean="0"/>
              <a:t>The good</a:t>
            </a:r>
            <a:endParaRPr lang="en-AU" dirty="0"/>
          </a:p>
        </p:txBody>
      </p:sp>
      <p:sp>
        <p:nvSpPr>
          <p:cNvPr id="5" name="Content Placeholder 4"/>
          <p:cNvSpPr>
            <a:spLocks noGrp="1"/>
          </p:cNvSpPr>
          <p:nvPr>
            <p:ph sz="quarter" idx="2"/>
          </p:nvPr>
        </p:nvSpPr>
        <p:spPr/>
        <p:txBody>
          <a:bodyPr>
            <a:normAutofit/>
          </a:bodyPr>
          <a:lstStyle/>
          <a:p>
            <a:r>
              <a:rPr lang="en-AU" dirty="0" smtClean="0"/>
              <a:t>Low bandwidth</a:t>
            </a:r>
          </a:p>
          <a:p>
            <a:r>
              <a:rPr lang="en-AU" dirty="0" smtClean="0"/>
              <a:t>Flexible</a:t>
            </a:r>
          </a:p>
          <a:p>
            <a:pPr lvl="1"/>
            <a:r>
              <a:rPr lang="en-AU" dirty="0" smtClean="0"/>
              <a:t>Forward or Deferred</a:t>
            </a:r>
          </a:p>
          <a:p>
            <a:r>
              <a:rPr lang="en-AU" dirty="0" smtClean="0"/>
              <a:t>Transparency</a:t>
            </a:r>
          </a:p>
          <a:p>
            <a:r>
              <a:rPr lang="en-AU" dirty="0" smtClean="0"/>
              <a:t>MSAA</a:t>
            </a:r>
            <a:endParaRPr lang="en-AU" dirty="0"/>
          </a:p>
        </p:txBody>
      </p:sp>
      <p:sp>
        <p:nvSpPr>
          <p:cNvPr id="6" name="Text Placeholder 5"/>
          <p:cNvSpPr>
            <a:spLocks noGrp="1"/>
          </p:cNvSpPr>
          <p:nvPr>
            <p:ph type="body" sz="half" idx="3"/>
          </p:nvPr>
        </p:nvSpPr>
        <p:spPr/>
        <p:txBody>
          <a:bodyPr/>
          <a:lstStyle/>
          <a:p>
            <a:r>
              <a:rPr lang="en-AU" smtClean="0"/>
              <a:t>The Bad</a:t>
            </a:r>
            <a:endParaRPr lang="en-AU" dirty="0"/>
          </a:p>
        </p:txBody>
      </p:sp>
      <p:sp>
        <p:nvSpPr>
          <p:cNvPr id="7" name="Content Placeholder 6"/>
          <p:cNvSpPr>
            <a:spLocks noGrp="1"/>
          </p:cNvSpPr>
          <p:nvPr>
            <p:ph sz="quarter" idx="4"/>
          </p:nvPr>
        </p:nvSpPr>
        <p:spPr/>
        <p:txBody>
          <a:bodyPr>
            <a:normAutofit/>
          </a:bodyPr>
          <a:lstStyle/>
          <a:p>
            <a:r>
              <a:rPr lang="en-AU" dirty="0" smtClean="0"/>
              <a:t>Complex light </a:t>
            </a:r>
            <a:r>
              <a:rPr lang="en-AU" dirty="0" err="1" smtClean="0"/>
              <a:t>shader</a:t>
            </a:r>
            <a:endParaRPr lang="en-AU" dirty="0" smtClean="0"/>
          </a:p>
          <a:p>
            <a:pPr lvl="1"/>
            <a:r>
              <a:rPr lang="en-AU" dirty="0" smtClean="0"/>
              <a:t>If multiple light types</a:t>
            </a:r>
          </a:p>
          <a:p>
            <a:r>
              <a:rPr lang="en-AU" dirty="0" smtClean="0"/>
              <a:t>No Shadow map reuse</a:t>
            </a:r>
          </a:p>
          <a:p>
            <a:endParaRPr lang="en-AU" dirty="0"/>
          </a:p>
        </p:txBody>
      </p:sp>
      <p:sp>
        <p:nvSpPr>
          <p:cNvPr id="8" name="Rounded Rectangle 7"/>
          <p:cNvSpPr/>
          <p:nvPr/>
        </p:nvSpPr>
        <p:spPr>
          <a:xfrm>
            <a:off x="457199" y="2076090"/>
            <a:ext cx="3965275" cy="828135"/>
          </a:xfrm>
          <a:prstGeom prst="roundRect">
            <a:avLst>
              <a:gd name="adj" fmla="val 17159"/>
            </a:avLst>
          </a:prstGeom>
          <a:noFill/>
          <a:ln w="57150">
            <a:solidFill>
              <a:srgbClr val="92D05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Tree>
    <p:extLst>
      <p:ext uri="{BB962C8B-B14F-4D97-AF65-F5344CB8AC3E}">
        <p14:creationId xmlns:p14="http://schemas.microsoft.com/office/powerpoint/2010/main" val="32193455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smtClean="0"/>
              <a:t>Summary: </a:t>
            </a:r>
            <a:r>
              <a:rPr lang="en-AU" dirty="0"/>
              <a:t>Modern Shading</a:t>
            </a:r>
          </a:p>
        </p:txBody>
      </p:sp>
      <p:sp>
        <p:nvSpPr>
          <p:cNvPr id="4" name="Text Placeholder 3"/>
          <p:cNvSpPr>
            <a:spLocks noGrp="1"/>
          </p:cNvSpPr>
          <p:nvPr>
            <p:ph type="body" idx="1"/>
          </p:nvPr>
        </p:nvSpPr>
        <p:spPr/>
        <p:txBody>
          <a:bodyPr/>
          <a:lstStyle/>
          <a:p>
            <a:r>
              <a:rPr lang="en-AU" smtClean="0"/>
              <a:t>The good</a:t>
            </a:r>
            <a:endParaRPr lang="en-AU" dirty="0"/>
          </a:p>
        </p:txBody>
      </p:sp>
      <p:sp>
        <p:nvSpPr>
          <p:cNvPr id="5" name="Content Placeholder 4"/>
          <p:cNvSpPr>
            <a:spLocks noGrp="1"/>
          </p:cNvSpPr>
          <p:nvPr>
            <p:ph sz="quarter" idx="2"/>
          </p:nvPr>
        </p:nvSpPr>
        <p:spPr/>
        <p:txBody>
          <a:bodyPr>
            <a:normAutofit/>
          </a:bodyPr>
          <a:lstStyle/>
          <a:p>
            <a:r>
              <a:rPr lang="en-AU" dirty="0" smtClean="0"/>
              <a:t>Low bandwidth</a:t>
            </a:r>
          </a:p>
          <a:p>
            <a:r>
              <a:rPr lang="en-AU" dirty="0" smtClean="0"/>
              <a:t>Flexible</a:t>
            </a:r>
          </a:p>
          <a:p>
            <a:pPr lvl="1"/>
            <a:r>
              <a:rPr lang="en-AU" dirty="0" smtClean="0"/>
              <a:t>Forward or Deferred</a:t>
            </a:r>
          </a:p>
          <a:p>
            <a:r>
              <a:rPr lang="en-AU" dirty="0" smtClean="0"/>
              <a:t>Transparency</a:t>
            </a:r>
          </a:p>
          <a:p>
            <a:r>
              <a:rPr lang="en-AU" dirty="0" smtClean="0"/>
              <a:t>MSAA</a:t>
            </a:r>
            <a:endParaRPr lang="en-AU" dirty="0"/>
          </a:p>
        </p:txBody>
      </p:sp>
      <p:sp>
        <p:nvSpPr>
          <p:cNvPr id="6" name="Text Placeholder 5"/>
          <p:cNvSpPr>
            <a:spLocks noGrp="1"/>
          </p:cNvSpPr>
          <p:nvPr>
            <p:ph type="body" sz="half" idx="3"/>
          </p:nvPr>
        </p:nvSpPr>
        <p:spPr/>
        <p:txBody>
          <a:bodyPr/>
          <a:lstStyle/>
          <a:p>
            <a:r>
              <a:rPr lang="en-AU" smtClean="0"/>
              <a:t>The Bad</a:t>
            </a:r>
            <a:endParaRPr lang="en-AU" dirty="0"/>
          </a:p>
        </p:txBody>
      </p:sp>
      <p:sp>
        <p:nvSpPr>
          <p:cNvPr id="7" name="Content Placeholder 6"/>
          <p:cNvSpPr>
            <a:spLocks noGrp="1"/>
          </p:cNvSpPr>
          <p:nvPr>
            <p:ph sz="quarter" idx="4"/>
          </p:nvPr>
        </p:nvSpPr>
        <p:spPr/>
        <p:txBody>
          <a:bodyPr>
            <a:normAutofit/>
          </a:bodyPr>
          <a:lstStyle/>
          <a:p>
            <a:r>
              <a:rPr lang="en-AU" dirty="0" smtClean="0"/>
              <a:t>Complex light </a:t>
            </a:r>
            <a:r>
              <a:rPr lang="en-AU" dirty="0" err="1" smtClean="0"/>
              <a:t>shader</a:t>
            </a:r>
            <a:endParaRPr lang="en-AU" dirty="0" smtClean="0"/>
          </a:p>
          <a:p>
            <a:pPr lvl="1"/>
            <a:r>
              <a:rPr lang="en-AU" dirty="0" smtClean="0"/>
              <a:t>If multiple light types</a:t>
            </a:r>
          </a:p>
          <a:p>
            <a:r>
              <a:rPr lang="en-AU" dirty="0" smtClean="0"/>
              <a:t>No Shadow map reuse</a:t>
            </a:r>
          </a:p>
          <a:p>
            <a:endParaRPr lang="en-AU" dirty="0"/>
          </a:p>
        </p:txBody>
      </p:sp>
      <p:sp>
        <p:nvSpPr>
          <p:cNvPr id="8" name="Rounded Rectangle 7"/>
          <p:cNvSpPr/>
          <p:nvPr/>
        </p:nvSpPr>
        <p:spPr>
          <a:xfrm>
            <a:off x="457199" y="2904225"/>
            <a:ext cx="3965275" cy="828135"/>
          </a:xfrm>
          <a:prstGeom prst="roundRect">
            <a:avLst>
              <a:gd name="adj" fmla="val 17159"/>
            </a:avLst>
          </a:prstGeom>
          <a:noFill/>
          <a:ln w="57150">
            <a:solidFill>
              <a:srgbClr val="92D05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Tree>
    <p:extLst>
      <p:ext uri="{BB962C8B-B14F-4D97-AF65-F5344CB8AC3E}">
        <p14:creationId xmlns:p14="http://schemas.microsoft.com/office/powerpoint/2010/main" val="258125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smtClean="0"/>
              <a:t>Summary: </a:t>
            </a:r>
            <a:r>
              <a:rPr lang="en-AU" dirty="0"/>
              <a:t>Modern Shading</a:t>
            </a:r>
          </a:p>
        </p:txBody>
      </p:sp>
      <p:sp>
        <p:nvSpPr>
          <p:cNvPr id="4" name="Text Placeholder 3"/>
          <p:cNvSpPr>
            <a:spLocks noGrp="1"/>
          </p:cNvSpPr>
          <p:nvPr>
            <p:ph type="body" idx="1"/>
          </p:nvPr>
        </p:nvSpPr>
        <p:spPr/>
        <p:txBody>
          <a:bodyPr/>
          <a:lstStyle/>
          <a:p>
            <a:r>
              <a:rPr lang="en-AU" smtClean="0"/>
              <a:t>The good</a:t>
            </a:r>
            <a:endParaRPr lang="en-AU" dirty="0"/>
          </a:p>
        </p:txBody>
      </p:sp>
      <p:sp>
        <p:nvSpPr>
          <p:cNvPr id="5" name="Content Placeholder 4"/>
          <p:cNvSpPr>
            <a:spLocks noGrp="1"/>
          </p:cNvSpPr>
          <p:nvPr>
            <p:ph sz="quarter" idx="2"/>
          </p:nvPr>
        </p:nvSpPr>
        <p:spPr/>
        <p:txBody>
          <a:bodyPr>
            <a:normAutofit/>
          </a:bodyPr>
          <a:lstStyle/>
          <a:p>
            <a:r>
              <a:rPr lang="en-AU" dirty="0" smtClean="0"/>
              <a:t>Low bandwidth</a:t>
            </a:r>
          </a:p>
          <a:p>
            <a:r>
              <a:rPr lang="en-AU" dirty="0" smtClean="0"/>
              <a:t>Flexible</a:t>
            </a:r>
          </a:p>
          <a:p>
            <a:pPr lvl="1"/>
            <a:r>
              <a:rPr lang="en-AU" dirty="0" smtClean="0"/>
              <a:t>Forward or Deferred</a:t>
            </a:r>
          </a:p>
          <a:p>
            <a:r>
              <a:rPr lang="en-AU" dirty="0" smtClean="0"/>
              <a:t>Transparency</a:t>
            </a:r>
          </a:p>
          <a:p>
            <a:r>
              <a:rPr lang="en-AU" dirty="0" smtClean="0"/>
              <a:t>MSAA</a:t>
            </a:r>
            <a:endParaRPr lang="en-AU" dirty="0"/>
          </a:p>
        </p:txBody>
      </p:sp>
      <p:sp>
        <p:nvSpPr>
          <p:cNvPr id="6" name="Text Placeholder 5"/>
          <p:cNvSpPr>
            <a:spLocks noGrp="1"/>
          </p:cNvSpPr>
          <p:nvPr>
            <p:ph type="body" sz="half" idx="3"/>
          </p:nvPr>
        </p:nvSpPr>
        <p:spPr/>
        <p:txBody>
          <a:bodyPr/>
          <a:lstStyle/>
          <a:p>
            <a:r>
              <a:rPr lang="en-AU" smtClean="0"/>
              <a:t>The Bad</a:t>
            </a:r>
            <a:endParaRPr lang="en-AU" dirty="0"/>
          </a:p>
        </p:txBody>
      </p:sp>
      <p:sp>
        <p:nvSpPr>
          <p:cNvPr id="7" name="Content Placeholder 6"/>
          <p:cNvSpPr>
            <a:spLocks noGrp="1"/>
          </p:cNvSpPr>
          <p:nvPr>
            <p:ph sz="quarter" idx="4"/>
          </p:nvPr>
        </p:nvSpPr>
        <p:spPr/>
        <p:txBody>
          <a:bodyPr>
            <a:normAutofit/>
          </a:bodyPr>
          <a:lstStyle/>
          <a:p>
            <a:r>
              <a:rPr lang="en-AU" dirty="0" smtClean="0"/>
              <a:t>Complex light </a:t>
            </a:r>
            <a:r>
              <a:rPr lang="en-AU" dirty="0" err="1" smtClean="0"/>
              <a:t>shader</a:t>
            </a:r>
            <a:endParaRPr lang="en-AU" dirty="0" smtClean="0"/>
          </a:p>
          <a:p>
            <a:pPr lvl="1"/>
            <a:r>
              <a:rPr lang="en-AU" dirty="0" smtClean="0"/>
              <a:t>If multiple light types</a:t>
            </a:r>
          </a:p>
          <a:p>
            <a:r>
              <a:rPr lang="en-AU" dirty="0" smtClean="0"/>
              <a:t>No Shadow map reuse</a:t>
            </a:r>
          </a:p>
          <a:p>
            <a:endParaRPr lang="en-AU" dirty="0"/>
          </a:p>
        </p:txBody>
      </p:sp>
      <p:sp>
        <p:nvSpPr>
          <p:cNvPr id="8" name="Rounded Rectangle 7"/>
          <p:cNvSpPr/>
          <p:nvPr/>
        </p:nvSpPr>
        <p:spPr>
          <a:xfrm>
            <a:off x="4572000" y="1631155"/>
            <a:ext cx="3965275" cy="1359336"/>
          </a:xfrm>
          <a:prstGeom prst="roundRect">
            <a:avLst>
              <a:gd name="adj" fmla="val 17159"/>
            </a:avLst>
          </a:prstGeom>
          <a:noFill/>
          <a:ln w="57150">
            <a:solidFill>
              <a:srgbClr val="92D05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Tree>
    <p:extLst>
      <p:ext uri="{BB962C8B-B14F-4D97-AF65-F5344CB8AC3E}">
        <p14:creationId xmlns:p14="http://schemas.microsoft.com/office/powerpoint/2010/main" val="38858567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Tiled Shading</a:t>
            </a:r>
            <a:endParaRPr lang="sv-SE" dirty="0"/>
          </a:p>
        </p:txBody>
      </p:sp>
      <p:sp>
        <p:nvSpPr>
          <p:cNvPr id="5" name="Text Placeholder 4"/>
          <p:cNvSpPr>
            <a:spLocks noGrp="1"/>
          </p:cNvSpPr>
          <p:nvPr>
            <p:ph type="body" idx="1"/>
          </p:nvPr>
        </p:nvSpPr>
        <p:spPr/>
        <p:txBody>
          <a:bodyPr/>
          <a:lstStyle/>
          <a:p>
            <a:r>
              <a:rPr lang="en-US" dirty="0" smtClean="0"/>
              <a:t>Tiled Deferred, Tiled Forward (Forward+)</a:t>
            </a:r>
            <a:endParaRPr lang="sv-SE" dirty="0"/>
          </a:p>
        </p:txBody>
      </p:sp>
    </p:spTree>
    <p:extLst>
      <p:ext uri="{BB962C8B-B14F-4D97-AF65-F5344CB8AC3E}">
        <p14:creationId xmlns:p14="http://schemas.microsoft.com/office/powerpoint/2010/main" val="284935983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68000" y="819150"/>
            <a:ext cx="7008000" cy="3942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8800"/>
            <a:ext cx="8229600" cy="857250"/>
          </a:xfrm>
        </p:spPr>
        <p:txBody>
          <a:bodyPr/>
          <a:lstStyle/>
          <a:p>
            <a:r>
              <a:rPr lang="en-AU" dirty="0" smtClean="0"/>
              <a:t>Example Scene</a:t>
            </a:r>
            <a:endParaRPr lang="en-AU" dirty="0"/>
          </a:p>
        </p:txBody>
      </p:sp>
      <p:sp>
        <p:nvSpPr>
          <p:cNvPr id="4" name="TextBox 3"/>
          <p:cNvSpPr txBox="1"/>
          <p:nvPr/>
        </p:nvSpPr>
        <p:spPr>
          <a:xfrm>
            <a:off x="5519749" y="948906"/>
            <a:ext cx="2492990" cy="1508105"/>
          </a:xfrm>
          <a:prstGeom prst="rect">
            <a:avLst/>
          </a:prstGeom>
          <a:solidFill>
            <a:srgbClr val="000000">
              <a:alpha val="30196"/>
            </a:srgbClr>
          </a:solidFill>
          <a:ln>
            <a:solidFill>
              <a:srgbClr val="41464C"/>
            </a:solidFill>
          </a:ln>
        </p:spPr>
        <p:txBody>
          <a:bodyPr wrap="none" rtlCol="0">
            <a:spAutoFit/>
          </a:bodyPr>
          <a:lstStyle/>
          <a:p>
            <a:pPr marL="285750" indent="-285750">
              <a:buFont typeface="Arial" panose="020B0604020202020204" pitchFamily="34" charset="0"/>
              <a:buChar char="•"/>
            </a:pPr>
            <a:r>
              <a:rPr lang="en-AU" sz="2400" dirty="0" err="1">
                <a:solidFill>
                  <a:schemeClr val="bg1"/>
                </a:solidFill>
              </a:rPr>
              <a:t>Crytek</a:t>
            </a:r>
            <a:r>
              <a:rPr lang="en-AU" sz="2400" dirty="0">
                <a:solidFill>
                  <a:schemeClr val="bg1"/>
                </a:solidFill>
              </a:rPr>
              <a:t> </a:t>
            </a:r>
            <a:r>
              <a:rPr lang="en-AU" sz="2400" dirty="0" err="1" smtClean="0">
                <a:solidFill>
                  <a:schemeClr val="bg1"/>
                </a:solidFill>
              </a:rPr>
              <a:t>Sponza</a:t>
            </a:r>
            <a:endParaRPr lang="en-AU" sz="2400" dirty="0">
              <a:solidFill>
                <a:schemeClr val="bg1"/>
              </a:solidFill>
            </a:endParaRPr>
          </a:p>
          <a:p>
            <a:pPr marL="742950" lvl="1" indent="-285750">
              <a:buFont typeface="Arial" panose="020B0604020202020204" pitchFamily="34" charset="0"/>
              <a:buChar char="‒"/>
            </a:pPr>
            <a:r>
              <a:rPr lang="en-AU" dirty="0" smtClean="0">
                <a:solidFill>
                  <a:schemeClr val="bg1"/>
                </a:solidFill>
              </a:rPr>
              <a:t>Minus </a:t>
            </a:r>
            <a:r>
              <a:rPr lang="en-AU" dirty="0">
                <a:solidFill>
                  <a:schemeClr val="bg1"/>
                </a:solidFill>
              </a:rPr>
              <a:t>top</a:t>
            </a:r>
          </a:p>
          <a:p>
            <a:pPr marL="285750" indent="-285750">
              <a:buFont typeface="Arial" panose="020B0604020202020204" pitchFamily="34" charset="0"/>
              <a:buChar char="•"/>
            </a:pPr>
            <a:r>
              <a:rPr lang="en-AU" sz="2400" dirty="0">
                <a:solidFill>
                  <a:schemeClr val="bg1"/>
                </a:solidFill>
              </a:rPr>
              <a:t>6 </a:t>
            </a:r>
            <a:r>
              <a:rPr lang="en-AU" sz="2400" dirty="0" smtClean="0">
                <a:solidFill>
                  <a:schemeClr val="bg1"/>
                </a:solidFill>
              </a:rPr>
              <a:t>Lights</a:t>
            </a:r>
          </a:p>
          <a:p>
            <a:pPr marL="285750" indent="-285750">
              <a:buFont typeface="Arial" panose="020B0604020202020204" pitchFamily="34" charset="0"/>
              <a:buChar char="•"/>
            </a:pPr>
            <a:r>
              <a:rPr lang="en-AU" sz="2400" dirty="0" smtClean="0">
                <a:solidFill>
                  <a:schemeClr val="bg1"/>
                </a:solidFill>
              </a:rPr>
              <a:t>A </a:t>
            </a:r>
            <a:r>
              <a:rPr lang="en-AU" sz="2400" dirty="0">
                <a:solidFill>
                  <a:schemeClr val="bg1"/>
                </a:solidFill>
              </a:rPr>
              <a:t>Tree</a:t>
            </a:r>
          </a:p>
        </p:txBody>
      </p:sp>
    </p:spTree>
    <p:extLst>
      <p:ext uri="{BB962C8B-B14F-4D97-AF65-F5344CB8AC3E}">
        <p14:creationId xmlns:p14="http://schemas.microsoft.com/office/powerpoint/2010/main" val="3501020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Light Assignment – </a:t>
            </a:r>
            <a:r>
              <a:rPr lang="en-AU" i="1" dirty="0" smtClean="0"/>
              <a:t>Not </a:t>
            </a:r>
            <a:r>
              <a:rPr lang="en-AU" dirty="0" smtClean="0"/>
              <a:t>Shading!</a:t>
            </a:r>
            <a:endParaRPr lang="en-AU" dirty="0"/>
          </a:p>
        </p:txBody>
      </p:sp>
      <p:sp>
        <p:nvSpPr>
          <p:cNvPr id="3" name="Content Placeholder 2"/>
          <p:cNvSpPr>
            <a:spLocks noGrp="1"/>
          </p:cNvSpPr>
          <p:nvPr>
            <p:ph idx="1"/>
          </p:nvPr>
        </p:nvSpPr>
        <p:spPr/>
        <p:txBody>
          <a:bodyPr>
            <a:normAutofit fontScale="77500" lnSpcReduction="20000"/>
          </a:bodyPr>
          <a:lstStyle/>
          <a:p>
            <a:r>
              <a:rPr lang="en-AU" dirty="0" smtClean="0"/>
              <a:t>Question: </a:t>
            </a:r>
          </a:p>
          <a:p>
            <a:pPr lvl="1"/>
            <a:r>
              <a:rPr lang="en-AU" i="1" dirty="0" smtClean="0"/>
              <a:t>Which lights affect what shading point.</a:t>
            </a:r>
          </a:p>
          <a:p>
            <a:pPr lvl="2"/>
            <a:r>
              <a:rPr lang="en-AU" dirty="0" smtClean="0"/>
              <a:t>2M pixels ×1k lights = enough</a:t>
            </a:r>
          </a:p>
          <a:p>
            <a:r>
              <a:rPr lang="en-AU" dirty="0" smtClean="0"/>
              <a:t>Goals:</a:t>
            </a:r>
          </a:p>
          <a:p>
            <a:pPr lvl="1"/>
            <a:r>
              <a:rPr lang="en-AU" dirty="0" smtClean="0"/>
              <a:t>Minimize number of lights / pixel</a:t>
            </a:r>
          </a:p>
          <a:p>
            <a:pPr lvl="1"/>
            <a:r>
              <a:rPr lang="en-AU" dirty="0" smtClean="0"/>
              <a:t>High performance</a:t>
            </a:r>
          </a:p>
          <a:p>
            <a:r>
              <a:rPr lang="en-AU" dirty="0" smtClean="0"/>
              <a:t>Solution: </a:t>
            </a:r>
          </a:p>
          <a:p>
            <a:pPr lvl="1"/>
            <a:r>
              <a:rPr lang="en-AU" i="1" dirty="0" smtClean="0"/>
              <a:t>Light Assignment</a:t>
            </a:r>
          </a:p>
          <a:p>
            <a:pPr lvl="1"/>
            <a:r>
              <a:rPr lang="en-AU" i="1" dirty="0" smtClean="0"/>
              <a:t>(Light Culling)</a:t>
            </a:r>
          </a:p>
          <a:p>
            <a:endParaRPr lang="en-AU" dirty="0" smtClean="0"/>
          </a:p>
        </p:txBody>
      </p:sp>
    </p:spTree>
    <p:extLst>
      <p:ext uri="{BB962C8B-B14F-4D97-AF65-F5344CB8AC3E}">
        <p14:creationId xmlns:p14="http://schemas.microsoft.com/office/powerpoint/2010/main" val="33112483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68001" y="819150"/>
            <a:ext cx="7007999" cy="394200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p:txBody>
          <a:bodyPr/>
          <a:lstStyle/>
          <a:p>
            <a:endParaRPr lang="sv-SE"/>
          </a:p>
        </p:txBody>
      </p:sp>
      <p:sp>
        <p:nvSpPr>
          <p:cNvPr id="6" name="TextBox 5"/>
          <p:cNvSpPr txBox="1"/>
          <p:nvPr/>
        </p:nvSpPr>
        <p:spPr>
          <a:xfrm>
            <a:off x="5519749" y="948906"/>
            <a:ext cx="2492990" cy="1508105"/>
          </a:xfrm>
          <a:prstGeom prst="rect">
            <a:avLst/>
          </a:prstGeom>
          <a:solidFill>
            <a:srgbClr val="000000">
              <a:alpha val="30196"/>
            </a:srgbClr>
          </a:solidFill>
          <a:ln>
            <a:solidFill>
              <a:srgbClr val="41464C"/>
            </a:solidFill>
          </a:ln>
        </p:spPr>
        <p:txBody>
          <a:bodyPr wrap="none" rtlCol="0">
            <a:spAutoFit/>
          </a:bodyPr>
          <a:lstStyle/>
          <a:p>
            <a:pPr marL="285750" indent="-285750">
              <a:buFont typeface="Arial" panose="020B0604020202020204" pitchFamily="34" charset="0"/>
              <a:buChar char="•"/>
            </a:pPr>
            <a:r>
              <a:rPr lang="en-AU" sz="2400" dirty="0" err="1">
                <a:solidFill>
                  <a:schemeClr val="bg1"/>
                </a:solidFill>
              </a:rPr>
              <a:t>Crytek</a:t>
            </a:r>
            <a:r>
              <a:rPr lang="en-AU" sz="2400" dirty="0">
                <a:solidFill>
                  <a:schemeClr val="bg1"/>
                </a:solidFill>
              </a:rPr>
              <a:t> </a:t>
            </a:r>
            <a:r>
              <a:rPr lang="en-AU" sz="2400" dirty="0" err="1" smtClean="0">
                <a:solidFill>
                  <a:schemeClr val="bg1"/>
                </a:solidFill>
              </a:rPr>
              <a:t>Sponza</a:t>
            </a:r>
            <a:endParaRPr lang="en-AU" sz="2400" dirty="0">
              <a:solidFill>
                <a:schemeClr val="bg1"/>
              </a:solidFill>
            </a:endParaRPr>
          </a:p>
          <a:p>
            <a:pPr marL="742950" lvl="1" indent="-285750">
              <a:buFont typeface="Arial" panose="020B0604020202020204" pitchFamily="34" charset="0"/>
              <a:buChar char="‒"/>
            </a:pPr>
            <a:r>
              <a:rPr lang="en-AU" dirty="0" smtClean="0">
                <a:solidFill>
                  <a:schemeClr val="bg1"/>
                </a:solidFill>
              </a:rPr>
              <a:t>Minus </a:t>
            </a:r>
            <a:r>
              <a:rPr lang="en-AU" dirty="0">
                <a:solidFill>
                  <a:schemeClr val="bg1"/>
                </a:solidFill>
              </a:rPr>
              <a:t>top</a:t>
            </a:r>
          </a:p>
          <a:p>
            <a:pPr marL="285750" indent="-285750">
              <a:buFont typeface="Arial" panose="020B0604020202020204" pitchFamily="34" charset="0"/>
              <a:buChar char="•"/>
            </a:pPr>
            <a:r>
              <a:rPr lang="en-AU" sz="2400" dirty="0">
                <a:solidFill>
                  <a:schemeClr val="bg1"/>
                </a:solidFill>
              </a:rPr>
              <a:t>6 </a:t>
            </a:r>
            <a:r>
              <a:rPr lang="en-AU" sz="2400" dirty="0" smtClean="0">
                <a:solidFill>
                  <a:schemeClr val="bg1"/>
                </a:solidFill>
              </a:rPr>
              <a:t>Lights</a:t>
            </a:r>
          </a:p>
          <a:p>
            <a:pPr marL="285750" indent="-285750">
              <a:buFont typeface="Arial" panose="020B0604020202020204" pitchFamily="34" charset="0"/>
              <a:buChar char="•"/>
            </a:pPr>
            <a:r>
              <a:rPr lang="en-AU" sz="2400" dirty="0" smtClean="0">
                <a:solidFill>
                  <a:schemeClr val="bg1"/>
                </a:solidFill>
              </a:rPr>
              <a:t>A </a:t>
            </a:r>
            <a:r>
              <a:rPr lang="en-AU" sz="2400" dirty="0">
                <a:solidFill>
                  <a:schemeClr val="bg1"/>
                </a:solidFill>
              </a:rPr>
              <a:t>Tree</a:t>
            </a:r>
          </a:p>
        </p:txBody>
      </p:sp>
      <p:sp>
        <p:nvSpPr>
          <p:cNvPr id="2" name="Title 1"/>
          <p:cNvSpPr>
            <a:spLocks noGrp="1"/>
          </p:cNvSpPr>
          <p:nvPr>
            <p:ph type="title"/>
          </p:nvPr>
        </p:nvSpPr>
        <p:spPr>
          <a:xfrm>
            <a:off x="457200" y="28800"/>
            <a:ext cx="8229600" cy="857250"/>
          </a:xfrm>
        </p:spPr>
        <p:txBody>
          <a:bodyPr/>
          <a:lstStyle/>
          <a:p>
            <a:r>
              <a:rPr lang="en-AU" dirty="0" smtClean="0"/>
              <a:t>Example Scene</a:t>
            </a:r>
            <a:endParaRPr lang="en-AU" dirty="0"/>
          </a:p>
        </p:txBody>
      </p:sp>
    </p:spTree>
    <p:extLst>
      <p:ext uri="{BB962C8B-B14F-4D97-AF65-F5344CB8AC3E}">
        <p14:creationId xmlns:p14="http://schemas.microsoft.com/office/powerpoint/2010/main" val="3839401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68001" y="819150"/>
            <a:ext cx="7007999" cy="3942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23850" y="-25400"/>
            <a:ext cx="7029450" cy="4629150"/>
            <a:chOff x="-323850" y="-25400"/>
            <a:chExt cx="7029450" cy="4629150"/>
          </a:xfrm>
        </p:grpSpPr>
        <p:sp>
          <p:nvSpPr>
            <p:cNvPr id="6" name="Freeform 5"/>
            <p:cNvSpPr/>
            <p:nvPr/>
          </p:nvSpPr>
          <p:spPr>
            <a:xfrm>
              <a:off x="-323850" y="-25400"/>
              <a:ext cx="7029450" cy="4629150"/>
            </a:xfrm>
            <a:custGeom>
              <a:avLst/>
              <a:gdLst>
                <a:gd name="connsiteX0" fmla="*/ 6953250 w 7029450"/>
                <a:gd name="connsiteY0" fmla="*/ 3702050 h 4629150"/>
                <a:gd name="connsiteX1" fmla="*/ 25400 w 7029450"/>
                <a:gd name="connsiteY1" fmla="*/ 4629150 h 4629150"/>
                <a:gd name="connsiteX2" fmla="*/ 0 w 7029450"/>
                <a:gd name="connsiteY2" fmla="*/ 1447800 h 4629150"/>
                <a:gd name="connsiteX3" fmla="*/ 4108450 w 7029450"/>
                <a:gd name="connsiteY3" fmla="*/ 0 h 4629150"/>
                <a:gd name="connsiteX4" fmla="*/ 7016750 w 7029450"/>
                <a:gd name="connsiteY4" fmla="*/ 3524250 h 4629150"/>
                <a:gd name="connsiteX5" fmla="*/ 7029450 w 7029450"/>
                <a:gd name="connsiteY5" fmla="*/ 3670300 h 4629150"/>
                <a:gd name="connsiteX6" fmla="*/ 6953250 w 7029450"/>
                <a:gd name="connsiteY6" fmla="*/ 3702050 h 462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9450" h="4629150">
                  <a:moveTo>
                    <a:pt x="6953250" y="3702050"/>
                  </a:moveTo>
                  <a:lnTo>
                    <a:pt x="25400" y="4629150"/>
                  </a:lnTo>
                  <a:lnTo>
                    <a:pt x="0" y="1447800"/>
                  </a:lnTo>
                  <a:lnTo>
                    <a:pt x="4108450" y="0"/>
                  </a:lnTo>
                  <a:lnTo>
                    <a:pt x="7016750" y="3524250"/>
                  </a:lnTo>
                  <a:lnTo>
                    <a:pt x="7029450" y="3670300"/>
                  </a:lnTo>
                  <a:lnTo>
                    <a:pt x="6953250" y="3702050"/>
                  </a:lnTo>
                  <a:close/>
                </a:path>
              </a:pathLst>
            </a:custGeom>
            <a:solidFill>
              <a:srgbClr val="FFCC66">
                <a:alpha val="30196"/>
              </a:srgbClr>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n w="57150">
                  <a:solidFill>
                    <a:schemeClr val="tx1"/>
                  </a:solidFill>
                </a:ln>
              </a:endParaRPr>
            </a:p>
          </p:txBody>
        </p:sp>
        <p:sp>
          <p:nvSpPr>
            <p:cNvPr id="7" name="Freeform 6"/>
            <p:cNvSpPr/>
            <p:nvPr/>
          </p:nvSpPr>
          <p:spPr>
            <a:xfrm>
              <a:off x="6581775" y="3500438"/>
              <a:ext cx="123825" cy="180975"/>
            </a:xfrm>
            <a:custGeom>
              <a:avLst/>
              <a:gdLst>
                <a:gd name="connsiteX0" fmla="*/ 123825 w 123825"/>
                <a:gd name="connsiteY0" fmla="*/ 138112 h 180975"/>
                <a:gd name="connsiteX1" fmla="*/ 14288 w 123825"/>
                <a:gd name="connsiteY1" fmla="*/ 180975 h 180975"/>
                <a:gd name="connsiteX2" fmla="*/ 0 w 123825"/>
                <a:gd name="connsiteY2" fmla="*/ 45243 h 180975"/>
                <a:gd name="connsiteX3" fmla="*/ 104775 w 123825"/>
                <a:gd name="connsiteY3" fmla="*/ 0 h 180975"/>
                <a:gd name="connsiteX4" fmla="*/ 123825 w 123825"/>
                <a:gd name="connsiteY4" fmla="*/ 138112 h 18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180975">
                  <a:moveTo>
                    <a:pt x="123825" y="138112"/>
                  </a:moveTo>
                  <a:lnTo>
                    <a:pt x="14288" y="180975"/>
                  </a:lnTo>
                  <a:lnTo>
                    <a:pt x="0" y="45243"/>
                  </a:lnTo>
                  <a:lnTo>
                    <a:pt x="104775" y="0"/>
                  </a:lnTo>
                  <a:lnTo>
                    <a:pt x="123825" y="138112"/>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cxnSp>
          <p:nvCxnSpPr>
            <p:cNvPr id="8" name="Straight Connector 7"/>
            <p:cNvCxnSpPr>
              <a:stCxn id="7" idx="2"/>
              <a:endCxn id="6" idx="2"/>
            </p:cNvCxnSpPr>
            <p:nvPr/>
          </p:nvCxnSpPr>
          <p:spPr>
            <a:xfrm flipH="1" flipV="1">
              <a:off x="-323850" y="1422400"/>
              <a:ext cx="6905625" cy="2123281"/>
            </a:xfrm>
            <a:prstGeom prst="line">
              <a:avLst/>
            </a:prstGeom>
            <a:ln/>
          </p:spPr>
          <p:style>
            <a:lnRef idx="3">
              <a:schemeClr val="accent3"/>
            </a:lnRef>
            <a:fillRef idx="0">
              <a:schemeClr val="accent3"/>
            </a:fillRef>
            <a:effectRef idx="2">
              <a:schemeClr val="accent3"/>
            </a:effectRef>
            <a:fontRef idx="minor">
              <a:schemeClr val="tx1"/>
            </a:fontRef>
          </p:style>
        </p:cxnSp>
      </p:grpSp>
      <p:sp>
        <p:nvSpPr>
          <p:cNvPr id="10" name="Content Placeholder 9"/>
          <p:cNvSpPr>
            <a:spLocks noGrp="1"/>
          </p:cNvSpPr>
          <p:nvPr>
            <p:ph idx="1"/>
          </p:nvPr>
        </p:nvSpPr>
        <p:spPr/>
        <p:txBody>
          <a:bodyPr/>
          <a:lstStyle/>
          <a:p>
            <a:endParaRPr lang="sv-SE"/>
          </a:p>
        </p:txBody>
      </p:sp>
      <p:sp>
        <p:nvSpPr>
          <p:cNvPr id="12" name="TextBox 11"/>
          <p:cNvSpPr txBox="1"/>
          <p:nvPr/>
        </p:nvSpPr>
        <p:spPr>
          <a:xfrm>
            <a:off x="5519749" y="948906"/>
            <a:ext cx="2492990" cy="1508105"/>
          </a:xfrm>
          <a:prstGeom prst="rect">
            <a:avLst/>
          </a:prstGeom>
          <a:solidFill>
            <a:srgbClr val="000000">
              <a:alpha val="30196"/>
            </a:srgbClr>
          </a:solidFill>
          <a:ln>
            <a:solidFill>
              <a:srgbClr val="41464C"/>
            </a:solidFill>
          </a:ln>
        </p:spPr>
        <p:txBody>
          <a:bodyPr wrap="none" rtlCol="0">
            <a:spAutoFit/>
          </a:bodyPr>
          <a:lstStyle/>
          <a:p>
            <a:pPr marL="285750" indent="-285750">
              <a:buFont typeface="Arial" panose="020B0604020202020204" pitchFamily="34" charset="0"/>
              <a:buChar char="•"/>
            </a:pPr>
            <a:r>
              <a:rPr lang="en-AU" sz="2400" dirty="0" err="1">
                <a:solidFill>
                  <a:schemeClr val="bg1"/>
                </a:solidFill>
              </a:rPr>
              <a:t>Crytek</a:t>
            </a:r>
            <a:r>
              <a:rPr lang="en-AU" sz="2400" dirty="0">
                <a:solidFill>
                  <a:schemeClr val="bg1"/>
                </a:solidFill>
              </a:rPr>
              <a:t> </a:t>
            </a:r>
            <a:r>
              <a:rPr lang="en-AU" sz="2400" dirty="0" err="1" smtClean="0">
                <a:solidFill>
                  <a:schemeClr val="bg1"/>
                </a:solidFill>
              </a:rPr>
              <a:t>Sponza</a:t>
            </a:r>
            <a:endParaRPr lang="en-AU" sz="2400" dirty="0">
              <a:solidFill>
                <a:schemeClr val="bg1"/>
              </a:solidFill>
            </a:endParaRPr>
          </a:p>
          <a:p>
            <a:pPr marL="742950" lvl="1" indent="-285750">
              <a:buFont typeface="Arial" panose="020B0604020202020204" pitchFamily="34" charset="0"/>
              <a:buChar char="‒"/>
            </a:pPr>
            <a:r>
              <a:rPr lang="en-AU" dirty="0" smtClean="0">
                <a:solidFill>
                  <a:schemeClr val="bg1"/>
                </a:solidFill>
              </a:rPr>
              <a:t>Minus </a:t>
            </a:r>
            <a:r>
              <a:rPr lang="en-AU" dirty="0">
                <a:solidFill>
                  <a:schemeClr val="bg1"/>
                </a:solidFill>
              </a:rPr>
              <a:t>top</a:t>
            </a:r>
          </a:p>
          <a:p>
            <a:pPr marL="285750" indent="-285750">
              <a:buFont typeface="Arial" panose="020B0604020202020204" pitchFamily="34" charset="0"/>
              <a:buChar char="•"/>
            </a:pPr>
            <a:r>
              <a:rPr lang="en-AU" sz="2400" dirty="0">
                <a:solidFill>
                  <a:schemeClr val="bg1"/>
                </a:solidFill>
              </a:rPr>
              <a:t>6 </a:t>
            </a:r>
            <a:r>
              <a:rPr lang="en-AU" sz="2400" dirty="0" smtClean="0">
                <a:solidFill>
                  <a:schemeClr val="bg1"/>
                </a:solidFill>
              </a:rPr>
              <a:t>Lights</a:t>
            </a:r>
          </a:p>
          <a:p>
            <a:pPr marL="285750" indent="-285750">
              <a:buFont typeface="Arial" panose="020B0604020202020204" pitchFamily="34" charset="0"/>
              <a:buChar char="•"/>
            </a:pPr>
            <a:r>
              <a:rPr lang="en-AU" sz="2400" dirty="0" smtClean="0">
                <a:solidFill>
                  <a:schemeClr val="bg1"/>
                </a:solidFill>
              </a:rPr>
              <a:t>A </a:t>
            </a:r>
            <a:r>
              <a:rPr lang="en-AU" sz="2400" dirty="0">
                <a:solidFill>
                  <a:schemeClr val="bg1"/>
                </a:solidFill>
              </a:rPr>
              <a:t>Tree</a:t>
            </a:r>
          </a:p>
        </p:txBody>
      </p:sp>
      <p:sp>
        <p:nvSpPr>
          <p:cNvPr id="2" name="Title 1"/>
          <p:cNvSpPr>
            <a:spLocks noGrp="1"/>
          </p:cNvSpPr>
          <p:nvPr>
            <p:ph type="title"/>
          </p:nvPr>
        </p:nvSpPr>
        <p:spPr>
          <a:xfrm>
            <a:off x="457200" y="28800"/>
            <a:ext cx="8229600" cy="857250"/>
          </a:xfrm>
        </p:spPr>
        <p:txBody>
          <a:bodyPr/>
          <a:lstStyle/>
          <a:p>
            <a:r>
              <a:rPr lang="en-AU" dirty="0" smtClean="0"/>
              <a:t>Example Scene</a:t>
            </a:r>
            <a:endParaRPr lang="en-AU" dirty="0"/>
          </a:p>
        </p:txBody>
      </p:sp>
    </p:spTree>
    <p:extLst>
      <p:ext uri="{BB962C8B-B14F-4D97-AF65-F5344CB8AC3E}">
        <p14:creationId xmlns:p14="http://schemas.microsoft.com/office/powerpoint/2010/main" val="3271795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verview_outline.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67736" y="819150"/>
            <a:ext cx="7008528" cy="3942000"/>
          </a:xfrm>
        </p:spPr>
      </p:pic>
      <p:sp>
        <p:nvSpPr>
          <p:cNvPr id="2" name="Title 1"/>
          <p:cNvSpPr>
            <a:spLocks noGrp="1"/>
          </p:cNvSpPr>
          <p:nvPr>
            <p:ph type="title"/>
          </p:nvPr>
        </p:nvSpPr>
        <p:spPr>
          <a:xfrm>
            <a:off x="457200" y="28800"/>
            <a:ext cx="8229600" cy="857250"/>
          </a:xfrm>
        </p:spPr>
        <p:txBody>
          <a:bodyPr/>
          <a:lstStyle/>
          <a:p>
            <a:r>
              <a:rPr lang="en-AU" dirty="0" smtClean="0"/>
              <a:t>Example Scene</a:t>
            </a:r>
            <a:endParaRPr lang="en-AU" dirty="0"/>
          </a:p>
        </p:txBody>
      </p:sp>
    </p:spTree>
    <p:extLst>
      <p:ext uri="{BB962C8B-B14F-4D97-AF65-F5344CB8AC3E}">
        <p14:creationId xmlns:p14="http://schemas.microsoft.com/office/powerpoint/2010/main" val="935564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66800" y="819149"/>
            <a:ext cx="7010400" cy="39433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8800"/>
            <a:ext cx="8229600" cy="857250"/>
          </a:xfrm>
        </p:spPr>
        <p:txBody>
          <a:bodyPr/>
          <a:lstStyle/>
          <a:p>
            <a:r>
              <a:rPr lang="en-AU" dirty="0"/>
              <a:t>Tiled Shading Recap</a:t>
            </a:r>
          </a:p>
        </p:txBody>
      </p:sp>
      <p:sp>
        <p:nvSpPr>
          <p:cNvPr id="6" name="Content Placeholder 2"/>
          <p:cNvSpPr txBox="1">
            <a:spLocks/>
          </p:cNvSpPr>
          <p:nvPr/>
        </p:nvSpPr>
        <p:spPr>
          <a:xfrm>
            <a:off x="1066800" y="819150"/>
            <a:ext cx="4724400" cy="3810000"/>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vert="horz" lIns="81639" tIns="40819" rIns="81639" bIns="40819" rtlCol="0">
            <a:normAutofit/>
          </a:bodyPr>
          <a:lstStyle>
            <a:lvl1pPr marL="306146" indent="-306146" algn="l" defTabSz="816388" rtl="0" eaLnBrk="1" latinLnBrk="0" hangingPunct="1">
              <a:spcBef>
                <a:spcPct val="20000"/>
              </a:spcBef>
              <a:buFont typeface="Arial" pitchFamily="34" charset="0"/>
              <a:buChar char="•"/>
              <a:defRPr sz="2900" kern="1200">
                <a:solidFill>
                  <a:schemeClr val="tx1"/>
                </a:solidFill>
                <a:latin typeface="Arial" pitchFamily="34" charset="0"/>
                <a:ea typeface="+mn-ea"/>
                <a:cs typeface="Arial" pitchFamily="34" charset="0"/>
              </a:defRPr>
            </a:lvl1pPr>
            <a:lvl2pPr marL="663315" indent="-255121" algn="l" defTabSz="816388" rtl="0" eaLnBrk="1" latinLnBrk="0" hangingPunct="1">
              <a:spcBef>
                <a:spcPct val="20000"/>
              </a:spcBef>
              <a:buFont typeface="Arial" pitchFamily="34" charset="0"/>
              <a:buChar char="–"/>
              <a:defRPr sz="2500" kern="1200">
                <a:solidFill>
                  <a:schemeClr val="tx1"/>
                </a:solidFill>
                <a:latin typeface="Arial" pitchFamily="34" charset="0"/>
                <a:ea typeface="+mn-ea"/>
                <a:cs typeface="Arial" pitchFamily="34" charset="0"/>
              </a:defRPr>
            </a:lvl2pPr>
            <a:lvl3pPr marL="1020485" indent="-204097" algn="l" defTabSz="816388" rtl="0" eaLnBrk="1" latinLnBrk="0" hangingPunct="1">
              <a:spcBef>
                <a:spcPct val="20000"/>
              </a:spcBef>
              <a:buFont typeface="Arial" pitchFamily="34" charset="0"/>
              <a:buChar char="•"/>
              <a:defRPr sz="2100" kern="1200">
                <a:solidFill>
                  <a:schemeClr val="tx1"/>
                </a:solidFill>
                <a:latin typeface="Arial" pitchFamily="34" charset="0"/>
                <a:ea typeface="+mn-ea"/>
                <a:cs typeface="Arial" pitchFamily="34" charset="0"/>
              </a:defRPr>
            </a:lvl3pPr>
            <a:lvl4pPr marL="1428679"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1836873"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245066"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3260"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454"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648"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AU"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Deferred or Forward</a:t>
            </a:r>
            <a:r>
              <a:rPr lang="en-AU" b="1" spc="50" baseline="3000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a:t>
            </a:r>
            <a:r>
              <a:rPr lang="en-AU"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a:t>
            </a:r>
          </a:p>
          <a:p>
            <a:r>
              <a:rPr lang="en-AU"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Simple.</a:t>
            </a:r>
          </a:p>
          <a:p>
            <a:r>
              <a:rPr lang="en-AU"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Fast (sometimes).</a:t>
            </a:r>
          </a:p>
          <a:p>
            <a:r>
              <a:rPr lang="en-AU"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2D</a:t>
            </a:r>
            <a:endParaRPr lang="en-AU"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7" name="TextBox 6"/>
          <p:cNvSpPr txBox="1"/>
          <p:nvPr/>
        </p:nvSpPr>
        <p:spPr>
          <a:xfrm>
            <a:off x="1155967" y="4305240"/>
            <a:ext cx="4410946" cy="400110"/>
          </a:xfrm>
          <a:prstGeom prst="rect">
            <a:avLst/>
          </a:prstGeom>
          <a:noFill/>
        </p:spPr>
        <p:txBody>
          <a:bodyPr wrap="square" rtlCol="0">
            <a:spAutoFit/>
          </a:bodyPr>
          <a:lstStyle/>
          <a:p>
            <a:r>
              <a:rPr lang="en-AU" sz="20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Which AMD calls “Forward+”</a:t>
            </a:r>
            <a:endParaRPr lang="en-AU" sz="20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Tree>
    <p:extLst>
      <p:ext uri="{BB962C8B-B14F-4D97-AF65-F5344CB8AC3E}">
        <p14:creationId xmlns:p14="http://schemas.microsoft.com/office/powerpoint/2010/main" val="3791928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66800" y="819149"/>
            <a:ext cx="7010400" cy="394335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15"/>
          <p:cNvGrpSpPr/>
          <p:nvPr/>
        </p:nvGrpSpPr>
        <p:grpSpPr>
          <a:xfrm>
            <a:off x="1066800" y="819149"/>
            <a:ext cx="7010400" cy="4009822"/>
            <a:chOff x="1945332" y="2857496"/>
            <a:chExt cx="5944960" cy="3400409"/>
          </a:xfrm>
        </p:grpSpPr>
        <p:grpSp>
          <p:nvGrpSpPr>
            <p:cNvPr id="9" name="Group 81"/>
            <p:cNvGrpSpPr/>
            <p:nvPr/>
          </p:nvGrpSpPr>
          <p:grpSpPr>
            <a:xfrm>
              <a:off x="1945332" y="2857497"/>
              <a:ext cx="3400408" cy="3400408"/>
              <a:chOff x="4648200" y="2286000"/>
              <a:chExt cx="3657600" cy="3657600"/>
            </a:xfrm>
          </p:grpSpPr>
          <p:sp>
            <p:nvSpPr>
              <p:cNvPr id="58" name="Rectangle 57"/>
              <p:cNvSpPr/>
              <p:nvPr/>
            </p:nvSpPr>
            <p:spPr>
              <a:xfrm>
                <a:off x="4648200" y="2286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9" name="Rectangle 58"/>
              <p:cNvSpPr/>
              <p:nvPr/>
            </p:nvSpPr>
            <p:spPr>
              <a:xfrm>
                <a:off x="5105400" y="2286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0" name="Rectangle 59"/>
              <p:cNvSpPr/>
              <p:nvPr/>
            </p:nvSpPr>
            <p:spPr>
              <a:xfrm>
                <a:off x="5562600" y="2286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1" name="Rectangle 60"/>
              <p:cNvSpPr/>
              <p:nvPr/>
            </p:nvSpPr>
            <p:spPr>
              <a:xfrm>
                <a:off x="6019800" y="2286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2" name="Rectangle 61"/>
              <p:cNvSpPr/>
              <p:nvPr/>
            </p:nvSpPr>
            <p:spPr>
              <a:xfrm>
                <a:off x="6477000" y="2286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3" name="Rectangle 62"/>
              <p:cNvSpPr/>
              <p:nvPr/>
            </p:nvSpPr>
            <p:spPr>
              <a:xfrm>
                <a:off x="6934200" y="2286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4" name="Rectangle 63"/>
              <p:cNvSpPr/>
              <p:nvPr/>
            </p:nvSpPr>
            <p:spPr>
              <a:xfrm>
                <a:off x="7391400" y="2286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5" name="Rectangle 64"/>
              <p:cNvSpPr/>
              <p:nvPr/>
            </p:nvSpPr>
            <p:spPr>
              <a:xfrm>
                <a:off x="7848600" y="2286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6" name="Rectangle 65"/>
              <p:cNvSpPr/>
              <p:nvPr/>
            </p:nvSpPr>
            <p:spPr>
              <a:xfrm>
                <a:off x="4648200" y="2743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7" name="Rectangle 66"/>
              <p:cNvSpPr/>
              <p:nvPr/>
            </p:nvSpPr>
            <p:spPr>
              <a:xfrm>
                <a:off x="5105400" y="2743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8" name="Rectangle 67"/>
              <p:cNvSpPr/>
              <p:nvPr/>
            </p:nvSpPr>
            <p:spPr>
              <a:xfrm>
                <a:off x="5562600" y="2743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9" name="Rectangle 68"/>
              <p:cNvSpPr/>
              <p:nvPr/>
            </p:nvSpPr>
            <p:spPr>
              <a:xfrm>
                <a:off x="6019800" y="2743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0" name="Rectangle 69"/>
              <p:cNvSpPr/>
              <p:nvPr/>
            </p:nvSpPr>
            <p:spPr>
              <a:xfrm>
                <a:off x="6477000" y="2743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1" name="Rectangle 70"/>
              <p:cNvSpPr/>
              <p:nvPr/>
            </p:nvSpPr>
            <p:spPr>
              <a:xfrm>
                <a:off x="6934200" y="2743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2" name="Rectangle 71"/>
              <p:cNvSpPr/>
              <p:nvPr/>
            </p:nvSpPr>
            <p:spPr>
              <a:xfrm>
                <a:off x="7391400" y="2743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3" name="Rectangle 72"/>
              <p:cNvSpPr/>
              <p:nvPr/>
            </p:nvSpPr>
            <p:spPr>
              <a:xfrm>
                <a:off x="7848600" y="2743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4" name="Rectangle 73"/>
              <p:cNvSpPr/>
              <p:nvPr/>
            </p:nvSpPr>
            <p:spPr>
              <a:xfrm>
                <a:off x="4648200" y="3200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5" name="Rectangle 74"/>
              <p:cNvSpPr/>
              <p:nvPr/>
            </p:nvSpPr>
            <p:spPr>
              <a:xfrm>
                <a:off x="5105400" y="3200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6" name="Rectangle 75"/>
              <p:cNvSpPr/>
              <p:nvPr/>
            </p:nvSpPr>
            <p:spPr>
              <a:xfrm>
                <a:off x="5562600" y="3200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7" name="Rectangle 76"/>
              <p:cNvSpPr/>
              <p:nvPr/>
            </p:nvSpPr>
            <p:spPr>
              <a:xfrm>
                <a:off x="6019800" y="3200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8" name="Rectangle 77"/>
              <p:cNvSpPr/>
              <p:nvPr/>
            </p:nvSpPr>
            <p:spPr>
              <a:xfrm>
                <a:off x="6477000" y="3200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9" name="Rectangle 78"/>
              <p:cNvSpPr/>
              <p:nvPr/>
            </p:nvSpPr>
            <p:spPr>
              <a:xfrm>
                <a:off x="6934200" y="3200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0" name="Rectangle 79"/>
              <p:cNvSpPr/>
              <p:nvPr/>
            </p:nvSpPr>
            <p:spPr>
              <a:xfrm>
                <a:off x="7391400" y="3200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1" name="Rectangle 80"/>
              <p:cNvSpPr/>
              <p:nvPr/>
            </p:nvSpPr>
            <p:spPr>
              <a:xfrm>
                <a:off x="7848600" y="3200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2" name="Rectangle 81"/>
              <p:cNvSpPr/>
              <p:nvPr/>
            </p:nvSpPr>
            <p:spPr>
              <a:xfrm>
                <a:off x="4648200" y="36576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3" name="Rectangle 82"/>
              <p:cNvSpPr/>
              <p:nvPr/>
            </p:nvSpPr>
            <p:spPr>
              <a:xfrm>
                <a:off x="5105400" y="36576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4" name="Rectangle 83"/>
              <p:cNvSpPr/>
              <p:nvPr/>
            </p:nvSpPr>
            <p:spPr>
              <a:xfrm>
                <a:off x="5562600" y="36576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5" name="Rectangle 84"/>
              <p:cNvSpPr/>
              <p:nvPr/>
            </p:nvSpPr>
            <p:spPr>
              <a:xfrm>
                <a:off x="6019800" y="36576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6" name="Rectangle 85"/>
              <p:cNvSpPr/>
              <p:nvPr/>
            </p:nvSpPr>
            <p:spPr>
              <a:xfrm>
                <a:off x="6477000" y="36576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7" name="Rectangle 86"/>
              <p:cNvSpPr/>
              <p:nvPr/>
            </p:nvSpPr>
            <p:spPr>
              <a:xfrm>
                <a:off x="6934200" y="36576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8" name="Rectangle 87"/>
              <p:cNvSpPr/>
              <p:nvPr/>
            </p:nvSpPr>
            <p:spPr>
              <a:xfrm>
                <a:off x="7391400" y="36576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9" name="Rectangle 88"/>
              <p:cNvSpPr/>
              <p:nvPr/>
            </p:nvSpPr>
            <p:spPr>
              <a:xfrm>
                <a:off x="7848600" y="36576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0" name="Rectangle 89"/>
              <p:cNvSpPr/>
              <p:nvPr/>
            </p:nvSpPr>
            <p:spPr>
              <a:xfrm>
                <a:off x="4648200" y="41148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1" name="Rectangle 90"/>
              <p:cNvSpPr/>
              <p:nvPr/>
            </p:nvSpPr>
            <p:spPr>
              <a:xfrm>
                <a:off x="5105400" y="41148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2" name="Rectangle 91"/>
              <p:cNvSpPr/>
              <p:nvPr/>
            </p:nvSpPr>
            <p:spPr>
              <a:xfrm>
                <a:off x="5562600" y="41148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3" name="Rectangle 92"/>
              <p:cNvSpPr/>
              <p:nvPr/>
            </p:nvSpPr>
            <p:spPr>
              <a:xfrm>
                <a:off x="6019800" y="41148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4" name="Rectangle 93"/>
              <p:cNvSpPr/>
              <p:nvPr/>
            </p:nvSpPr>
            <p:spPr>
              <a:xfrm>
                <a:off x="6477000" y="41148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5" name="Rectangle 94"/>
              <p:cNvSpPr/>
              <p:nvPr/>
            </p:nvSpPr>
            <p:spPr>
              <a:xfrm>
                <a:off x="6934200" y="41148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6" name="Rectangle 95"/>
              <p:cNvSpPr/>
              <p:nvPr/>
            </p:nvSpPr>
            <p:spPr>
              <a:xfrm>
                <a:off x="7391400" y="41148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7" name="Rectangle 96"/>
              <p:cNvSpPr/>
              <p:nvPr/>
            </p:nvSpPr>
            <p:spPr>
              <a:xfrm>
                <a:off x="7848600" y="41148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8" name="Rectangle 97"/>
              <p:cNvSpPr/>
              <p:nvPr/>
            </p:nvSpPr>
            <p:spPr>
              <a:xfrm>
                <a:off x="4648200" y="4572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9" name="Rectangle 98"/>
              <p:cNvSpPr/>
              <p:nvPr/>
            </p:nvSpPr>
            <p:spPr>
              <a:xfrm>
                <a:off x="5105400" y="4572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0" name="Rectangle 99"/>
              <p:cNvSpPr/>
              <p:nvPr/>
            </p:nvSpPr>
            <p:spPr>
              <a:xfrm>
                <a:off x="5562600" y="4572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1" name="Rectangle 100"/>
              <p:cNvSpPr/>
              <p:nvPr/>
            </p:nvSpPr>
            <p:spPr>
              <a:xfrm>
                <a:off x="6019800" y="4572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2" name="Rectangle 101"/>
              <p:cNvSpPr/>
              <p:nvPr/>
            </p:nvSpPr>
            <p:spPr>
              <a:xfrm>
                <a:off x="6477000" y="4572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3" name="Rectangle 102"/>
              <p:cNvSpPr/>
              <p:nvPr/>
            </p:nvSpPr>
            <p:spPr>
              <a:xfrm>
                <a:off x="6934200" y="4572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4" name="Rectangle 103"/>
              <p:cNvSpPr/>
              <p:nvPr/>
            </p:nvSpPr>
            <p:spPr>
              <a:xfrm>
                <a:off x="7391400" y="4572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5" name="Rectangle 104"/>
              <p:cNvSpPr/>
              <p:nvPr/>
            </p:nvSpPr>
            <p:spPr>
              <a:xfrm>
                <a:off x="7848600" y="4572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6" name="Rectangle 105"/>
              <p:cNvSpPr/>
              <p:nvPr/>
            </p:nvSpPr>
            <p:spPr>
              <a:xfrm>
                <a:off x="4648200" y="5029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7" name="Rectangle 106"/>
              <p:cNvSpPr/>
              <p:nvPr/>
            </p:nvSpPr>
            <p:spPr>
              <a:xfrm>
                <a:off x="5105400" y="5029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8" name="Rectangle 107"/>
              <p:cNvSpPr/>
              <p:nvPr/>
            </p:nvSpPr>
            <p:spPr>
              <a:xfrm>
                <a:off x="5562600" y="5029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9" name="Rectangle 108"/>
              <p:cNvSpPr/>
              <p:nvPr/>
            </p:nvSpPr>
            <p:spPr>
              <a:xfrm>
                <a:off x="6019800" y="5029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0" name="Rectangle 109"/>
              <p:cNvSpPr/>
              <p:nvPr/>
            </p:nvSpPr>
            <p:spPr>
              <a:xfrm>
                <a:off x="6477000" y="5029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1" name="Rectangle 110"/>
              <p:cNvSpPr/>
              <p:nvPr/>
            </p:nvSpPr>
            <p:spPr>
              <a:xfrm>
                <a:off x="6934200" y="5029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2" name="Rectangle 111"/>
              <p:cNvSpPr/>
              <p:nvPr/>
            </p:nvSpPr>
            <p:spPr>
              <a:xfrm>
                <a:off x="7391400" y="5029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3" name="Rectangle 112"/>
              <p:cNvSpPr/>
              <p:nvPr/>
            </p:nvSpPr>
            <p:spPr>
              <a:xfrm>
                <a:off x="7848600" y="5029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4" name="Rectangle 113"/>
              <p:cNvSpPr/>
              <p:nvPr/>
            </p:nvSpPr>
            <p:spPr>
              <a:xfrm>
                <a:off x="4648200" y="5486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5" name="Rectangle 114"/>
              <p:cNvSpPr/>
              <p:nvPr/>
            </p:nvSpPr>
            <p:spPr>
              <a:xfrm>
                <a:off x="5105400" y="5486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6" name="Rectangle 115"/>
              <p:cNvSpPr/>
              <p:nvPr/>
            </p:nvSpPr>
            <p:spPr>
              <a:xfrm>
                <a:off x="5562600" y="5486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7" name="Rectangle 116"/>
              <p:cNvSpPr/>
              <p:nvPr/>
            </p:nvSpPr>
            <p:spPr>
              <a:xfrm>
                <a:off x="6019800" y="5486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8" name="Rectangle 117"/>
              <p:cNvSpPr/>
              <p:nvPr/>
            </p:nvSpPr>
            <p:spPr>
              <a:xfrm>
                <a:off x="6477000" y="5486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9" name="Rectangle 118"/>
              <p:cNvSpPr/>
              <p:nvPr/>
            </p:nvSpPr>
            <p:spPr>
              <a:xfrm>
                <a:off x="6934200" y="5486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20" name="Rectangle 119"/>
              <p:cNvSpPr/>
              <p:nvPr/>
            </p:nvSpPr>
            <p:spPr>
              <a:xfrm>
                <a:off x="7391400" y="5486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21" name="Rectangle 120"/>
              <p:cNvSpPr/>
              <p:nvPr/>
            </p:nvSpPr>
            <p:spPr>
              <a:xfrm>
                <a:off x="7848600" y="5486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grpSp>
        <p:sp>
          <p:nvSpPr>
            <p:cNvPr id="10" name="Rectangle 9"/>
            <p:cNvSpPr/>
            <p:nvPr/>
          </p:nvSpPr>
          <p:spPr>
            <a:xfrm>
              <a:off x="5339987" y="2857496"/>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 name="Rectangle 10"/>
            <p:cNvSpPr/>
            <p:nvPr/>
          </p:nvSpPr>
          <p:spPr>
            <a:xfrm>
              <a:off x="5765038" y="2857496"/>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2" name="Rectangle 11"/>
            <p:cNvSpPr/>
            <p:nvPr/>
          </p:nvSpPr>
          <p:spPr>
            <a:xfrm>
              <a:off x="6190089" y="2857496"/>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3" name="Rectangle 12"/>
            <p:cNvSpPr/>
            <p:nvPr/>
          </p:nvSpPr>
          <p:spPr>
            <a:xfrm>
              <a:off x="6615139" y="2857496"/>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4" name="Rectangle 13"/>
            <p:cNvSpPr/>
            <p:nvPr/>
          </p:nvSpPr>
          <p:spPr>
            <a:xfrm>
              <a:off x="7040190" y="2857496"/>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5" name="Rectangle 14"/>
            <p:cNvSpPr/>
            <p:nvPr/>
          </p:nvSpPr>
          <p:spPr>
            <a:xfrm>
              <a:off x="7465241" y="2857496"/>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6" name="Rectangle 15"/>
            <p:cNvSpPr/>
            <p:nvPr/>
          </p:nvSpPr>
          <p:spPr>
            <a:xfrm>
              <a:off x="5339987" y="3282547"/>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7" name="Rectangle 16"/>
            <p:cNvSpPr/>
            <p:nvPr/>
          </p:nvSpPr>
          <p:spPr>
            <a:xfrm>
              <a:off x="5765038" y="3282547"/>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8" name="Rectangle 17"/>
            <p:cNvSpPr/>
            <p:nvPr/>
          </p:nvSpPr>
          <p:spPr>
            <a:xfrm>
              <a:off x="6190089" y="3282547"/>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9" name="Rectangle 18"/>
            <p:cNvSpPr/>
            <p:nvPr/>
          </p:nvSpPr>
          <p:spPr>
            <a:xfrm>
              <a:off x="6615139" y="3282547"/>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0" name="Rectangle 19"/>
            <p:cNvSpPr/>
            <p:nvPr/>
          </p:nvSpPr>
          <p:spPr>
            <a:xfrm>
              <a:off x="7040190" y="3282547"/>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1" name="Rectangle 20"/>
            <p:cNvSpPr/>
            <p:nvPr/>
          </p:nvSpPr>
          <p:spPr>
            <a:xfrm>
              <a:off x="7465241" y="3282547"/>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2" name="Rectangle 21"/>
            <p:cNvSpPr/>
            <p:nvPr/>
          </p:nvSpPr>
          <p:spPr>
            <a:xfrm>
              <a:off x="5339987" y="3707598"/>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3" name="Rectangle 22"/>
            <p:cNvSpPr/>
            <p:nvPr/>
          </p:nvSpPr>
          <p:spPr>
            <a:xfrm>
              <a:off x="5765038" y="3707598"/>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4" name="Rectangle 23"/>
            <p:cNvSpPr/>
            <p:nvPr/>
          </p:nvSpPr>
          <p:spPr>
            <a:xfrm>
              <a:off x="6190089" y="3707598"/>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5" name="Rectangle 24"/>
            <p:cNvSpPr/>
            <p:nvPr/>
          </p:nvSpPr>
          <p:spPr>
            <a:xfrm>
              <a:off x="6615139" y="3707598"/>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6" name="Rectangle 25"/>
            <p:cNvSpPr/>
            <p:nvPr/>
          </p:nvSpPr>
          <p:spPr>
            <a:xfrm>
              <a:off x="7040190" y="3707598"/>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7" name="Rectangle 26"/>
            <p:cNvSpPr/>
            <p:nvPr/>
          </p:nvSpPr>
          <p:spPr>
            <a:xfrm>
              <a:off x="7465241" y="3707598"/>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8" name="Rectangle 27"/>
            <p:cNvSpPr/>
            <p:nvPr/>
          </p:nvSpPr>
          <p:spPr>
            <a:xfrm>
              <a:off x="5339987" y="4132648"/>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9" name="Rectangle 28"/>
            <p:cNvSpPr/>
            <p:nvPr/>
          </p:nvSpPr>
          <p:spPr>
            <a:xfrm>
              <a:off x="5765038" y="4132648"/>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0" name="Rectangle 29"/>
            <p:cNvSpPr/>
            <p:nvPr/>
          </p:nvSpPr>
          <p:spPr>
            <a:xfrm>
              <a:off x="6190089" y="4132648"/>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1" name="Rectangle 30"/>
            <p:cNvSpPr/>
            <p:nvPr/>
          </p:nvSpPr>
          <p:spPr>
            <a:xfrm>
              <a:off x="6615139" y="4132648"/>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2" name="Rectangle 31"/>
            <p:cNvSpPr/>
            <p:nvPr/>
          </p:nvSpPr>
          <p:spPr>
            <a:xfrm>
              <a:off x="7040190" y="4132648"/>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3" name="Rectangle 32"/>
            <p:cNvSpPr/>
            <p:nvPr/>
          </p:nvSpPr>
          <p:spPr>
            <a:xfrm>
              <a:off x="7465241" y="4132648"/>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4" name="Rectangle 33"/>
            <p:cNvSpPr/>
            <p:nvPr/>
          </p:nvSpPr>
          <p:spPr>
            <a:xfrm>
              <a:off x="5339987" y="4557699"/>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5" name="Rectangle 34"/>
            <p:cNvSpPr/>
            <p:nvPr/>
          </p:nvSpPr>
          <p:spPr>
            <a:xfrm>
              <a:off x="5765038" y="4557699"/>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6" name="Rectangle 35"/>
            <p:cNvSpPr/>
            <p:nvPr/>
          </p:nvSpPr>
          <p:spPr>
            <a:xfrm>
              <a:off x="6190089" y="4557699"/>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7" name="Rectangle 36"/>
            <p:cNvSpPr/>
            <p:nvPr/>
          </p:nvSpPr>
          <p:spPr>
            <a:xfrm>
              <a:off x="6615139" y="4557699"/>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8" name="Rectangle 37"/>
            <p:cNvSpPr/>
            <p:nvPr/>
          </p:nvSpPr>
          <p:spPr>
            <a:xfrm>
              <a:off x="7040190" y="4557699"/>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9" name="Rectangle 38"/>
            <p:cNvSpPr/>
            <p:nvPr/>
          </p:nvSpPr>
          <p:spPr>
            <a:xfrm>
              <a:off x="7465241" y="4557699"/>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0" name="Rectangle 39"/>
            <p:cNvSpPr/>
            <p:nvPr/>
          </p:nvSpPr>
          <p:spPr>
            <a:xfrm>
              <a:off x="5339987" y="4982750"/>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1" name="Rectangle 40"/>
            <p:cNvSpPr/>
            <p:nvPr/>
          </p:nvSpPr>
          <p:spPr>
            <a:xfrm>
              <a:off x="5765038" y="4982750"/>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2" name="Rectangle 41"/>
            <p:cNvSpPr/>
            <p:nvPr/>
          </p:nvSpPr>
          <p:spPr>
            <a:xfrm>
              <a:off x="6190089" y="4982750"/>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3" name="Rectangle 42"/>
            <p:cNvSpPr/>
            <p:nvPr/>
          </p:nvSpPr>
          <p:spPr>
            <a:xfrm>
              <a:off x="6615139" y="4982750"/>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4" name="Rectangle 43"/>
            <p:cNvSpPr/>
            <p:nvPr/>
          </p:nvSpPr>
          <p:spPr>
            <a:xfrm>
              <a:off x="7040190" y="4982750"/>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5" name="Rectangle 44"/>
            <p:cNvSpPr/>
            <p:nvPr/>
          </p:nvSpPr>
          <p:spPr>
            <a:xfrm>
              <a:off x="7465241" y="4982750"/>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6" name="Rectangle 45"/>
            <p:cNvSpPr/>
            <p:nvPr/>
          </p:nvSpPr>
          <p:spPr>
            <a:xfrm>
              <a:off x="5339987" y="5407801"/>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7" name="Rectangle 46"/>
            <p:cNvSpPr/>
            <p:nvPr/>
          </p:nvSpPr>
          <p:spPr>
            <a:xfrm>
              <a:off x="5765038" y="5407801"/>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8" name="Rectangle 47"/>
            <p:cNvSpPr/>
            <p:nvPr/>
          </p:nvSpPr>
          <p:spPr>
            <a:xfrm>
              <a:off x="6190089" y="5407801"/>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9" name="Rectangle 48"/>
            <p:cNvSpPr/>
            <p:nvPr/>
          </p:nvSpPr>
          <p:spPr>
            <a:xfrm>
              <a:off x="6615139" y="5407801"/>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0" name="Rectangle 49"/>
            <p:cNvSpPr/>
            <p:nvPr/>
          </p:nvSpPr>
          <p:spPr>
            <a:xfrm>
              <a:off x="7040190" y="5407801"/>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1" name="Rectangle 50"/>
            <p:cNvSpPr/>
            <p:nvPr/>
          </p:nvSpPr>
          <p:spPr>
            <a:xfrm>
              <a:off x="7465241" y="5407801"/>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2" name="Rectangle 51"/>
            <p:cNvSpPr/>
            <p:nvPr/>
          </p:nvSpPr>
          <p:spPr>
            <a:xfrm>
              <a:off x="5339987" y="5832851"/>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3" name="Rectangle 52"/>
            <p:cNvSpPr/>
            <p:nvPr/>
          </p:nvSpPr>
          <p:spPr>
            <a:xfrm>
              <a:off x="5765038" y="5832851"/>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4" name="Rectangle 53"/>
            <p:cNvSpPr/>
            <p:nvPr/>
          </p:nvSpPr>
          <p:spPr>
            <a:xfrm>
              <a:off x="6190089" y="5832851"/>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5" name="Rectangle 54"/>
            <p:cNvSpPr/>
            <p:nvPr/>
          </p:nvSpPr>
          <p:spPr>
            <a:xfrm>
              <a:off x="6615139" y="5832851"/>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6" name="Rectangle 55"/>
            <p:cNvSpPr/>
            <p:nvPr/>
          </p:nvSpPr>
          <p:spPr>
            <a:xfrm>
              <a:off x="7040190" y="5832851"/>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7" name="Rectangle 56"/>
            <p:cNvSpPr/>
            <p:nvPr/>
          </p:nvSpPr>
          <p:spPr>
            <a:xfrm>
              <a:off x="7465241" y="5832851"/>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grpSp>
      <p:sp>
        <p:nvSpPr>
          <p:cNvPr id="6" name="Content Placeholder 2"/>
          <p:cNvSpPr txBox="1">
            <a:spLocks/>
          </p:cNvSpPr>
          <p:nvPr/>
        </p:nvSpPr>
        <p:spPr>
          <a:xfrm>
            <a:off x="685800" y="819150"/>
            <a:ext cx="3889593" cy="1828800"/>
          </a:xfrm>
          <a:prstGeom prst="rect">
            <a:avLst/>
          </a:prstGeom>
          <a:solidFill>
            <a:srgbClr val="000000">
              <a:alpha val="40000"/>
            </a:srgbClr>
          </a:solidFill>
          <a:ln>
            <a:noFill/>
          </a:ln>
        </p:spPr>
        <p:style>
          <a:lnRef idx="1">
            <a:schemeClr val="accent3"/>
          </a:lnRef>
          <a:fillRef idx="2">
            <a:schemeClr val="accent3"/>
          </a:fillRef>
          <a:effectRef idx="1">
            <a:schemeClr val="accent3"/>
          </a:effectRef>
          <a:fontRef idx="minor">
            <a:schemeClr val="dk1"/>
          </a:fontRef>
        </p:style>
        <p:txBody>
          <a:bodyPr vert="horz" lIns="81639" tIns="40819" rIns="81639" bIns="40819" rtlCol="0">
            <a:normAutofit/>
          </a:bodyPr>
          <a:lstStyle>
            <a:lvl1pPr marL="306146" indent="-306146" algn="l" defTabSz="816388" rtl="0" eaLnBrk="1" latinLnBrk="0" hangingPunct="1">
              <a:spcBef>
                <a:spcPct val="20000"/>
              </a:spcBef>
              <a:buFont typeface="Arial" pitchFamily="34" charset="0"/>
              <a:buChar char="•"/>
              <a:defRPr sz="2900" kern="1200">
                <a:solidFill>
                  <a:schemeClr val="tx1"/>
                </a:solidFill>
                <a:latin typeface="Arial" pitchFamily="34" charset="0"/>
                <a:ea typeface="+mn-ea"/>
                <a:cs typeface="Arial" pitchFamily="34" charset="0"/>
              </a:defRPr>
            </a:lvl1pPr>
            <a:lvl2pPr marL="663315" indent="-255121" algn="l" defTabSz="816388" rtl="0" eaLnBrk="1" latinLnBrk="0" hangingPunct="1">
              <a:spcBef>
                <a:spcPct val="20000"/>
              </a:spcBef>
              <a:buFont typeface="Arial" pitchFamily="34" charset="0"/>
              <a:buChar char="–"/>
              <a:defRPr sz="2500" kern="1200">
                <a:solidFill>
                  <a:schemeClr val="tx1"/>
                </a:solidFill>
                <a:latin typeface="Arial" pitchFamily="34" charset="0"/>
                <a:ea typeface="+mn-ea"/>
                <a:cs typeface="Arial" pitchFamily="34" charset="0"/>
              </a:defRPr>
            </a:lvl2pPr>
            <a:lvl3pPr marL="1020485" indent="-204097" algn="l" defTabSz="816388" rtl="0" eaLnBrk="1" latinLnBrk="0" hangingPunct="1">
              <a:spcBef>
                <a:spcPct val="20000"/>
              </a:spcBef>
              <a:buFont typeface="Arial" pitchFamily="34" charset="0"/>
              <a:buChar char="•"/>
              <a:defRPr sz="2100" kern="1200">
                <a:solidFill>
                  <a:schemeClr val="tx1"/>
                </a:solidFill>
                <a:latin typeface="Arial" pitchFamily="34" charset="0"/>
                <a:ea typeface="+mn-ea"/>
                <a:cs typeface="Arial" pitchFamily="34" charset="0"/>
              </a:defRPr>
            </a:lvl3pPr>
            <a:lvl4pPr marL="1428679"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1836873"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245066"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3260"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454"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648"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AU" b="1" spc="50" dirty="0" smtClean="0">
                <a:ln w="13500">
                  <a:noFill/>
                  <a:prstDash val="solid"/>
                </a:ln>
                <a:solidFill>
                  <a:schemeClr val="bg1">
                    <a:alpha val="95000"/>
                  </a:schemeClr>
                </a:solidFill>
              </a:rPr>
              <a:t>Screen space tiles</a:t>
            </a:r>
          </a:p>
          <a:p>
            <a:pPr lvl="1"/>
            <a:r>
              <a:rPr lang="en-AU" b="1" spc="50" dirty="0" smtClean="0">
                <a:ln w="13500">
                  <a:noFill/>
                  <a:prstDash val="solid"/>
                </a:ln>
                <a:solidFill>
                  <a:schemeClr val="bg1">
                    <a:alpha val="95000"/>
                  </a:schemeClr>
                </a:solidFill>
              </a:rPr>
              <a:t>E.g. 32x32 pixels</a:t>
            </a:r>
          </a:p>
          <a:p>
            <a:pPr lvl="1"/>
            <a:r>
              <a:rPr lang="en-AU" b="1" spc="50" dirty="0">
                <a:ln w="13500">
                  <a:noFill/>
                  <a:prstDash val="solid"/>
                </a:ln>
                <a:solidFill>
                  <a:schemeClr val="bg1">
                    <a:alpha val="95000"/>
                  </a:schemeClr>
                </a:solidFill>
              </a:rPr>
              <a:t>Each contains list of </a:t>
            </a:r>
            <a:r>
              <a:rPr lang="en-AU" b="1" spc="50" dirty="0" smtClean="0">
                <a:ln w="13500">
                  <a:noFill/>
                  <a:prstDash val="solid"/>
                </a:ln>
                <a:solidFill>
                  <a:schemeClr val="bg1">
                    <a:alpha val="95000"/>
                  </a:schemeClr>
                </a:solidFill>
              </a:rPr>
              <a:t>lights</a:t>
            </a:r>
            <a:endParaRPr lang="en-AU" b="1" spc="50" dirty="0">
              <a:ln w="13500">
                <a:noFill/>
                <a:prstDash val="solid"/>
              </a:ln>
              <a:solidFill>
                <a:schemeClr val="bg1">
                  <a:alpha val="95000"/>
                </a:schemeClr>
              </a:solidFill>
            </a:endParaRPr>
          </a:p>
        </p:txBody>
      </p:sp>
      <p:sp>
        <p:nvSpPr>
          <p:cNvPr id="2" name="Title 1"/>
          <p:cNvSpPr>
            <a:spLocks noGrp="1"/>
          </p:cNvSpPr>
          <p:nvPr>
            <p:ph type="title"/>
          </p:nvPr>
        </p:nvSpPr>
        <p:spPr>
          <a:xfrm>
            <a:off x="457200" y="28094"/>
            <a:ext cx="8229600" cy="857250"/>
          </a:xfrm>
        </p:spPr>
        <p:txBody>
          <a:bodyPr/>
          <a:lstStyle/>
          <a:p>
            <a:r>
              <a:rPr lang="en-AU" dirty="0"/>
              <a:t>Tiled </a:t>
            </a:r>
            <a:r>
              <a:rPr lang="en-AU" dirty="0" smtClean="0"/>
              <a:t>Shading Grid Construction</a:t>
            </a:r>
            <a:endParaRPr lang="en-AU" dirty="0"/>
          </a:p>
        </p:txBody>
      </p:sp>
    </p:spTree>
    <p:extLst>
      <p:ext uri="{BB962C8B-B14F-4D97-AF65-F5344CB8AC3E}">
        <p14:creationId xmlns:p14="http://schemas.microsoft.com/office/powerpoint/2010/main" val="2845799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66800" y="819149"/>
            <a:ext cx="7010400" cy="39433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8800"/>
            <a:ext cx="8229600" cy="857250"/>
          </a:xfrm>
        </p:spPr>
        <p:txBody>
          <a:bodyPr/>
          <a:lstStyle/>
          <a:p>
            <a:r>
              <a:rPr lang="en-AU" dirty="0"/>
              <a:t>Tiled Shading Grid Construction</a:t>
            </a:r>
          </a:p>
        </p:txBody>
      </p:sp>
      <p:grpSp>
        <p:nvGrpSpPr>
          <p:cNvPr id="8" name="Group 15"/>
          <p:cNvGrpSpPr/>
          <p:nvPr/>
        </p:nvGrpSpPr>
        <p:grpSpPr>
          <a:xfrm>
            <a:off x="1066800" y="819149"/>
            <a:ext cx="7010400" cy="4009822"/>
            <a:chOff x="1945332" y="2857496"/>
            <a:chExt cx="5944960" cy="3400409"/>
          </a:xfrm>
        </p:grpSpPr>
        <p:grpSp>
          <p:nvGrpSpPr>
            <p:cNvPr id="9" name="Group 81"/>
            <p:cNvGrpSpPr/>
            <p:nvPr/>
          </p:nvGrpSpPr>
          <p:grpSpPr>
            <a:xfrm>
              <a:off x="1945332" y="2857497"/>
              <a:ext cx="3400408" cy="3400408"/>
              <a:chOff x="4648200" y="2286000"/>
              <a:chExt cx="3657600" cy="3657600"/>
            </a:xfrm>
          </p:grpSpPr>
          <p:sp>
            <p:nvSpPr>
              <p:cNvPr id="58" name="Rectangle 57"/>
              <p:cNvSpPr/>
              <p:nvPr/>
            </p:nvSpPr>
            <p:spPr>
              <a:xfrm>
                <a:off x="4648200" y="2286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9" name="Rectangle 58"/>
              <p:cNvSpPr/>
              <p:nvPr/>
            </p:nvSpPr>
            <p:spPr>
              <a:xfrm>
                <a:off x="5105400" y="2286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0" name="Rectangle 59"/>
              <p:cNvSpPr/>
              <p:nvPr/>
            </p:nvSpPr>
            <p:spPr>
              <a:xfrm>
                <a:off x="5562600" y="2286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1" name="Rectangle 60"/>
              <p:cNvSpPr/>
              <p:nvPr/>
            </p:nvSpPr>
            <p:spPr>
              <a:xfrm>
                <a:off x="6019800" y="2286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2" name="Rectangle 61"/>
              <p:cNvSpPr/>
              <p:nvPr/>
            </p:nvSpPr>
            <p:spPr>
              <a:xfrm>
                <a:off x="6477000" y="2286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3" name="Rectangle 62"/>
              <p:cNvSpPr/>
              <p:nvPr/>
            </p:nvSpPr>
            <p:spPr>
              <a:xfrm>
                <a:off x="6934200" y="2286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4" name="Rectangle 63"/>
              <p:cNvSpPr/>
              <p:nvPr/>
            </p:nvSpPr>
            <p:spPr>
              <a:xfrm>
                <a:off x="7391400" y="2286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5" name="Rectangle 64"/>
              <p:cNvSpPr/>
              <p:nvPr/>
            </p:nvSpPr>
            <p:spPr>
              <a:xfrm>
                <a:off x="7848600" y="2286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6" name="Rectangle 65"/>
              <p:cNvSpPr/>
              <p:nvPr/>
            </p:nvSpPr>
            <p:spPr>
              <a:xfrm>
                <a:off x="4648200" y="2743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7" name="Rectangle 66"/>
              <p:cNvSpPr/>
              <p:nvPr/>
            </p:nvSpPr>
            <p:spPr>
              <a:xfrm>
                <a:off x="5105400" y="2743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8" name="Rectangle 67"/>
              <p:cNvSpPr/>
              <p:nvPr/>
            </p:nvSpPr>
            <p:spPr>
              <a:xfrm>
                <a:off x="5562600" y="2743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9" name="Rectangle 68"/>
              <p:cNvSpPr/>
              <p:nvPr/>
            </p:nvSpPr>
            <p:spPr>
              <a:xfrm>
                <a:off x="6019800" y="2743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0" name="Rectangle 69"/>
              <p:cNvSpPr/>
              <p:nvPr/>
            </p:nvSpPr>
            <p:spPr>
              <a:xfrm>
                <a:off x="6477000" y="2743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1" name="Rectangle 70"/>
              <p:cNvSpPr/>
              <p:nvPr/>
            </p:nvSpPr>
            <p:spPr>
              <a:xfrm>
                <a:off x="6934200" y="2743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2" name="Rectangle 71"/>
              <p:cNvSpPr/>
              <p:nvPr/>
            </p:nvSpPr>
            <p:spPr>
              <a:xfrm>
                <a:off x="7391400" y="2743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3" name="Rectangle 72"/>
              <p:cNvSpPr/>
              <p:nvPr/>
            </p:nvSpPr>
            <p:spPr>
              <a:xfrm>
                <a:off x="7848600" y="2743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4" name="Rectangle 73"/>
              <p:cNvSpPr/>
              <p:nvPr/>
            </p:nvSpPr>
            <p:spPr>
              <a:xfrm>
                <a:off x="4648200" y="3200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5" name="Rectangle 74"/>
              <p:cNvSpPr/>
              <p:nvPr/>
            </p:nvSpPr>
            <p:spPr>
              <a:xfrm>
                <a:off x="5105400" y="3200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6" name="Rectangle 75"/>
              <p:cNvSpPr/>
              <p:nvPr/>
            </p:nvSpPr>
            <p:spPr>
              <a:xfrm>
                <a:off x="5562600" y="3200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7" name="Rectangle 76"/>
              <p:cNvSpPr/>
              <p:nvPr/>
            </p:nvSpPr>
            <p:spPr>
              <a:xfrm>
                <a:off x="6019800" y="3200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8" name="Rectangle 77"/>
              <p:cNvSpPr/>
              <p:nvPr/>
            </p:nvSpPr>
            <p:spPr>
              <a:xfrm>
                <a:off x="6477000" y="3200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9" name="Rectangle 78"/>
              <p:cNvSpPr/>
              <p:nvPr/>
            </p:nvSpPr>
            <p:spPr>
              <a:xfrm>
                <a:off x="6934200" y="3200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0" name="Rectangle 79"/>
              <p:cNvSpPr/>
              <p:nvPr/>
            </p:nvSpPr>
            <p:spPr>
              <a:xfrm>
                <a:off x="7391400" y="3200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1" name="Rectangle 80"/>
              <p:cNvSpPr/>
              <p:nvPr/>
            </p:nvSpPr>
            <p:spPr>
              <a:xfrm>
                <a:off x="7848600" y="3200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2" name="Rectangle 81"/>
              <p:cNvSpPr/>
              <p:nvPr/>
            </p:nvSpPr>
            <p:spPr>
              <a:xfrm>
                <a:off x="4648200" y="36576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3" name="Rectangle 82"/>
              <p:cNvSpPr/>
              <p:nvPr/>
            </p:nvSpPr>
            <p:spPr>
              <a:xfrm>
                <a:off x="5105400" y="36576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4" name="Rectangle 83"/>
              <p:cNvSpPr/>
              <p:nvPr/>
            </p:nvSpPr>
            <p:spPr>
              <a:xfrm>
                <a:off x="5562600" y="36576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5" name="Rectangle 84"/>
              <p:cNvSpPr/>
              <p:nvPr/>
            </p:nvSpPr>
            <p:spPr>
              <a:xfrm>
                <a:off x="6019800" y="36576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6" name="Rectangle 85"/>
              <p:cNvSpPr/>
              <p:nvPr/>
            </p:nvSpPr>
            <p:spPr>
              <a:xfrm>
                <a:off x="6477000" y="36576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7" name="Rectangle 86"/>
              <p:cNvSpPr/>
              <p:nvPr/>
            </p:nvSpPr>
            <p:spPr>
              <a:xfrm>
                <a:off x="6934200" y="36576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8" name="Rectangle 87"/>
              <p:cNvSpPr/>
              <p:nvPr/>
            </p:nvSpPr>
            <p:spPr>
              <a:xfrm>
                <a:off x="7391400" y="36576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9" name="Rectangle 88"/>
              <p:cNvSpPr/>
              <p:nvPr/>
            </p:nvSpPr>
            <p:spPr>
              <a:xfrm>
                <a:off x="7848600" y="36576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0" name="Rectangle 89"/>
              <p:cNvSpPr/>
              <p:nvPr/>
            </p:nvSpPr>
            <p:spPr>
              <a:xfrm>
                <a:off x="4648200" y="41148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1" name="Rectangle 90"/>
              <p:cNvSpPr/>
              <p:nvPr/>
            </p:nvSpPr>
            <p:spPr>
              <a:xfrm>
                <a:off x="5105400" y="41148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2" name="Rectangle 91"/>
              <p:cNvSpPr/>
              <p:nvPr/>
            </p:nvSpPr>
            <p:spPr>
              <a:xfrm>
                <a:off x="5562600" y="41148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3" name="Rectangle 92"/>
              <p:cNvSpPr/>
              <p:nvPr/>
            </p:nvSpPr>
            <p:spPr>
              <a:xfrm>
                <a:off x="6019800" y="41148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4" name="Rectangle 93"/>
              <p:cNvSpPr/>
              <p:nvPr/>
            </p:nvSpPr>
            <p:spPr>
              <a:xfrm>
                <a:off x="6477000" y="41148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5" name="Rectangle 94"/>
              <p:cNvSpPr/>
              <p:nvPr/>
            </p:nvSpPr>
            <p:spPr>
              <a:xfrm>
                <a:off x="6934200" y="41148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6" name="Rectangle 95"/>
              <p:cNvSpPr/>
              <p:nvPr/>
            </p:nvSpPr>
            <p:spPr>
              <a:xfrm>
                <a:off x="7391400" y="41148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7" name="Rectangle 96"/>
              <p:cNvSpPr/>
              <p:nvPr/>
            </p:nvSpPr>
            <p:spPr>
              <a:xfrm>
                <a:off x="7848600" y="41148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8" name="Rectangle 97"/>
              <p:cNvSpPr/>
              <p:nvPr/>
            </p:nvSpPr>
            <p:spPr>
              <a:xfrm>
                <a:off x="4648200" y="4572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9" name="Rectangle 98"/>
              <p:cNvSpPr/>
              <p:nvPr/>
            </p:nvSpPr>
            <p:spPr>
              <a:xfrm>
                <a:off x="5105400" y="4572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0" name="Rectangle 99"/>
              <p:cNvSpPr/>
              <p:nvPr/>
            </p:nvSpPr>
            <p:spPr>
              <a:xfrm>
                <a:off x="5562600" y="4572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1" name="Rectangle 100"/>
              <p:cNvSpPr/>
              <p:nvPr/>
            </p:nvSpPr>
            <p:spPr>
              <a:xfrm>
                <a:off x="6019800" y="4572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2" name="Rectangle 101"/>
              <p:cNvSpPr/>
              <p:nvPr/>
            </p:nvSpPr>
            <p:spPr>
              <a:xfrm>
                <a:off x="6477000" y="4572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3" name="Rectangle 102"/>
              <p:cNvSpPr/>
              <p:nvPr/>
            </p:nvSpPr>
            <p:spPr>
              <a:xfrm>
                <a:off x="6934200" y="4572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4" name="Rectangle 103"/>
              <p:cNvSpPr/>
              <p:nvPr/>
            </p:nvSpPr>
            <p:spPr>
              <a:xfrm>
                <a:off x="7391400" y="4572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5" name="Rectangle 104"/>
              <p:cNvSpPr/>
              <p:nvPr/>
            </p:nvSpPr>
            <p:spPr>
              <a:xfrm>
                <a:off x="7848600" y="4572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6" name="Rectangle 105"/>
              <p:cNvSpPr/>
              <p:nvPr/>
            </p:nvSpPr>
            <p:spPr>
              <a:xfrm>
                <a:off x="4648200" y="5029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7" name="Rectangle 106"/>
              <p:cNvSpPr/>
              <p:nvPr/>
            </p:nvSpPr>
            <p:spPr>
              <a:xfrm>
                <a:off x="5105400" y="5029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8" name="Rectangle 107"/>
              <p:cNvSpPr/>
              <p:nvPr/>
            </p:nvSpPr>
            <p:spPr>
              <a:xfrm>
                <a:off x="5562600" y="5029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9" name="Rectangle 108"/>
              <p:cNvSpPr/>
              <p:nvPr/>
            </p:nvSpPr>
            <p:spPr>
              <a:xfrm>
                <a:off x="6019800" y="5029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0" name="Rectangle 109"/>
              <p:cNvSpPr/>
              <p:nvPr/>
            </p:nvSpPr>
            <p:spPr>
              <a:xfrm>
                <a:off x="6477000" y="5029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1" name="Rectangle 110"/>
              <p:cNvSpPr/>
              <p:nvPr/>
            </p:nvSpPr>
            <p:spPr>
              <a:xfrm>
                <a:off x="6934200" y="5029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2" name="Rectangle 111"/>
              <p:cNvSpPr/>
              <p:nvPr/>
            </p:nvSpPr>
            <p:spPr>
              <a:xfrm>
                <a:off x="7391400" y="5029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3" name="Rectangle 112"/>
              <p:cNvSpPr/>
              <p:nvPr/>
            </p:nvSpPr>
            <p:spPr>
              <a:xfrm>
                <a:off x="7848600" y="5029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4" name="Rectangle 113"/>
              <p:cNvSpPr/>
              <p:nvPr/>
            </p:nvSpPr>
            <p:spPr>
              <a:xfrm>
                <a:off x="4648200" y="5486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5" name="Rectangle 114"/>
              <p:cNvSpPr/>
              <p:nvPr/>
            </p:nvSpPr>
            <p:spPr>
              <a:xfrm>
                <a:off x="5105400" y="5486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6" name="Rectangle 115"/>
              <p:cNvSpPr/>
              <p:nvPr/>
            </p:nvSpPr>
            <p:spPr>
              <a:xfrm>
                <a:off x="5562600" y="5486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7" name="Rectangle 116"/>
              <p:cNvSpPr/>
              <p:nvPr/>
            </p:nvSpPr>
            <p:spPr>
              <a:xfrm>
                <a:off x="6019800" y="5486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8" name="Rectangle 117"/>
              <p:cNvSpPr/>
              <p:nvPr/>
            </p:nvSpPr>
            <p:spPr>
              <a:xfrm>
                <a:off x="6477000" y="5486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9" name="Rectangle 118"/>
              <p:cNvSpPr/>
              <p:nvPr/>
            </p:nvSpPr>
            <p:spPr>
              <a:xfrm>
                <a:off x="6934200" y="5486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20" name="Rectangle 119"/>
              <p:cNvSpPr/>
              <p:nvPr/>
            </p:nvSpPr>
            <p:spPr>
              <a:xfrm>
                <a:off x="7391400" y="5486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21" name="Rectangle 120"/>
              <p:cNvSpPr/>
              <p:nvPr/>
            </p:nvSpPr>
            <p:spPr>
              <a:xfrm>
                <a:off x="7848600" y="5486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grpSp>
        <p:sp>
          <p:nvSpPr>
            <p:cNvPr id="10" name="Rectangle 9"/>
            <p:cNvSpPr/>
            <p:nvPr/>
          </p:nvSpPr>
          <p:spPr>
            <a:xfrm>
              <a:off x="5339987" y="2857496"/>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 name="Rectangle 10"/>
            <p:cNvSpPr/>
            <p:nvPr/>
          </p:nvSpPr>
          <p:spPr>
            <a:xfrm>
              <a:off x="5765038" y="2857496"/>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2" name="Rectangle 11"/>
            <p:cNvSpPr/>
            <p:nvPr/>
          </p:nvSpPr>
          <p:spPr>
            <a:xfrm>
              <a:off x="6190089" y="2857496"/>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3" name="Rectangle 12"/>
            <p:cNvSpPr/>
            <p:nvPr/>
          </p:nvSpPr>
          <p:spPr>
            <a:xfrm>
              <a:off x="6615139" y="2857496"/>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4" name="Rectangle 13"/>
            <p:cNvSpPr/>
            <p:nvPr/>
          </p:nvSpPr>
          <p:spPr>
            <a:xfrm>
              <a:off x="7040190" y="2857496"/>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5" name="Rectangle 14"/>
            <p:cNvSpPr/>
            <p:nvPr/>
          </p:nvSpPr>
          <p:spPr>
            <a:xfrm>
              <a:off x="7465241" y="2857496"/>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6" name="Rectangle 15"/>
            <p:cNvSpPr/>
            <p:nvPr/>
          </p:nvSpPr>
          <p:spPr>
            <a:xfrm>
              <a:off x="5339987" y="3282547"/>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7" name="Rectangle 16"/>
            <p:cNvSpPr/>
            <p:nvPr/>
          </p:nvSpPr>
          <p:spPr>
            <a:xfrm>
              <a:off x="5765038" y="3282547"/>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8" name="Rectangle 17"/>
            <p:cNvSpPr/>
            <p:nvPr/>
          </p:nvSpPr>
          <p:spPr>
            <a:xfrm>
              <a:off x="6190089" y="3282547"/>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9" name="Rectangle 18"/>
            <p:cNvSpPr/>
            <p:nvPr/>
          </p:nvSpPr>
          <p:spPr>
            <a:xfrm>
              <a:off x="6615139" y="3282547"/>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0" name="Rectangle 19"/>
            <p:cNvSpPr/>
            <p:nvPr/>
          </p:nvSpPr>
          <p:spPr>
            <a:xfrm>
              <a:off x="7040190" y="3282547"/>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1" name="Rectangle 20"/>
            <p:cNvSpPr/>
            <p:nvPr/>
          </p:nvSpPr>
          <p:spPr>
            <a:xfrm>
              <a:off x="7465241" y="3282547"/>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2" name="Rectangle 21"/>
            <p:cNvSpPr/>
            <p:nvPr/>
          </p:nvSpPr>
          <p:spPr>
            <a:xfrm>
              <a:off x="5339987" y="3707598"/>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3" name="Rectangle 22"/>
            <p:cNvSpPr/>
            <p:nvPr/>
          </p:nvSpPr>
          <p:spPr>
            <a:xfrm>
              <a:off x="5765038" y="3707598"/>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4" name="Rectangle 23"/>
            <p:cNvSpPr/>
            <p:nvPr/>
          </p:nvSpPr>
          <p:spPr>
            <a:xfrm>
              <a:off x="6190089" y="3707598"/>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5" name="Rectangle 24"/>
            <p:cNvSpPr/>
            <p:nvPr/>
          </p:nvSpPr>
          <p:spPr>
            <a:xfrm>
              <a:off x="6615139" y="3707598"/>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6" name="Rectangle 25"/>
            <p:cNvSpPr/>
            <p:nvPr/>
          </p:nvSpPr>
          <p:spPr>
            <a:xfrm>
              <a:off x="7040190" y="3707598"/>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7" name="Rectangle 26"/>
            <p:cNvSpPr/>
            <p:nvPr/>
          </p:nvSpPr>
          <p:spPr>
            <a:xfrm>
              <a:off x="7465241" y="3707598"/>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8" name="Rectangle 27"/>
            <p:cNvSpPr/>
            <p:nvPr/>
          </p:nvSpPr>
          <p:spPr>
            <a:xfrm>
              <a:off x="5339987" y="4132648"/>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9" name="Rectangle 28"/>
            <p:cNvSpPr/>
            <p:nvPr/>
          </p:nvSpPr>
          <p:spPr>
            <a:xfrm>
              <a:off x="5765038" y="4132648"/>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0" name="Rectangle 29"/>
            <p:cNvSpPr/>
            <p:nvPr/>
          </p:nvSpPr>
          <p:spPr>
            <a:xfrm>
              <a:off x="6190089" y="4132648"/>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1" name="Rectangle 30"/>
            <p:cNvSpPr/>
            <p:nvPr/>
          </p:nvSpPr>
          <p:spPr>
            <a:xfrm>
              <a:off x="6615139" y="4132648"/>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2" name="Rectangle 31"/>
            <p:cNvSpPr/>
            <p:nvPr/>
          </p:nvSpPr>
          <p:spPr>
            <a:xfrm>
              <a:off x="7040190" y="4132648"/>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3" name="Rectangle 32"/>
            <p:cNvSpPr/>
            <p:nvPr/>
          </p:nvSpPr>
          <p:spPr>
            <a:xfrm>
              <a:off x="7465241" y="4132648"/>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4" name="Rectangle 33"/>
            <p:cNvSpPr/>
            <p:nvPr/>
          </p:nvSpPr>
          <p:spPr>
            <a:xfrm>
              <a:off x="5339987" y="4557699"/>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5" name="Rectangle 34"/>
            <p:cNvSpPr/>
            <p:nvPr/>
          </p:nvSpPr>
          <p:spPr>
            <a:xfrm>
              <a:off x="5765038" y="4557699"/>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6" name="Rectangle 35"/>
            <p:cNvSpPr/>
            <p:nvPr/>
          </p:nvSpPr>
          <p:spPr>
            <a:xfrm>
              <a:off x="6190089" y="4557699"/>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7" name="Rectangle 36"/>
            <p:cNvSpPr/>
            <p:nvPr/>
          </p:nvSpPr>
          <p:spPr>
            <a:xfrm>
              <a:off x="6615139" y="4557699"/>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8" name="Rectangle 37"/>
            <p:cNvSpPr/>
            <p:nvPr/>
          </p:nvSpPr>
          <p:spPr>
            <a:xfrm>
              <a:off x="7040190" y="4557699"/>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9" name="Rectangle 38"/>
            <p:cNvSpPr/>
            <p:nvPr/>
          </p:nvSpPr>
          <p:spPr>
            <a:xfrm>
              <a:off x="7465241" y="4557699"/>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0" name="Rectangle 39"/>
            <p:cNvSpPr/>
            <p:nvPr/>
          </p:nvSpPr>
          <p:spPr>
            <a:xfrm>
              <a:off x="5339987" y="4982750"/>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1" name="Rectangle 40"/>
            <p:cNvSpPr/>
            <p:nvPr/>
          </p:nvSpPr>
          <p:spPr>
            <a:xfrm>
              <a:off x="5765038" y="4982750"/>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2" name="Rectangle 41"/>
            <p:cNvSpPr/>
            <p:nvPr/>
          </p:nvSpPr>
          <p:spPr>
            <a:xfrm>
              <a:off x="6190089" y="4982750"/>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3" name="Rectangle 42"/>
            <p:cNvSpPr/>
            <p:nvPr/>
          </p:nvSpPr>
          <p:spPr>
            <a:xfrm>
              <a:off x="6615139" y="4982750"/>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4" name="Rectangle 43"/>
            <p:cNvSpPr/>
            <p:nvPr/>
          </p:nvSpPr>
          <p:spPr>
            <a:xfrm>
              <a:off x="7040190" y="4982750"/>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5" name="Rectangle 44"/>
            <p:cNvSpPr/>
            <p:nvPr/>
          </p:nvSpPr>
          <p:spPr>
            <a:xfrm>
              <a:off x="7465241" y="4982750"/>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6" name="Rectangle 45"/>
            <p:cNvSpPr/>
            <p:nvPr/>
          </p:nvSpPr>
          <p:spPr>
            <a:xfrm>
              <a:off x="5339987" y="5407801"/>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7" name="Rectangle 46"/>
            <p:cNvSpPr/>
            <p:nvPr/>
          </p:nvSpPr>
          <p:spPr>
            <a:xfrm>
              <a:off x="5765038" y="5407801"/>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8" name="Rectangle 47"/>
            <p:cNvSpPr/>
            <p:nvPr/>
          </p:nvSpPr>
          <p:spPr>
            <a:xfrm>
              <a:off x="6190089" y="5407801"/>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9" name="Rectangle 48"/>
            <p:cNvSpPr/>
            <p:nvPr/>
          </p:nvSpPr>
          <p:spPr>
            <a:xfrm>
              <a:off x="6615139" y="5407801"/>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0" name="Rectangle 49"/>
            <p:cNvSpPr/>
            <p:nvPr/>
          </p:nvSpPr>
          <p:spPr>
            <a:xfrm>
              <a:off x="7040190" y="5407801"/>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1" name="Rectangle 50"/>
            <p:cNvSpPr/>
            <p:nvPr/>
          </p:nvSpPr>
          <p:spPr>
            <a:xfrm>
              <a:off x="7465241" y="5407801"/>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2" name="Rectangle 51"/>
            <p:cNvSpPr/>
            <p:nvPr/>
          </p:nvSpPr>
          <p:spPr>
            <a:xfrm>
              <a:off x="5339987" y="5832851"/>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3" name="Rectangle 52"/>
            <p:cNvSpPr/>
            <p:nvPr/>
          </p:nvSpPr>
          <p:spPr>
            <a:xfrm>
              <a:off x="5765038" y="5832851"/>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4" name="Rectangle 53"/>
            <p:cNvSpPr/>
            <p:nvPr/>
          </p:nvSpPr>
          <p:spPr>
            <a:xfrm>
              <a:off x="6190089" y="5832851"/>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5" name="Rectangle 54"/>
            <p:cNvSpPr/>
            <p:nvPr/>
          </p:nvSpPr>
          <p:spPr>
            <a:xfrm>
              <a:off x="6615139" y="5832851"/>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6" name="Rectangle 55"/>
            <p:cNvSpPr/>
            <p:nvPr/>
          </p:nvSpPr>
          <p:spPr>
            <a:xfrm>
              <a:off x="7040190" y="5832851"/>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7" name="Rectangle 56"/>
            <p:cNvSpPr/>
            <p:nvPr/>
          </p:nvSpPr>
          <p:spPr>
            <a:xfrm>
              <a:off x="7465241" y="5832851"/>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grpSp>
      <p:sp>
        <p:nvSpPr>
          <p:cNvPr id="143" name="Rectangle 142"/>
          <p:cNvSpPr/>
          <p:nvPr/>
        </p:nvSpPr>
        <p:spPr>
          <a:xfrm>
            <a:off x="3771900" y="844550"/>
            <a:ext cx="3289300" cy="3448050"/>
          </a:xfrm>
          <a:prstGeom prst="rect">
            <a:avLst/>
          </a:prstGeom>
          <a:solidFill>
            <a:srgbClr val="33CC33">
              <a:alpha val="20000"/>
            </a:srgbClr>
          </a:solidFill>
          <a:ln w="38100">
            <a:solidFill>
              <a:srgbClr val="00B050"/>
            </a:solidFill>
          </a:ln>
        </p:spPr>
        <p:style>
          <a:lnRef idx="1">
            <a:schemeClr val="accent6"/>
          </a:lnRef>
          <a:fillRef idx="2">
            <a:schemeClr val="accent6"/>
          </a:fillRef>
          <a:effectRef idx="1">
            <a:schemeClr val="accent6"/>
          </a:effectRef>
          <a:fontRef idx="minor">
            <a:schemeClr val="dk1"/>
          </a:fontRef>
        </p:style>
        <p:txBody>
          <a:bodyPr lIns="114300" tIns="57150" rIns="114300" bIns="57150" rtlCol="0" anchor="ctr"/>
          <a:lstStyle/>
          <a:p>
            <a:pPr algn="ctr"/>
            <a:endParaRPr lang="en-US"/>
          </a:p>
        </p:txBody>
      </p:sp>
      <p:sp>
        <p:nvSpPr>
          <p:cNvPr id="182" name="Content Placeholder 2"/>
          <p:cNvSpPr txBox="1">
            <a:spLocks/>
          </p:cNvSpPr>
          <p:nvPr/>
        </p:nvSpPr>
        <p:spPr>
          <a:xfrm>
            <a:off x="609601" y="819150"/>
            <a:ext cx="3162300" cy="2133600"/>
          </a:xfrm>
          <a:prstGeom prst="rect">
            <a:avLst/>
          </a:prstGeom>
          <a:solidFill>
            <a:srgbClr val="000000">
              <a:alpha val="30196"/>
            </a:srgbClr>
          </a:solidFill>
          <a:ln>
            <a:noFill/>
          </a:ln>
        </p:spPr>
        <p:style>
          <a:lnRef idx="1">
            <a:schemeClr val="accent3"/>
          </a:lnRef>
          <a:fillRef idx="2">
            <a:schemeClr val="accent3"/>
          </a:fillRef>
          <a:effectRef idx="1">
            <a:schemeClr val="accent3"/>
          </a:effectRef>
          <a:fontRef idx="minor">
            <a:schemeClr val="dk1"/>
          </a:fontRef>
        </p:style>
        <p:txBody>
          <a:bodyPr vert="horz" lIns="81639" tIns="40819" rIns="81639" bIns="40819" rtlCol="0">
            <a:normAutofit/>
          </a:bodyPr>
          <a:lstStyle>
            <a:lvl1pPr marL="306146" indent="-306146" algn="l" defTabSz="816388" rtl="0" eaLnBrk="1" latinLnBrk="0" hangingPunct="1">
              <a:spcBef>
                <a:spcPct val="20000"/>
              </a:spcBef>
              <a:buFont typeface="Arial" pitchFamily="34" charset="0"/>
              <a:buChar char="•"/>
              <a:defRPr sz="2900" kern="1200">
                <a:solidFill>
                  <a:schemeClr val="tx1"/>
                </a:solidFill>
                <a:latin typeface="Arial" pitchFamily="34" charset="0"/>
                <a:ea typeface="+mn-ea"/>
                <a:cs typeface="Arial" pitchFamily="34" charset="0"/>
              </a:defRPr>
            </a:lvl1pPr>
            <a:lvl2pPr marL="663315" indent="-255121" algn="l" defTabSz="816388" rtl="0" eaLnBrk="1" latinLnBrk="0" hangingPunct="1">
              <a:spcBef>
                <a:spcPct val="20000"/>
              </a:spcBef>
              <a:buFont typeface="Arial" pitchFamily="34" charset="0"/>
              <a:buChar char="–"/>
              <a:defRPr sz="2500" kern="1200">
                <a:solidFill>
                  <a:schemeClr val="tx1"/>
                </a:solidFill>
                <a:latin typeface="Arial" pitchFamily="34" charset="0"/>
                <a:ea typeface="+mn-ea"/>
                <a:cs typeface="Arial" pitchFamily="34" charset="0"/>
              </a:defRPr>
            </a:lvl2pPr>
            <a:lvl3pPr marL="1020485" indent="-204097" algn="l" defTabSz="816388" rtl="0" eaLnBrk="1" latinLnBrk="0" hangingPunct="1">
              <a:spcBef>
                <a:spcPct val="20000"/>
              </a:spcBef>
              <a:buFont typeface="Arial" pitchFamily="34" charset="0"/>
              <a:buChar char="•"/>
              <a:defRPr sz="2100" kern="1200">
                <a:solidFill>
                  <a:schemeClr val="tx1"/>
                </a:solidFill>
                <a:latin typeface="Arial" pitchFamily="34" charset="0"/>
                <a:ea typeface="+mn-ea"/>
                <a:cs typeface="Arial" pitchFamily="34" charset="0"/>
              </a:defRPr>
            </a:lvl3pPr>
            <a:lvl4pPr marL="1428679"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1836873"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245066"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3260"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454"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648"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AU"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For each Light</a:t>
            </a:r>
          </a:p>
          <a:p>
            <a:pPr lvl="1"/>
            <a:r>
              <a:rPr lang="en-AU"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Find screen space </a:t>
            </a:r>
            <a:r>
              <a:rPr lang="en-AU"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AABB</a:t>
            </a:r>
            <a:endParaRPr lang="en-AU"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Tree>
    <p:extLst>
      <p:ext uri="{BB962C8B-B14F-4D97-AF65-F5344CB8AC3E}">
        <p14:creationId xmlns:p14="http://schemas.microsoft.com/office/powerpoint/2010/main" val="3090803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66800" y="819149"/>
            <a:ext cx="7010400" cy="39433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8800"/>
            <a:ext cx="8229600" cy="857250"/>
          </a:xfrm>
        </p:spPr>
        <p:txBody>
          <a:bodyPr/>
          <a:lstStyle/>
          <a:p>
            <a:r>
              <a:rPr lang="en-AU" dirty="0"/>
              <a:t>Tiled Shading Grid Construction</a:t>
            </a:r>
          </a:p>
        </p:txBody>
      </p:sp>
      <p:grpSp>
        <p:nvGrpSpPr>
          <p:cNvPr id="8" name="Group 15"/>
          <p:cNvGrpSpPr/>
          <p:nvPr/>
        </p:nvGrpSpPr>
        <p:grpSpPr>
          <a:xfrm>
            <a:off x="1066800" y="819149"/>
            <a:ext cx="7010400" cy="4009822"/>
            <a:chOff x="1945332" y="2857496"/>
            <a:chExt cx="5944960" cy="3400409"/>
          </a:xfrm>
        </p:grpSpPr>
        <p:grpSp>
          <p:nvGrpSpPr>
            <p:cNvPr id="9" name="Group 81"/>
            <p:cNvGrpSpPr/>
            <p:nvPr/>
          </p:nvGrpSpPr>
          <p:grpSpPr>
            <a:xfrm>
              <a:off x="1945332" y="2857497"/>
              <a:ext cx="3400408" cy="3400408"/>
              <a:chOff x="4648200" y="2286000"/>
              <a:chExt cx="3657600" cy="3657600"/>
            </a:xfrm>
          </p:grpSpPr>
          <p:sp>
            <p:nvSpPr>
              <p:cNvPr id="58" name="Rectangle 57"/>
              <p:cNvSpPr/>
              <p:nvPr/>
            </p:nvSpPr>
            <p:spPr>
              <a:xfrm>
                <a:off x="4648200" y="2286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9" name="Rectangle 58"/>
              <p:cNvSpPr/>
              <p:nvPr/>
            </p:nvSpPr>
            <p:spPr>
              <a:xfrm>
                <a:off x="5105400" y="2286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0" name="Rectangle 59"/>
              <p:cNvSpPr/>
              <p:nvPr/>
            </p:nvSpPr>
            <p:spPr>
              <a:xfrm>
                <a:off x="5562600" y="2286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1" name="Rectangle 60"/>
              <p:cNvSpPr/>
              <p:nvPr/>
            </p:nvSpPr>
            <p:spPr>
              <a:xfrm>
                <a:off x="6019800" y="2286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2" name="Rectangle 61"/>
              <p:cNvSpPr/>
              <p:nvPr/>
            </p:nvSpPr>
            <p:spPr>
              <a:xfrm>
                <a:off x="6477000" y="2286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3" name="Rectangle 62"/>
              <p:cNvSpPr/>
              <p:nvPr/>
            </p:nvSpPr>
            <p:spPr>
              <a:xfrm>
                <a:off x="6934200" y="2286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4" name="Rectangle 63"/>
              <p:cNvSpPr/>
              <p:nvPr/>
            </p:nvSpPr>
            <p:spPr>
              <a:xfrm>
                <a:off x="7391400" y="2286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5" name="Rectangle 64"/>
              <p:cNvSpPr/>
              <p:nvPr/>
            </p:nvSpPr>
            <p:spPr>
              <a:xfrm>
                <a:off x="7848600" y="2286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6" name="Rectangle 65"/>
              <p:cNvSpPr/>
              <p:nvPr/>
            </p:nvSpPr>
            <p:spPr>
              <a:xfrm>
                <a:off x="4648200" y="2743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7" name="Rectangle 66"/>
              <p:cNvSpPr/>
              <p:nvPr/>
            </p:nvSpPr>
            <p:spPr>
              <a:xfrm>
                <a:off x="5105400" y="2743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8" name="Rectangle 67"/>
              <p:cNvSpPr/>
              <p:nvPr/>
            </p:nvSpPr>
            <p:spPr>
              <a:xfrm>
                <a:off x="5562600" y="2743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9" name="Rectangle 68"/>
              <p:cNvSpPr/>
              <p:nvPr/>
            </p:nvSpPr>
            <p:spPr>
              <a:xfrm>
                <a:off x="6019800" y="2743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0" name="Rectangle 69"/>
              <p:cNvSpPr/>
              <p:nvPr/>
            </p:nvSpPr>
            <p:spPr>
              <a:xfrm>
                <a:off x="6477000" y="2743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1" name="Rectangle 70"/>
              <p:cNvSpPr/>
              <p:nvPr/>
            </p:nvSpPr>
            <p:spPr>
              <a:xfrm>
                <a:off x="6934200" y="2743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2" name="Rectangle 71"/>
              <p:cNvSpPr/>
              <p:nvPr/>
            </p:nvSpPr>
            <p:spPr>
              <a:xfrm>
                <a:off x="7391400" y="2743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3" name="Rectangle 72"/>
              <p:cNvSpPr/>
              <p:nvPr/>
            </p:nvSpPr>
            <p:spPr>
              <a:xfrm>
                <a:off x="7848600" y="2743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4" name="Rectangle 73"/>
              <p:cNvSpPr/>
              <p:nvPr/>
            </p:nvSpPr>
            <p:spPr>
              <a:xfrm>
                <a:off x="4648200" y="3200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5" name="Rectangle 74"/>
              <p:cNvSpPr/>
              <p:nvPr/>
            </p:nvSpPr>
            <p:spPr>
              <a:xfrm>
                <a:off x="5105400" y="3200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6" name="Rectangle 75"/>
              <p:cNvSpPr/>
              <p:nvPr/>
            </p:nvSpPr>
            <p:spPr>
              <a:xfrm>
                <a:off x="5562600" y="3200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7" name="Rectangle 76"/>
              <p:cNvSpPr/>
              <p:nvPr/>
            </p:nvSpPr>
            <p:spPr>
              <a:xfrm>
                <a:off x="6019800" y="3200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8" name="Rectangle 77"/>
              <p:cNvSpPr/>
              <p:nvPr/>
            </p:nvSpPr>
            <p:spPr>
              <a:xfrm>
                <a:off x="6477000" y="3200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9" name="Rectangle 78"/>
              <p:cNvSpPr/>
              <p:nvPr/>
            </p:nvSpPr>
            <p:spPr>
              <a:xfrm>
                <a:off x="6934200" y="3200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0" name="Rectangle 79"/>
              <p:cNvSpPr/>
              <p:nvPr/>
            </p:nvSpPr>
            <p:spPr>
              <a:xfrm>
                <a:off x="7391400" y="3200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1" name="Rectangle 80"/>
              <p:cNvSpPr/>
              <p:nvPr/>
            </p:nvSpPr>
            <p:spPr>
              <a:xfrm>
                <a:off x="7848600" y="3200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2" name="Rectangle 81"/>
              <p:cNvSpPr/>
              <p:nvPr/>
            </p:nvSpPr>
            <p:spPr>
              <a:xfrm>
                <a:off x="4648200" y="36576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3" name="Rectangle 82"/>
              <p:cNvSpPr/>
              <p:nvPr/>
            </p:nvSpPr>
            <p:spPr>
              <a:xfrm>
                <a:off x="5105400" y="36576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4" name="Rectangle 83"/>
              <p:cNvSpPr/>
              <p:nvPr/>
            </p:nvSpPr>
            <p:spPr>
              <a:xfrm>
                <a:off x="5562600" y="36576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5" name="Rectangle 84"/>
              <p:cNvSpPr/>
              <p:nvPr/>
            </p:nvSpPr>
            <p:spPr>
              <a:xfrm>
                <a:off x="6019800" y="36576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6" name="Rectangle 85"/>
              <p:cNvSpPr/>
              <p:nvPr/>
            </p:nvSpPr>
            <p:spPr>
              <a:xfrm>
                <a:off x="6477000" y="36576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7" name="Rectangle 86"/>
              <p:cNvSpPr/>
              <p:nvPr/>
            </p:nvSpPr>
            <p:spPr>
              <a:xfrm>
                <a:off x="6934200" y="36576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8" name="Rectangle 87"/>
              <p:cNvSpPr/>
              <p:nvPr/>
            </p:nvSpPr>
            <p:spPr>
              <a:xfrm>
                <a:off x="7391400" y="36576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9" name="Rectangle 88"/>
              <p:cNvSpPr/>
              <p:nvPr/>
            </p:nvSpPr>
            <p:spPr>
              <a:xfrm>
                <a:off x="7848600" y="36576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0" name="Rectangle 89"/>
              <p:cNvSpPr/>
              <p:nvPr/>
            </p:nvSpPr>
            <p:spPr>
              <a:xfrm>
                <a:off x="4648200" y="41148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1" name="Rectangle 90"/>
              <p:cNvSpPr/>
              <p:nvPr/>
            </p:nvSpPr>
            <p:spPr>
              <a:xfrm>
                <a:off x="5105400" y="41148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2" name="Rectangle 91"/>
              <p:cNvSpPr/>
              <p:nvPr/>
            </p:nvSpPr>
            <p:spPr>
              <a:xfrm>
                <a:off x="5562600" y="41148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3" name="Rectangle 92"/>
              <p:cNvSpPr/>
              <p:nvPr/>
            </p:nvSpPr>
            <p:spPr>
              <a:xfrm>
                <a:off x="6019800" y="41148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4" name="Rectangle 93"/>
              <p:cNvSpPr/>
              <p:nvPr/>
            </p:nvSpPr>
            <p:spPr>
              <a:xfrm>
                <a:off x="6477000" y="41148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5" name="Rectangle 94"/>
              <p:cNvSpPr/>
              <p:nvPr/>
            </p:nvSpPr>
            <p:spPr>
              <a:xfrm>
                <a:off x="6934200" y="41148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6" name="Rectangle 95"/>
              <p:cNvSpPr/>
              <p:nvPr/>
            </p:nvSpPr>
            <p:spPr>
              <a:xfrm>
                <a:off x="7391400" y="41148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7" name="Rectangle 96"/>
              <p:cNvSpPr/>
              <p:nvPr/>
            </p:nvSpPr>
            <p:spPr>
              <a:xfrm>
                <a:off x="7848600" y="41148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8" name="Rectangle 97"/>
              <p:cNvSpPr/>
              <p:nvPr/>
            </p:nvSpPr>
            <p:spPr>
              <a:xfrm>
                <a:off x="4648200" y="4572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9" name="Rectangle 98"/>
              <p:cNvSpPr/>
              <p:nvPr/>
            </p:nvSpPr>
            <p:spPr>
              <a:xfrm>
                <a:off x="5105400" y="4572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0" name="Rectangle 99"/>
              <p:cNvSpPr/>
              <p:nvPr/>
            </p:nvSpPr>
            <p:spPr>
              <a:xfrm>
                <a:off x="5562600" y="4572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1" name="Rectangle 100"/>
              <p:cNvSpPr/>
              <p:nvPr/>
            </p:nvSpPr>
            <p:spPr>
              <a:xfrm>
                <a:off x="6019800" y="4572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2" name="Rectangle 101"/>
              <p:cNvSpPr/>
              <p:nvPr/>
            </p:nvSpPr>
            <p:spPr>
              <a:xfrm>
                <a:off x="6477000" y="4572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3" name="Rectangle 102"/>
              <p:cNvSpPr/>
              <p:nvPr/>
            </p:nvSpPr>
            <p:spPr>
              <a:xfrm>
                <a:off x="6934200" y="4572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4" name="Rectangle 103"/>
              <p:cNvSpPr/>
              <p:nvPr/>
            </p:nvSpPr>
            <p:spPr>
              <a:xfrm>
                <a:off x="7391400" y="4572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5" name="Rectangle 104"/>
              <p:cNvSpPr/>
              <p:nvPr/>
            </p:nvSpPr>
            <p:spPr>
              <a:xfrm>
                <a:off x="7848600" y="4572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6" name="Rectangle 105"/>
              <p:cNvSpPr/>
              <p:nvPr/>
            </p:nvSpPr>
            <p:spPr>
              <a:xfrm>
                <a:off x="4648200" y="5029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7" name="Rectangle 106"/>
              <p:cNvSpPr/>
              <p:nvPr/>
            </p:nvSpPr>
            <p:spPr>
              <a:xfrm>
                <a:off x="5105400" y="5029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8" name="Rectangle 107"/>
              <p:cNvSpPr/>
              <p:nvPr/>
            </p:nvSpPr>
            <p:spPr>
              <a:xfrm>
                <a:off x="5562600" y="5029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9" name="Rectangle 108"/>
              <p:cNvSpPr/>
              <p:nvPr/>
            </p:nvSpPr>
            <p:spPr>
              <a:xfrm>
                <a:off x="6019800" y="5029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0" name="Rectangle 109"/>
              <p:cNvSpPr/>
              <p:nvPr/>
            </p:nvSpPr>
            <p:spPr>
              <a:xfrm>
                <a:off x="6477000" y="5029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1" name="Rectangle 110"/>
              <p:cNvSpPr/>
              <p:nvPr/>
            </p:nvSpPr>
            <p:spPr>
              <a:xfrm>
                <a:off x="6934200" y="5029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2" name="Rectangle 111"/>
              <p:cNvSpPr/>
              <p:nvPr/>
            </p:nvSpPr>
            <p:spPr>
              <a:xfrm>
                <a:off x="7391400" y="5029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3" name="Rectangle 112"/>
              <p:cNvSpPr/>
              <p:nvPr/>
            </p:nvSpPr>
            <p:spPr>
              <a:xfrm>
                <a:off x="7848600" y="5029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4" name="Rectangle 113"/>
              <p:cNvSpPr/>
              <p:nvPr/>
            </p:nvSpPr>
            <p:spPr>
              <a:xfrm>
                <a:off x="4648200" y="5486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5" name="Rectangle 114"/>
              <p:cNvSpPr/>
              <p:nvPr/>
            </p:nvSpPr>
            <p:spPr>
              <a:xfrm>
                <a:off x="5105400" y="5486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6" name="Rectangle 115"/>
              <p:cNvSpPr/>
              <p:nvPr/>
            </p:nvSpPr>
            <p:spPr>
              <a:xfrm>
                <a:off x="5562600" y="5486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7" name="Rectangle 116"/>
              <p:cNvSpPr/>
              <p:nvPr/>
            </p:nvSpPr>
            <p:spPr>
              <a:xfrm>
                <a:off x="6019800" y="5486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8" name="Rectangle 117"/>
              <p:cNvSpPr/>
              <p:nvPr/>
            </p:nvSpPr>
            <p:spPr>
              <a:xfrm>
                <a:off x="6477000" y="5486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9" name="Rectangle 118"/>
              <p:cNvSpPr/>
              <p:nvPr/>
            </p:nvSpPr>
            <p:spPr>
              <a:xfrm>
                <a:off x="6934200" y="5486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20" name="Rectangle 119"/>
              <p:cNvSpPr/>
              <p:nvPr/>
            </p:nvSpPr>
            <p:spPr>
              <a:xfrm>
                <a:off x="7391400" y="5486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21" name="Rectangle 120"/>
              <p:cNvSpPr/>
              <p:nvPr/>
            </p:nvSpPr>
            <p:spPr>
              <a:xfrm>
                <a:off x="7848600" y="5486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grpSp>
        <p:sp>
          <p:nvSpPr>
            <p:cNvPr id="10" name="Rectangle 9"/>
            <p:cNvSpPr/>
            <p:nvPr/>
          </p:nvSpPr>
          <p:spPr>
            <a:xfrm>
              <a:off x="5339987" y="2857496"/>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 name="Rectangle 10"/>
            <p:cNvSpPr/>
            <p:nvPr/>
          </p:nvSpPr>
          <p:spPr>
            <a:xfrm>
              <a:off x="5765038" y="2857496"/>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2" name="Rectangle 11"/>
            <p:cNvSpPr/>
            <p:nvPr/>
          </p:nvSpPr>
          <p:spPr>
            <a:xfrm>
              <a:off x="6190089" y="2857496"/>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3" name="Rectangle 12"/>
            <p:cNvSpPr/>
            <p:nvPr/>
          </p:nvSpPr>
          <p:spPr>
            <a:xfrm>
              <a:off x="6615139" y="2857496"/>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4" name="Rectangle 13"/>
            <p:cNvSpPr/>
            <p:nvPr/>
          </p:nvSpPr>
          <p:spPr>
            <a:xfrm>
              <a:off x="7040190" y="2857496"/>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5" name="Rectangle 14"/>
            <p:cNvSpPr/>
            <p:nvPr/>
          </p:nvSpPr>
          <p:spPr>
            <a:xfrm>
              <a:off x="7465241" y="2857496"/>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6" name="Rectangle 15"/>
            <p:cNvSpPr/>
            <p:nvPr/>
          </p:nvSpPr>
          <p:spPr>
            <a:xfrm>
              <a:off x="5339987" y="3282547"/>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7" name="Rectangle 16"/>
            <p:cNvSpPr/>
            <p:nvPr/>
          </p:nvSpPr>
          <p:spPr>
            <a:xfrm>
              <a:off x="5765038" y="3282547"/>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8" name="Rectangle 17"/>
            <p:cNvSpPr/>
            <p:nvPr/>
          </p:nvSpPr>
          <p:spPr>
            <a:xfrm>
              <a:off x="6190089" y="3282547"/>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9" name="Rectangle 18"/>
            <p:cNvSpPr/>
            <p:nvPr/>
          </p:nvSpPr>
          <p:spPr>
            <a:xfrm>
              <a:off x="6615139" y="3282547"/>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0" name="Rectangle 19"/>
            <p:cNvSpPr/>
            <p:nvPr/>
          </p:nvSpPr>
          <p:spPr>
            <a:xfrm>
              <a:off x="7040190" y="3282547"/>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1" name="Rectangle 20"/>
            <p:cNvSpPr/>
            <p:nvPr/>
          </p:nvSpPr>
          <p:spPr>
            <a:xfrm>
              <a:off x="7465241" y="3282547"/>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2" name="Rectangle 21"/>
            <p:cNvSpPr/>
            <p:nvPr/>
          </p:nvSpPr>
          <p:spPr>
            <a:xfrm>
              <a:off x="5339987" y="3707598"/>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3" name="Rectangle 22"/>
            <p:cNvSpPr/>
            <p:nvPr/>
          </p:nvSpPr>
          <p:spPr>
            <a:xfrm>
              <a:off x="5765038" y="3707598"/>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4" name="Rectangle 23"/>
            <p:cNvSpPr/>
            <p:nvPr/>
          </p:nvSpPr>
          <p:spPr>
            <a:xfrm>
              <a:off x="6190089" y="3707598"/>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5" name="Rectangle 24"/>
            <p:cNvSpPr/>
            <p:nvPr/>
          </p:nvSpPr>
          <p:spPr>
            <a:xfrm>
              <a:off x="6615139" y="3707598"/>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6" name="Rectangle 25"/>
            <p:cNvSpPr/>
            <p:nvPr/>
          </p:nvSpPr>
          <p:spPr>
            <a:xfrm>
              <a:off x="7040190" y="3707598"/>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7" name="Rectangle 26"/>
            <p:cNvSpPr/>
            <p:nvPr/>
          </p:nvSpPr>
          <p:spPr>
            <a:xfrm>
              <a:off x="7465241" y="3707598"/>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8" name="Rectangle 27"/>
            <p:cNvSpPr/>
            <p:nvPr/>
          </p:nvSpPr>
          <p:spPr>
            <a:xfrm>
              <a:off x="5339987" y="4132648"/>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9" name="Rectangle 28"/>
            <p:cNvSpPr/>
            <p:nvPr/>
          </p:nvSpPr>
          <p:spPr>
            <a:xfrm>
              <a:off x="5765038" y="4132648"/>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0" name="Rectangle 29"/>
            <p:cNvSpPr/>
            <p:nvPr/>
          </p:nvSpPr>
          <p:spPr>
            <a:xfrm>
              <a:off x="6190089" y="4132648"/>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1" name="Rectangle 30"/>
            <p:cNvSpPr/>
            <p:nvPr/>
          </p:nvSpPr>
          <p:spPr>
            <a:xfrm>
              <a:off x="6615139" y="4132648"/>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2" name="Rectangle 31"/>
            <p:cNvSpPr/>
            <p:nvPr/>
          </p:nvSpPr>
          <p:spPr>
            <a:xfrm>
              <a:off x="7040190" y="4132648"/>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3" name="Rectangle 32"/>
            <p:cNvSpPr/>
            <p:nvPr/>
          </p:nvSpPr>
          <p:spPr>
            <a:xfrm>
              <a:off x="7465241" y="4132648"/>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4" name="Rectangle 33"/>
            <p:cNvSpPr/>
            <p:nvPr/>
          </p:nvSpPr>
          <p:spPr>
            <a:xfrm>
              <a:off x="5339987" y="4557699"/>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5" name="Rectangle 34"/>
            <p:cNvSpPr/>
            <p:nvPr/>
          </p:nvSpPr>
          <p:spPr>
            <a:xfrm>
              <a:off x="5765038" y="4557699"/>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6" name="Rectangle 35"/>
            <p:cNvSpPr/>
            <p:nvPr/>
          </p:nvSpPr>
          <p:spPr>
            <a:xfrm>
              <a:off x="6190089" y="4557699"/>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7" name="Rectangle 36"/>
            <p:cNvSpPr/>
            <p:nvPr/>
          </p:nvSpPr>
          <p:spPr>
            <a:xfrm>
              <a:off x="6615139" y="4557699"/>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8" name="Rectangle 37"/>
            <p:cNvSpPr/>
            <p:nvPr/>
          </p:nvSpPr>
          <p:spPr>
            <a:xfrm>
              <a:off x="7040190" y="4557699"/>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9" name="Rectangle 38"/>
            <p:cNvSpPr/>
            <p:nvPr/>
          </p:nvSpPr>
          <p:spPr>
            <a:xfrm>
              <a:off x="7465241" y="4557699"/>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0" name="Rectangle 39"/>
            <p:cNvSpPr/>
            <p:nvPr/>
          </p:nvSpPr>
          <p:spPr>
            <a:xfrm>
              <a:off x="5339987" y="4982750"/>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1" name="Rectangle 40"/>
            <p:cNvSpPr/>
            <p:nvPr/>
          </p:nvSpPr>
          <p:spPr>
            <a:xfrm>
              <a:off x="5765038" y="4982750"/>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2" name="Rectangle 41"/>
            <p:cNvSpPr/>
            <p:nvPr/>
          </p:nvSpPr>
          <p:spPr>
            <a:xfrm>
              <a:off x="6190089" y="4982750"/>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3" name="Rectangle 42"/>
            <p:cNvSpPr/>
            <p:nvPr/>
          </p:nvSpPr>
          <p:spPr>
            <a:xfrm>
              <a:off x="6615139" y="4982750"/>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4" name="Rectangle 43"/>
            <p:cNvSpPr/>
            <p:nvPr/>
          </p:nvSpPr>
          <p:spPr>
            <a:xfrm>
              <a:off x="7040190" y="4982750"/>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5" name="Rectangle 44"/>
            <p:cNvSpPr/>
            <p:nvPr/>
          </p:nvSpPr>
          <p:spPr>
            <a:xfrm>
              <a:off x="7465241" y="4982750"/>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6" name="Rectangle 45"/>
            <p:cNvSpPr/>
            <p:nvPr/>
          </p:nvSpPr>
          <p:spPr>
            <a:xfrm>
              <a:off x="5339987" y="5407801"/>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7" name="Rectangle 46"/>
            <p:cNvSpPr/>
            <p:nvPr/>
          </p:nvSpPr>
          <p:spPr>
            <a:xfrm>
              <a:off x="5765038" y="5407801"/>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8" name="Rectangle 47"/>
            <p:cNvSpPr/>
            <p:nvPr/>
          </p:nvSpPr>
          <p:spPr>
            <a:xfrm>
              <a:off x="6190089" y="5407801"/>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9" name="Rectangle 48"/>
            <p:cNvSpPr/>
            <p:nvPr/>
          </p:nvSpPr>
          <p:spPr>
            <a:xfrm>
              <a:off x="6615139" y="5407801"/>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0" name="Rectangle 49"/>
            <p:cNvSpPr/>
            <p:nvPr/>
          </p:nvSpPr>
          <p:spPr>
            <a:xfrm>
              <a:off x="7040190" y="5407801"/>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1" name="Rectangle 50"/>
            <p:cNvSpPr/>
            <p:nvPr/>
          </p:nvSpPr>
          <p:spPr>
            <a:xfrm>
              <a:off x="7465241" y="5407801"/>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2" name="Rectangle 51"/>
            <p:cNvSpPr/>
            <p:nvPr/>
          </p:nvSpPr>
          <p:spPr>
            <a:xfrm>
              <a:off x="5339987" y="5832851"/>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3" name="Rectangle 52"/>
            <p:cNvSpPr/>
            <p:nvPr/>
          </p:nvSpPr>
          <p:spPr>
            <a:xfrm>
              <a:off x="5765038" y="5832851"/>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4" name="Rectangle 53"/>
            <p:cNvSpPr/>
            <p:nvPr/>
          </p:nvSpPr>
          <p:spPr>
            <a:xfrm>
              <a:off x="6190089" y="5832851"/>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5" name="Rectangle 54"/>
            <p:cNvSpPr/>
            <p:nvPr/>
          </p:nvSpPr>
          <p:spPr>
            <a:xfrm>
              <a:off x="6615139" y="5832851"/>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6" name="Rectangle 55"/>
            <p:cNvSpPr/>
            <p:nvPr/>
          </p:nvSpPr>
          <p:spPr>
            <a:xfrm>
              <a:off x="7040190" y="5832851"/>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7" name="Rectangle 56"/>
            <p:cNvSpPr/>
            <p:nvPr/>
          </p:nvSpPr>
          <p:spPr>
            <a:xfrm>
              <a:off x="7465241" y="5832851"/>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grpSp>
      <p:grpSp>
        <p:nvGrpSpPr>
          <p:cNvPr id="122" name="Group 285"/>
          <p:cNvGrpSpPr/>
          <p:nvPr/>
        </p:nvGrpSpPr>
        <p:grpSpPr>
          <a:xfrm>
            <a:off x="3572937" y="819148"/>
            <a:ext cx="3501810" cy="3508594"/>
            <a:chOff x="4046617" y="3485422"/>
            <a:chExt cx="2723165" cy="2728445"/>
          </a:xfrm>
          <a:solidFill>
            <a:srgbClr val="F8F8F8">
              <a:alpha val="30196"/>
            </a:srgbClr>
          </a:solidFill>
        </p:grpSpPr>
        <p:sp>
          <p:nvSpPr>
            <p:cNvPr id="123" name="Rectangle 122"/>
            <p:cNvSpPr/>
            <p:nvPr/>
          </p:nvSpPr>
          <p:spPr>
            <a:xfrm>
              <a:off x="4046617" y="3485424"/>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24" name="Rectangle 123"/>
            <p:cNvSpPr/>
            <p:nvPr/>
          </p:nvSpPr>
          <p:spPr>
            <a:xfrm>
              <a:off x="4436394" y="3485424"/>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25" name="Rectangle 124"/>
            <p:cNvSpPr/>
            <p:nvPr/>
          </p:nvSpPr>
          <p:spPr>
            <a:xfrm>
              <a:off x="4826171" y="3485424"/>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26" name="Rectangle 125"/>
            <p:cNvSpPr/>
            <p:nvPr/>
          </p:nvSpPr>
          <p:spPr>
            <a:xfrm>
              <a:off x="4046617" y="3875201"/>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27" name="Rectangle 126"/>
            <p:cNvSpPr/>
            <p:nvPr/>
          </p:nvSpPr>
          <p:spPr>
            <a:xfrm>
              <a:off x="4436394" y="3875201"/>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28" name="Rectangle 127"/>
            <p:cNvSpPr/>
            <p:nvPr/>
          </p:nvSpPr>
          <p:spPr>
            <a:xfrm>
              <a:off x="4826171" y="3875201"/>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29" name="Rectangle 128"/>
            <p:cNvSpPr/>
            <p:nvPr/>
          </p:nvSpPr>
          <p:spPr>
            <a:xfrm>
              <a:off x="4046617" y="4264978"/>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30" name="Rectangle 129"/>
            <p:cNvSpPr/>
            <p:nvPr/>
          </p:nvSpPr>
          <p:spPr>
            <a:xfrm>
              <a:off x="4436394" y="4264978"/>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31" name="Rectangle 130"/>
            <p:cNvSpPr/>
            <p:nvPr/>
          </p:nvSpPr>
          <p:spPr>
            <a:xfrm>
              <a:off x="4826171" y="4264978"/>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32" name="Rectangle 131"/>
            <p:cNvSpPr/>
            <p:nvPr/>
          </p:nvSpPr>
          <p:spPr>
            <a:xfrm>
              <a:off x="4046617" y="4654755"/>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33" name="Rectangle 132"/>
            <p:cNvSpPr/>
            <p:nvPr/>
          </p:nvSpPr>
          <p:spPr>
            <a:xfrm>
              <a:off x="4436394" y="4654755"/>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34" name="Rectangle 133"/>
            <p:cNvSpPr/>
            <p:nvPr/>
          </p:nvSpPr>
          <p:spPr>
            <a:xfrm>
              <a:off x="4826171" y="4654755"/>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35" name="Rectangle 134"/>
            <p:cNvSpPr/>
            <p:nvPr/>
          </p:nvSpPr>
          <p:spPr>
            <a:xfrm>
              <a:off x="5210672" y="3485423"/>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36" name="Rectangle 135"/>
            <p:cNvSpPr/>
            <p:nvPr/>
          </p:nvSpPr>
          <p:spPr>
            <a:xfrm>
              <a:off x="5600449" y="3485423"/>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37" name="Rectangle 136"/>
            <p:cNvSpPr/>
            <p:nvPr/>
          </p:nvSpPr>
          <p:spPr>
            <a:xfrm>
              <a:off x="5210672" y="3875200"/>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38" name="Rectangle 137"/>
            <p:cNvSpPr/>
            <p:nvPr/>
          </p:nvSpPr>
          <p:spPr>
            <a:xfrm>
              <a:off x="5600449" y="3875200"/>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39" name="Rectangle 138"/>
            <p:cNvSpPr/>
            <p:nvPr/>
          </p:nvSpPr>
          <p:spPr>
            <a:xfrm>
              <a:off x="5210672" y="4264976"/>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40" name="Rectangle 139"/>
            <p:cNvSpPr/>
            <p:nvPr/>
          </p:nvSpPr>
          <p:spPr>
            <a:xfrm>
              <a:off x="5600449" y="4264976"/>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41" name="Rectangle 140"/>
            <p:cNvSpPr/>
            <p:nvPr/>
          </p:nvSpPr>
          <p:spPr>
            <a:xfrm>
              <a:off x="5210672" y="4654753"/>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42" name="Rectangle 141"/>
            <p:cNvSpPr/>
            <p:nvPr/>
          </p:nvSpPr>
          <p:spPr>
            <a:xfrm>
              <a:off x="5600449" y="4654753"/>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52" name="Rectangle 151"/>
            <p:cNvSpPr/>
            <p:nvPr/>
          </p:nvSpPr>
          <p:spPr>
            <a:xfrm>
              <a:off x="5990225" y="3485422"/>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53" name="Rectangle 152"/>
            <p:cNvSpPr/>
            <p:nvPr/>
          </p:nvSpPr>
          <p:spPr>
            <a:xfrm>
              <a:off x="6380002" y="3485422"/>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54" name="Rectangle 153"/>
            <p:cNvSpPr/>
            <p:nvPr/>
          </p:nvSpPr>
          <p:spPr>
            <a:xfrm>
              <a:off x="5990226" y="3875199"/>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55" name="Rectangle 154"/>
            <p:cNvSpPr/>
            <p:nvPr/>
          </p:nvSpPr>
          <p:spPr>
            <a:xfrm>
              <a:off x="6380002" y="3875199"/>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56" name="Rectangle 155"/>
            <p:cNvSpPr/>
            <p:nvPr/>
          </p:nvSpPr>
          <p:spPr>
            <a:xfrm>
              <a:off x="5990226" y="4264975"/>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57" name="Rectangle 156"/>
            <p:cNvSpPr/>
            <p:nvPr/>
          </p:nvSpPr>
          <p:spPr>
            <a:xfrm>
              <a:off x="6380002" y="4264975"/>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58" name="Rectangle 157"/>
            <p:cNvSpPr/>
            <p:nvPr/>
          </p:nvSpPr>
          <p:spPr>
            <a:xfrm>
              <a:off x="5990226" y="4654752"/>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59" name="Rectangle 158"/>
            <p:cNvSpPr/>
            <p:nvPr/>
          </p:nvSpPr>
          <p:spPr>
            <a:xfrm>
              <a:off x="6380002" y="4654752"/>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60" name="Rectangle 159"/>
            <p:cNvSpPr/>
            <p:nvPr/>
          </p:nvSpPr>
          <p:spPr>
            <a:xfrm>
              <a:off x="4046619" y="5044539"/>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61" name="Rectangle 160"/>
            <p:cNvSpPr/>
            <p:nvPr/>
          </p:nvSpPr>
          <p:spPr>
            <a:xfrm>
              <a:off x="4436396" y="5044539"/>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62" name="Rectangle 161"/>
            <p:cNvSpPr/>
            <p:nvPr/>
          </p:nvSpPr>
          <p:spPr>
            <a:xfrm>
              <a:off x="4826173" y="5044539"/>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63" name="Rectangle 162"/>
            <p:cNvSpPr/>
            <p:nvPr/>
          </p:nvSpPr>
          <p:spPr>
            <a:xfrm>
              <a:off x="4046619" y="5434316"/>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64" name="Rectangle 163"/>
            <p:cNvSpPr/>
            <p:nvPr/>
          </p:nvSpPr>
          <p:spPr>
            <a:xfrm>
              <a:off x="4436396" y="5434316"/>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65" name="Rectangle 164"/>
            <p:cNvSpPr/>
            <p:nvPr/>
          </p:nvSpPr>
          <p:spPr>
            <a:xfrm>
              <a:off x="4826173" y="5434316"/>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66" name="Rectangle 165"/>
            <p:cNvSpPr/>
            <p:nvPr/>
          </p:nvSpPr>
          <p:spPr>
            <a:xfrm>
              <a:off x="5210675" y="5044536"/>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67" name="Rectangle 166"/>
            <p:cNvSpPr/>
            <p:nvPr/>
          </p:nvSpPr>
          <p:spPr>
            <a:xfrm>
              <a:off x="5600451" y="5044536"/>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68" name="Rectangle 167"/>
            <p:cNvSpPr/>
            <p:nvPr/>
          </p:nvSpPr>
          <p:spPr>
            <a:xfrm>
              <a:off x="5210675" y="5434313"/>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69" name="Rectangle 168"/>
            <p:cNvSpPr/>
            <p:nvPr/>
          </p:nvSpPr>
          <p:spPr>
            <a:xfrm>
              <a:off x="5600451" y="5434313"/>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70" name="Rectangle 169"/>
            <p:cNvSpPr/>
            <p:nvPr/>
          </p:nvSpPr>
          <p:spPr>
            <a:xfrm>
              <a:off x="5990228" y="5044535"/>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71" name="Rectangle 170"/>
            <p:cNvSpPr/>
            <p:nvPr/>
          </p:nvSpPr>
          <p:spPr>
            <a:xfrm>
              <a:off x="6380005" y="5044535"/>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72" name="Rectangle 171"/>
            <p:cNvSpPr/>
            <p:nvPr/>
          </p:nvSpPr>
          <p:spPr>
            <a:xfrm>
              <a:off x="5990229" y="5434313"/>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73" name="Rectangle 172"/>
            <p:cNvSpPr/>
            <p:nvPr/>
          </p:nvSpPr>
          <p:spPr>
            <a:xfrm>
              <a:off x="6380005" y="5434313"/>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75" name="Rectangle 174"/>
            <p:cNvSpPr/>
            <p:nvPr/>
          </p:nvSpPr>
          <p:spPr>
            <a:xfrm>
              <a:off x="4046617" y="5824090"/>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76" name="Rectangle 175"/>
            <p:cNvSpPr/>
            <p:nvPr/>
          </p:nvSpPr>
          <p:spPr>
            <a:xfrm>
              <a:off x="4436394" y="5824090"/>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77" name="Rectangle 176"/>
            <p:cNvSpPr/>
            <p:nvPr/>
          </p:nvSpPr>
          <p:spPr>
            <a:xfrm>
              <a:off x="4826170" y="5824090"/>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78" name="Rectangle 177"/>
            <p:cNvSpPr/>
            <p:nvPr/>
          </p:nvSpPr>
          <p:spPr>
            <a:xfrm>
              <a:off x="5210675" y="5824087"/>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79" name="Rectangle 178"/>
            <p:cNvSpPr/>
            <p:nvPr/>
          </p:nvSpPr>
          <p:spPr>
            <a:xfrm>
              <a:off x="5600450" y="5824087"/>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80" name="Rectangle 179"/>
            <p:cNvSpPr/>
            <p:nvPr/>
          </p:nvSpPr>
          <p:spPr>
            <a:xfrm>
              <a:off x="5990226" y="5824087"/>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81" name="Rectangle 180"/>
            <p:cNvSpPr/>
            <p:nvPr/>
          </p:nvSpPr>
          <p:spPr>
            <a:xfrm>
              <a:off x="6380005" y="5824087"/>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grpSp>
      <p:sp>
        <p:nvSpPr>
          <p:cNvPr id="143" name="Rectangle 142"/>
          <p:cNvSpPr/>
          <p:nvPr/>
        </p:nvSpPr>
        <p:spPr>
          <a:xfrm>
            <a:off x="3771900" y="844550"/>
            <a:ext cx="3289300" cy="3448050"/>
          </a:xfrm>
          <a:prstGeom prst="rect">
            <a:avLst/>
          </a:prstGeom>
          <a:noFill/>
          <a:ln w="38100">
            <a:solidFill>
              <a:srgbClr val="00B050"/>
            </a:solidFill>
          </a:ln>
        </p:spPr>
        <p:style>
          <a:lnRef idx="1">
            <a:schemeClr val="accent6"/>
          </a:lnRef>
          <a:fillRef idx="2">
            <a:schemeClr val="accent6"/>
          </a:fillRef>
          <a:effectRef idx="1">
            <a:schemeClr val="accent6"/>
          </a:effectRef>
          <a:fontRef idx="minor">
            <a:schemeClr val="dk1"/>
          </a:fontRef>
        </p:style>
        <p:txBody>
          <a:bodyPr lIns="114300" tIns="57150" rIns="114300" bIns="57150" rtlCol="0" anchor="ctr"/>
          <a:lstStyle/>
          <a:p>
            <a:pPr algn="ctr"/>
            <a:endParaRPr lang="en-US"/>
          </a:p>
        </p:txBody>
      </p:sp>
      <p:sp>
        <p:nvSpPr>
          <p:cNvPr id="182" name="Content Placeholder 2"/>
          <p:cNvSpPr txBox="1">
            <a:spLocks/>
          </p:cNvSpPr>
          <p:nvPr/>
        </p:nvSpPr>
        <p:spPr>
          <a:xfrm>
            <a:off x="609601" y="819150"/>
            <a:ext cx="3162300" cy="2133600"/>
          </a:xfrm>
          <a:prstGeom prst="rect">
            <a:avLst/>
          </a:prstGeom>
          <a:solidFill>
            <a:srgbClr val="000000">
              <a:alpha val="41176"/>
            </a:srgbClr>
          </a:solidFill>
          <a:ln>
            <a:noFill/>
          </a:ln>
        </p:spPr>
        <p:style>
          <a:lnRef idx="1">
            <a:schemeClr val="accent3"/>
          </a:lnRef>
          <a:fillRef idx="2">
            <a:schemeClr val="accent3"/>
          </a:fillRef>
          <a:effectRef idx="1">
            <a:schemeClr val="accent3"/>
          </a:effectRef>
          <a:fontRef idx="minor">
            <a:schemeClr val="dk1"/>
          </a:fontRef>
        </p:style>
        <p:txBody>
          <a:bodyPr vert="horz" lIns="81639" tIns="40819" rIns="81639" bIns="40819" rtlCol="0">
            <a:normAutofit lnSpcReduction="10000"/>
          </a:bodyPr>
          <a:lstStyle>
            <a:lvl1pPr marL="306146" indent="-306146" algn="l" defTabSz="816388" rtl="0" eaLnBrk="1" latinLnBrk="0" hangingPunct="1">
              <a:spcBef>
                <a:spcPct val="20000"/>
              </a:spcBef>
              <a:buFont typeface="Arial" pitchFamily="34" charset="0"/>
              <a:buChar char="•"/>
              <a:defRPr sz="2900" kern="1200">
                <a:solidFill>
                  <a:schemeClr val="tx1"/>
                </a:solidFill>
                <a:latin typeface="Arial" pitchFamily="34" charset="0"/>
                <a:ea typeface="+mn-ea"/>
                <a:cs typeface="Arial" pitchFamily="34" charset="0"/>
              </a:defRPr>
            </a:lvl1pPr>
            <a:lvl2pPr marL="663315" indent="-255121" algn="l" defTabSz="816388" rtl="0" eaLnBrk="1" latinLnBrk="0" hangingPunct="1">
              <a:spcBef>
                <a:spcPct val="20000"/>
              </a:spcBef>
              <a:buFont typeface="Arial" pitchFamily="34" charset="0"/>
              <a:buChar char="–"/>
              <a:defRPr sz="2500" kern="1200">
                <a:solidFill>
                  <a:schemeClr val="tx1"/>
                </a:solidFill>
                <a:latin typeface="Arial" pitchFamily="34" charset="0"/>
                <a:ea typeface="+mn-ea"/>
                <a:cs typeface="Arial" pitchFamily="34" charset="0"/>
              </a:defRPr>
            </a:lvl2pPr>
            <a:lvl3pPr marL="1020485" indent="-204097" algn="l" defTabSz="816388" rtl="0" eaLnBrk="1" latinLnBrk="0" hangingPunct="1">
              <a:spcBef>
                <a:spcPct val="20000"/>
              </a:spcBef>
              <a:buFont typeface="Arial" pitchFamily="34" charset="0"/>
              <a:buChar char="•"/>
              <a:defRPr sz="2100" kern="1200">
                <a:solidFill>
                  <a:schemeClr val="tx1"/>
                </a:solidFill>
                <a:latin typeface="Arial" pitchFamily="34" charset="0"/>
                <a:ea typeface="+mn-ea"/>
                <a:cs typeface="Arial" pitchFamily="34" charset="0"/>
              </a:defRPr>
            </a:lvl3pPr>
            <a:lvl4pPr marL="1428679"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1836873"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245066"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3260"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454"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648"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AU"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For each Light</a:t>
            </a:r>
          </a:p>
          <a:p>
            <a:pPr lvl="1"/>
            <a:r>
              <a:rPr lang="en-AU"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Find screen space AABB</a:t>
            </a:r>
          </a:p>
          <a:p>
            <a:pPr lvl="1"/>
            <a:r>
              <a:rPr lang="en-AU"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Add light to affected tiles</a:t>
            </a:r>
          </a:p>
        </p:txBody>
      </p:sp>
    </p:spTree>
    <p:extLst>
      <p:ext uri="{BB962C8B-B14F-4D97-AF65-F5344CB8AC3E}">
        <p14:creationId xmlns:p14="http://schemas.microsoft.com/office/powerpoint/2010/main" val="671732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66800" y="819149"/>
            <a:ext cx="7010400" cy="39433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8800"/>
            <a:ext cx="8229600" cy="857250"/>
          </a:xfrm>
        </p:spPr>
        <p:txBody>
          <a:bodyPr/>
          <a:lstStyle/>
          <a:p>
            <a:r>
              <a:rPr lang="en-AU" dirty="0"/>
              <a:t>Tiled Shading Grid Construction</a:t>
            </a:r>
          </a:p>
        </p:txBody>
      </p:sp>
      <p:grpSp>
        <p:nvGrpSpPr>
          <p:cNvPr id="8" name="Group 15"/>
          <p:cNvGrpSpPr/>
          <p:nvPr/>
        </p:nvGrpSpPr>
        <p:grpSpPr>
          <a:xfrm>
            <a:off x="1066800" y="819149"/>
            <a:ext cx="7010400" cy="4009822"/>
            <a:chOff x="1945332" y="2857496"/>
            <a:chExt cx="5944960" cy="3400409"/>
          </a:xfrm>
        </p:grpSpPr>
        <p:grpSp>
          <p:nvGrpSpPr>
            <p:cNvPr id="9" name="Group 81"/>
            <p:cNvGrpSpPr/>
            <p:nvPr/>
          </p:nvGrpSpPr>
          <p:grpSpPr>
            <a:xfrm>
              <a:off x="1945332" y="2857497"/>
              <a:ext cx="3400408" cy="3400408"/>
              <a:chOff x="4648200" y="2286000"/>
              <a:chExt cx="3657600" cy="3657600"/>
            </a:xfrm>
          </p:grpSpPr>
          <p:sp>
            <p:nvSpPr>
              <p:cNvPr id="58" name="Rectangle 57"/>
              <p:cNvSpPr/>
              <p:nvPr/>
            </p:nvSpPr>
            <p:spPr>
              <a:xfrm>
                <a:off x="4648200" y="2286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9" name="Rectangle 58"/>
              <p:cNvSpPr/>
              <p:nvPr/>
            </p:nvSpPr>
            <p:spPr>
              <a:xfrm>
                <a:off x="5105400" y="2286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0" name="Rectangle 59"/>
              <p:cNvSpPr/>
              <p:nvPr/>
            </p:nvSpPr>
            <p:spPr>
              <a:xfrm>
                <a:off x="5562600" y="2286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1" name="Rectangle 60"/>
              <p:cNvSpPr/>
              <p:nvPr/>
            </p:nvSpPr>
            <p:spPr>
              <a:xfrm>
                <a:off x="6019800" y="2286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2" name="Rectangle 61"/>
              <p:cNvSpPr/>
              <p:nvPr/>
            </p:nvSpPr>
            <p:spPr>
              <a:xfrm>
                <a:off x="6477000" y="2286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3" name="Rectangle 62"/>
              <p:cNvSpPr/>
              <p:nvPr/>
            </p:nvSpPr>
            <p:spPr>
              <a:xfrm>
                <a:off x="6934200" y="2286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4" name="Rectangle 63"/>
              <p:cNvSpPr/>
              <p:nvPr/>
            </p:nvSpPr>
            <p:spPr>
              <a:xfrm>
                <a:off x="7391400" y="2286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5" name="Rectangle 64"/>
              <p:cNvSpPr/>
              <p:nvPr/>
            </p:nvSpPr>
            <p:spPr>
              <a:xfrm>
                <a:off x="7848600" y="2286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6" name="Rectangle 65"/>
              <p:cNvSpPr/>
              <p:nvPr/>
            </p:nvSpPr>
            <p:spPr>
              <a:xfrm>
                <a:off x="4648200" y="2743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7" name="Rectangle 66"/>
              <p:cNvSpPr/>
              <p:nvPr/>
            </p:nvSpPr>
            <p:spPr>
              <a:xfrm>
                <a:off x="5105400" y="2743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8" name="Rectangle 67"/>
              <p:cNvSpPr/>
              <p:nvPr/>
            </p:nvSpPr>
            <p:spPr>
              <a:xfrm>
                <a:off x="5562600" y="2743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9" name="Rectangle 68"/>
              <p:cNvSpPr/>
              <p:nvPr/>
            </p:nvSpPr>
            <p:spPr>
              <a:xfrm>
                <a:off x="6019800" y="2743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0" name="Rectangle 69"/>
              <p:cNvSpPr/>
              <p:nvPr/>
            </p:nvSpPr>
            <p:spPr>
              <a:xfrm>
                <a:off x="6477000" y="2743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1" name="Rectangle 70"/>
              <p:cNvSpPr/>
              <p:nvPr/>
            </p:nvSpPr>
            <p:spPr>
              <a:xfrm>
                <a:off x="6934200" y="2743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2" name="Rectangle 71"/>
              <p:cNvSpPr/>
              <p:nvPr/>
            </p:nvSpPr>
            <p:spPr>
              <a:xfrm>
                <a:off x="7391400" y="2743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3" name="Rectangle 72"/>
              <p:cNvSpPr/>
              <p:nvPr/>
            </p:nvSpPr>
            <p:spPr>
              <a:xfrm>
                <a:off x="7848600" y="2743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4" name="Rectangle 73"/>
              <p:cNvSpPr/>
              <p:nvPr/>
            </p:nvSpPr>
            <p:spPr>
              <a:xfrm>
                <a:off x="4648200" y="3200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5" name="Rectangle 74"/>
              <p:cNvSpPr/>
              <p:nvPr/>
            </p:nvSpPr>
            <p:spPr>
              <a:xfrm>
                <a:off x="5105400" y="3200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6" name="Rectangle 75"/>
              <p:cNvSpPr/>
              <p:nvPr/>
            </p:nvSpPr>
            <p:spPr>
              <a:xfrm>
                <a:off x="5562600" y="3200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7" name="Rectangle 76"/>
              <p:cNvSpPr/>
              <p:nvPr/>
            </p:nvSpPr>
            <p:spPr>
              <a:xfrm>
                <a:off x="6019800" y="3200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8" name="Rectangle 77"/>
              <p:cNvSpPr/>
              <p:nvPr/>
            </p:nvSpPr>
            <p:spPr>
              <a:xfrm>
                <a:off x="6477000" y="3200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9" name="Rectangle 78"/>
              <p:cNvSpPr/>
              <p:nvPr/>
            </p:nvSpPr>
            <p:spPr>
              <a:xfrm>
                <a:off x="6934200" y="3200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0" name="Rectangle 79"/>
              <p:cNvSpPr/>
              <p:nvPr/>
            </p:nvSpPr>
            <p:spPr>
              <a:xfrm>
                <a:off x="7391400" y="3200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1" name="Rectangle 80"/>
              <p:cNvSpPr/>
              <p:nvPr/>
            </p:nvSpPr>
            <p:spPr>
              <a:xfrm>
                <a:off x="7848600" y="3200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2" name="Rectangle 81"/>
              <p:cNvSpPr/>
              <p:nvPr/>
            </p:nvSpPr>
            <p:spPr>
              <a:xfrm>
                <a:off x="4648200" y="36576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3" name="Rectangle 82"/>
              <p:cNvSpPr/>
              <p:nvPr/>
            </p:nvSpPr>
            <p:spPr>
              <a:xfrm>
                <a:off x="5105400" y="36576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4" name="Rectangle 83"/>
              <p:cNvSpPr/>
              <p:nvPr/>
            </p:nvSpPr>
            <p:spPr>
              <a:xfrm>
                <a:off x="5562600" y="36576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5" name="Rectangle 84"/>
              <p:cNvSpPr/>
              <p:nvPr/>
            </p:nvSpPr>
            <p:spPr>
              <a:xfrm>
                <a:off x="6019800" y="36576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6" name="Rectangle 85"/>
              <p:cNvSpPr/>
              <p:nvPr/>
            </p:nvSpPr>
            <p:spPr>
              <a:xfrm>
                <a:off x="6477000" y="36576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7" name="Rectangle 86"/>
              <p:cNvSpPr/>
              <p:nvPr/>
            </p:nvSpPr>
            <p:spPr>
              <a:xfrm>
                <a:off x="6934200" y="36576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8" name="Rectangle 87"/>
              <p:cNvSpPr/>
              <p:nvPr/>
            </p:nvSpPr>
            <p:spPr>
              <a:xfrm>
                <a:off x="7391400" y="36576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9" name="Rectangle 88"/>
              <p:cNvSpPr/>
              <p:nvPr/>
            </p:nvSpPr>
            <p:spPr>
              <a:xfrm>
                <a:off x="7848600" y="36576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0" name="Rectangle 89"/>
              <p:cNvSpPr/>
              <p:nvPr/>
            </p:nvSpPr>
            <p:spPr>
              <a:xfrm>
                <a:off x="4648200" y="41148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1" name="Rectangle 90"/>
              <p:cNvSpPr/>
              <p:nvPr/>
            </p:nvSpPr>
            <p:spPr>
              <a:xfrm>
                <a:off x="5105400" y="41148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2" name="Rectangle 91"/>
              <p:cNvSpPr/>
              <p:nvPr/>
            </p:nvSpPr>
            <p:spPr>
              <a:xfrm>
                <a:off x="5562600" y="41148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3" name="Rectangle 92"/>
              <p:cNvSpPr/>
              <p:nvPr/>
            </p:nvSpPr>
            <p:spPr>
              <a:xfrm>
                <a:off x="6019800" y="41148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4" name="Rectangle 93"/>
              <p:cNvSpPr/>
              <p:nvPr/>
            </p:nvSpPr>
            <p:spPr>
              <a:xfrm>
                <a:off x="6477000" y="41148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5" name="Rectangle 94"/>
              <p:cNvSpPr/>
              <p:nvPr/>
            </p:nvSpPr>
            <p:spPr>
              <a:xfrm>
                <a:off x="6934200" y="41148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6" name="Rectangle 95"/>
              <p:cNvSpPr/>
              <p:nvPr/>
            </p:nvSpPr>
            <p:spPr>
              <a:xfrm>
                <a:off x="7391400" y="41148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7" name="Rectangle 96"/>
              <p:cNvSpPr/>
              <p:nvPr/>
            </p:nvSpPr>
            <p:spPr>
              <a:xfrm>
                <a:off x="7848600" y="41148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8" name="Rectangle 97"/>
              <p:cNvSpPr/>
              <p:nvPr/>
            </p:nvSpPr>
            <p:spPr>
              <a:xfrm>
                <a:off x="4648200" y="4572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9" name="Rectangle 98"/>
              <p:cNvSpPr/>
              <p:nvPr/>
            </p:nvSpPr>
            <p:spPr>
              <a:xfrm>
                <a:off x="5105400" y="4572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0" name="Rectangle 99"/>
              <p:cNvSpPr/>
              <p:nvPr/>
            </p:nvSpPr>
            <p:spPr>
              <a:xfrm>
                <a:off x="5562600" y="4572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1" name="Rectangle 100"/>
              <p:cNvSpPr/>
              <p:nvPr/>
            </p:nvSpPr>
            <p:spPr>
              <a:xfrm>
                <a:off x="6019800" y="4572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2" name="Rectangle 101"/>
              <p:cNvSpPr/>
              <p:nvPr/>
            </p:nvSpPr>
            <p:spPr>
              <a:xfrm>
                <a:off x="6477000" y="4572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3" name="Rectangle 102"/>
              <p:cNvSpPr/>
              <p:nvPr/>
            </p:nvSpPr>
            <p:spPr>
              <a:xfrm>
                <a:off x="6934200" y="4572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4" name="Rectangle 103"/>
              <p:cNvSpPr/>
              <p:nvPr/>
            </p:nvSpPr>
            <p:spPr>
              <a:xfrm>
                <a:off x="7391400" y="4572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5" name="Rectangle 104"/>
              <p:cNvSpPr/>
              <p:nvPr/>
            </p:nvSpPr>
            <p:spPr>
              <a:xfrm>
                <a:off x="7848600" y="4572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6" name="Rectangle 105"/>
              <p:cNvSpPr/>
              <p:nvPr/>
            </p:nvSpPr>
            <p:spPr>
              <a:xfrm>
                <a:off x="4648200" y="5029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7" name="Rectangle 106"/>
              <p:cNvSpPr/>
              <p:nvPr/>
            </p:nvSpPr>
            <p:spPr>
              <a:xfrm>
                <a:off x="5105400" y="5029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8" name="Rectangle 107"/>
              <p:cNvSpPr/>
              <p:nvPr/>
            </p:nvSpPr>
            <p:spPr>
              <a:xfrm>
                <a:off x="5562600" y="5029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9" name="Rectangle 108"/>
              <p:cNvSpPr/>
              <p:nvPr/>
            </p:nvSpPr>
            <p:spPr>
              <a:xfrm>
                <a:off x="6019800" y="5029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0" name="Rectangle 109"/>
              <p:cNvSpPr/>
              <p:nvPr/>
            </p:nvSpPr>
            <p:spPr>
              <a:xfrm>
                <a:off x="6477000" y="5029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1" name="Rectangle 110"/>
              <p:cNvSpPr/>
              <p:nvPr/>
            </p:nvSpPr>
            <p:spPr>
              <a:xfrm>
                <a:off x="6934200" y="5029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2" name="Rectangle 111"/>
              <p:cNvSpPr/>
              <p:nvPr/>
            </p:nvSpPr>
            <p:spPr>
              <a:xfrm>
                <a:off x="7391400" y="5029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3" name="Rectangle 112"/>
              <p:cNvSpPr/>
              <p:nvPr/>
            </p:nvSpPr>
            <p:spPr>
              <a:xfrm>
                <a:off x="7848600" y="5029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4" name="Rectangle 113"/>
              <p:cNvSpPr/>
              <p:nvPr/>
            </p:nvSpPr>
            <p:spPr>
              <a:xfrm>
                <a:off x="4648200" y="5486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5" name="Rectangle 114"/>
              <p:cNvSpPr/>
              <p:nvPr/>
            </p:nvSpPr>
            <p:spPr>
              <a:xfrm>
                <a:off x="5105400" y="5486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6" name="Rectangle 115"/>
              <p:cNvSpPr/>
              <p:nvPr/>
            </p:nvSpPr>
            <p:spPr>
              <a:xfrm>
                <a:off x="5562600" y="5486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7" name="Rectangle 116"/>
              <p:cNvSpPr/>
              <p:nvPr/>
            </p:nvSpPr>
            <p:spPr>
              <a:xfrm>
                <a:off x="6019800" y="5486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8" name="Rectangle 117"/>
              <p:cNvSpPr/>
              <p:nvPr/>
            </p:nvSpPr>
            <p:spPr>
              <a:xfrm>
                <a:off x="6477000" y="5486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9" name="Rectangle 118"/>
              <p:cNvSpPr/>
              <p:nvPr/>
            </p:nvSpPr>
            <p:spPr>
              <a:xfrm>
                <a:off x="6934200" y="5486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20" name="Rectangle 119"/>
              <p:cNvSpPr/>
              <p:nvPr/>
            </p:nvSpPr>
            <p:spPr>
              <a:xfrm>
                <a:off x="7391400" y="5486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21" name="Rectangle 120"/>
              <p:cNvSpPr/>
              <p:nvPr/>
            </p:nvSpPr>
            <p:spPr>
              <a:xfrm>
                <a:off x="7848600" y="5486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grpSp>
        <p:sp>
          <p:nvSpPr>
            <p:cNvPr id="10" name="Rectangle 9"/>
            <p:cNvSpPr/>
            <p:nvPr/>
          </p:nvSpPr>
          <p:spPr>
            <a:xfrm>
              <a:off x="5339987" y="2857496"/>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 name="Rectangle 10"/>
            <p:cNvSpPr/>
            <p:nvPr/>
          </p:nvSpPr>
          <p:spPr>
            <a:xfrm>
              <a:off x="5765038" y="2857496"/>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2" name="Rectangle 11"/>
            <p:cNvSpPr/>
            <p:nvPr/>
          </p:nvSpPr>
          <p:spPr>
            <a:xfrm>
              <a:off x="6190089" y="2857496"/>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3" name="Rectangle 12"/>
            <p:cNvSpPr/>
            <p:nvPr/>
          </p:nvSpPr>
          <p:spPr>
            <a:xfrm>
              <a:off x="6615139" y="2857496"/>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4" name="Rectangle 13"/>
            <p:cNvSpPr/>
            <p:nvPr/>
          </p:nvSpPr>
          <p:spPr>
            <a:xfrm>
              <a:off x="7040190" y="2857496"/>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5" name="Rectangle 14"/>
            <p:cNvSpPr/>
            <p:nvPr/>
          </p:nvSpPr>
          <p:spPr>
            <a:xfrm>
              <a:off x="7465241" y="2857496"/>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6" name="Rectangle 15"/>
            <p:cNvSpPr/>
            <p:nvPr/>
          </p:nvSpPr>
          <p:spPr>
            <a:xfrm>
              <a:off x="5339987" y="3282547"/>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7" name="Rectangle 16"/>
            <p:cNvSpPr/>
            <p:nvPr/>
          </p:nvSpPr>
          <p:spPr>
            <a:xfrm>
              <a:off x="5765038" y="3282547"/>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8" name="Rectangle 17"/>
            <p:cNvSpPr/>
            <p:nvPr/>
          </p:nvSpPr>
          <p:spPr>
            <a:xfrm>
              <a:off x="6190089" y="3282547"/>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9" name="Rectangle 18"/>
            <p:cNvSpPr/>
            <p:nvPr/>
          </p:nvSpPr>
          <p:spPr>
            <a:xfrm>
              <a:off x="6615139" y="3282547"/>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0" name="Rectangle 19"/>
            <p:cNvSpPr/>
            <p:nvPr/>
          </p:nvSpPr>
          <p:spPr>
            <a:xfrm>
              <a:off x="7040190" y="3282547"/>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1" name="Rectangle 20"/>
            <p:cNvSpPr/>
            <p:nvPr/>
          </p:nvSpPr>
          <p:spPr>
            <a:xfrm>
              <a:off x="7465241" y="3282547"/>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2" name="Rectangle 21"/>
            <p:cNvSpPr/>
            <p:nvPr/>
          </p:nvSpPr>
          <p:spPr>
            <a:xfrm>
              <a:off x="5339987" y="3707598"/>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3" name="Rectangle 22"/>
            <p:cNvSpPr/>
            <p:nvPr/>
          </p:nvSpPr>
          <p:spPr>
            <a:xfrm>
              <a:off x="5765038" y="3707598"/>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4" name="Rectangle 23"/>
            <p:cNvSpPr/>
            <p:nvPr/>
          </p:nvSpPr>
          <p:spPr>
            <a:xfrm>
              <a:off x="6190089" y="3707598"/>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5" name="Rectangle 24"/>
            <p:cNvSpPr/>
            <p:nvPr/>
          </p:nvSpPr>
          <p:spPr>
            <a:xfrm>
              <a:off x="6615139" y="3707598"/>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6" name="Rectangle 25"/>
            <p:cNvSpPr/>
            <p:nvPr/>
          </p:nvSpPr>
          <p:spPr>
            <a:xfrm>
              <a:off x="7040190" y="3707598"/>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7" name="Rectangle 26"/>
            <p:cNvSpPr/>
            <p:nvPr/>
          </p:nvSpPr>
          <p:spPr>
            <a:xfrm>
              <a:off x="7465241" y="3707598"/>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8" name="Rectangle 27"/>
            <p:cNvSpPr/>
            <p:nvPr/>
          </p:nvSpPr>
          <p:spPr>
            <a:xfrm>
              <a:off x="5339987" y="4132648"/>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9" name="Rectangle 28"/>
            <p:cNvSpPr/>
            <p:nvPr/>
          </p:nvSpPr>
          <p:spPr>
            <a:xfrm>
              <a:off x="5765038" y="4132648"/>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0" name="Rectangle 29"/>
            <p:cNvSpPr/>
            <p:nvPr/>
          </p:nvSpPr>
          <p:spPr>
            <a:xfrm>
              <a:off x="6190089" y="4132648"/>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1" name="Rectangle 30"/>
            <p:cNvSpPr/>
            <p:nvPr/>
          </p:nvSpPr>
          <p:spPr>
            <a:xfrm>
              <a:off x="6615139" y="4132648"/>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2" name="Rectangle 31"/>
            <p:cNvSpPr/>
            <p:nvPr/>
          </p:nvSpPr>
          <p:spPr>
            <a:xfrm>
              <a:off x="7040190" y="4132648"/>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3" name="Rectangle 32"/>
            <p:cNvSpPr/>
            <p:nvPr/>
          </p:nvSpPr>
          <p:spPr>
            <a:xfrm>
              <a:off x="7465241" y="4132648"/>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4" name="Rectangle 33"/>
            <p:cNvSpPr/>
            <p:nvPr/>
          </p:nvSpPr>
          <p:spPr>
            <a:xfrm>
              <a:off x="5339987" y="4557699"/>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5" name="Rectangle 34"/>
            <p:cNvSpPr/>
            <p:nvPr/>
          </p:nvSpPr>
          <p:spPr>
            <a:xfrm>
              <a:off x="5765038" y="4557699"/>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6" name="Rectangle 35"/>
            <p:cNvSpPr/>
            <p:nvPr/>
          </p:nvSpPr>
          <p:spPr>
            <a:xfrm>
              <a:off x="6190089" y="4557699"/>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7" name="Rectangle 36"/>
            <p:cNvSpPr/>
            <p:nvPr/>
          </p:nvSpPr>
          <p:spPr>
            <a:xfrm>
              <a:off x="6615139" y="4557699"/>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8" name="Rectangle 37"/>
            <p:cNvSpPr/>
            <p:nvPr/>
          </p:nvSpPr>
          <p:spPr>
            <a:xfrm>
              <a:off x="7040190" y="4557699"/>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9" name="Rectangle 38"/>
            <p:cNvSpPr/>
            <p:nvPr/>
          </p:nvSpPr>
          <p:spPr>
            <a:xfrm>
              <a:off x="7465241" y="4557699"/>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0" name="Rectangle 39"/>
            <p:cNvSpPr/>
            <p:nvPr/>
          </p:nvSpPr>
          <p:spPr>
            <a:xfrm>
              <a:off x="5339987" y="4982750"/>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1" name="Rectangle 40"/>
            <p:cNvSpPr/>
            <p:nvPr/>
          </p:nvSpPr>
          <p:spPr>
            <a:xfrm>
              <a:off x="5765038" y="4982750"/>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2" name="Rectangle 41"/>
            <p:cNvSpPr/>
            <p:nvPr/>
          </p:nvSpPr>
          <p:spPr>
            <a:xfrm>
              <a:off x="6190089" y="4982750"/>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3" name="Rectangle 42"/>
            <p:cNvSpPr/>
            <p:nvPr/>
          </p:nvSpPr>
          <p:spPr>
            <a:xfrm>
              <a:off x="6615139" y="4982750"/>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4" name="Rectangle 43"/>
            <p:cNvSpPr/>
            <p:nvPr/>
          </p:nvSpPr>
          <p:spPr>
            <a:xfrm>
              <a:off x="7040190" y="4982750"/>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5" name="Rectangle 44"/>
            <p:cNvSpPr/>
            <p:nvPr/>
          </p:nvSpPr>
          <p:spPr>
            <a:xfrm>
              <a:off x="7465241" y="4982750"/>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6" name="Rectangle 45"/>
            <p:cNvSpPr/>
            <p:nvPr/>
          </p:nvSpPr>
          <p:spPr>
            <a:xfrm>
              <a:off x="5339987" y="5407801"/>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7" name="Rectangle 46"/>
            <p:cNvSpPr/>
            <p:nvPr/>
          </p:nvSpPr>
          <p:spPr>
            <a:xfrm>
              <a:off x="5765038" y="5407801"/>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8" name="Rectangle 47"/>
            <p:cNvSpPr/>
            <p:nvPr/>
          </p:nvSpPr>
          <p:spPr>
            <a:xfrm>
              <a:off x="6190089" y="5407801"/>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9" name="Rectangle 48"/>
            <p:cNvSpPr/>
            <p:nvPr/>
          </p:nvSpPr>
          <p:spPr>
            <a:xfrm>
              <a:off x="6615139" y="5407801"/>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0" name="Rectangle 49"/>
            <p:cNvSpPr/>
            <p:nvPr/>
          </p:nvSpPr>
          <p:spPr>
            <a:xfrm>
              <a:off x="7040190" y="5407801"/>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1" name="Rectangle 50"/>
            <p:cNvSpPr/>
            <p:nvPr/>
          </p:nvSpPr>
          <p:spPr>
            <a:xfrm>
              <a:off x="7465241" y="5407801"/>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2" name="Rectangle 51"/>
            <p:cNvSpPr/>
            <p:nvPr/>
          </p:nvSpPr>
          <p:spPr>
            <a:xfrm>
              <a:off x="5339987" y="5832851"/>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3" name="Rectangle 52"/>
            <p:cNvSpPr/>
            <p:nvPr/>
          </p:nvSpPr>
          <p:spPr>
            <a:xfrm>
              <a:off x="5765038" y="5832851"/>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4" name="Rectangle 53"/>
            <p:cNvSpPr/>
            <p:nvPr/>
          </p:nvSpPr>
          <p:spPr>
            <a:xfrm>
              <a:off x="6190089" y="5832851"/>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5" name="Rectangle 54"/>
            <p:cNvSpPr/>
            <p:nvPr/>
          </p:nvSpPr>
          <p:spPr>
            <a:xfrm>
              <a:off x="6615139" y="5832851"/>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6" name="Rectangle 55"/>
            <p:cNvSpPr/>
            <p:nvPr/>
          </p:nvSpPr>
          <p:spPr>
            <a:xfrm>
              <a:off x="7040190" y="5832851"/>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7" name="Rectangle 56"/>
            <p:cNvSpPr/>
            <p:nvPr/>
          </p:nvSpPr>
          <p:spPr>
            <a:xfrm>
              <a:off x="7465241" y="5832851"/>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grpSp>
      <p:grpSp>
        <p:nvGrpSpPr>
          <p:cNvPr id="122" name="Group 285"/>
          <p:cNvGrpSpPr/>
          <p:nvPr/>
        </p:nvGrpSpPr>
        <p:grpSpPr>
          <a:xfrm>
            <a:off x="3572937" y="819148"/>
            <a:ext cx="3501810" cy="3508594"/>
            <a:chOff x="4046617" y="3485422"/>
            <a:chExt cx="2723165" cy="2728445"/>
          </a:xfrm>
          <a:solidFill>
            <a:srgbClr val="F8F8F8">
              <a:alpha val="30196"/>
            </a:srgbClr>
          </a:solidFill>
        </p:grpSpPr>
        <p:sp>
          <p:nvSpPr>
            <p:cNvPr id="123" name="Rectangle 122"/>
            <p:cNvSpPr/>
            <p:nvPr/>
          </p:nvSpPr>
          <p:spPr>
            <a:xfrm>
              <a:off x="4046617" y="3485424"/>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24" name="Rectangle 123"/>
            <p:cNvSpPr/>
            <p:nvPr/>
          </p:nvSpPr>
          <p:spPr>
            <a:xfrm>
              <a:off x="4436394" y="3485424"/>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25" name="Rectangle 124"/>
            <p:cNvSpPr/>
            <p:nvPr/>
          </p:nvSpPr>
          <p:spPr>
            <a:xfrm>
              <a:off x="4826171" y="3485424"/>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26" name="Rectangle 125"/>
            <p:cNvSpPr/>
            <p:nvPr/>
          </p:nvSpPr>
          <p:spPr>
            <a:xfrm>
              <a:off x="4046617" y="3875201"/>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27" name="Rectangle 126"/>
            <p:cNvSpPr/>
            <p:nvPr/>
          </p:nvSpPr>
          <p:spPr>
            <a:xfrm>
              <a:off x="4436394" y="3875201"/>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28" name="Rectangle 127"/>
            <p:cNvSpPr/>
            <p:nvPr/>
          </p:nvSpPr>
          <p:spPr>
            <a:xfrm>
              <a:off x="4826171" y="3875201"/>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29" name="Rectangle 128"/>
            <p:cNvSpPr/>
            <p:nvPr/>
          </p:nvSpPr>
          <p:spPr>
            <a:xfrm>
              <a:off x="4046617" y="4264978"/>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30" name="Rectangle 129"/>
            <p:cNvSpPr/>
            <p:nvPr/>
          </p:nvSpPr>
          <p:spPr>
            <a:xfrm>
              <a:off x="4436394" y="4264978"/>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31" name="Rectangle 130"/>
            <p:cNvSpPr/>
            <p:nvPr/>
          </p:nvSpPr>
          <p:spPr>
            <a:xfrm>
              <a:off x="4826171" y="4264978"/>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32" name="Rectangle 131"/>
            <p:cNvSpPr/>
            <p:nvPr/>
          </p:nvSpPr>
          <p:spPr>
            <a:xfrm>
              <a:off x="4046617" y="4654755"/>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33" name="Rectangle 132"/>
            <p:cNvSpPr/>
            <p:nvPr/>
          </p:nvSpPr>
          <p:spPr>
            <a:xfrm>
              <a:off x="4436394" y="4654755"/>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34" name="Rectangle 133"/>
            <p:cNvSpPr/>
            <p:nvPr/>
          </p:nvSpPr>
          <p:spPr>
            <a:xfrm>
              <a:off x="4826171" y="4654755"/>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35" name="Rectangle 134"/>
            <p:cNvSpPr/>
            <p:nvPr/>
          </p:nvSpPr>
          <p:spPr>
            <a:xfrm>
              <a:off x="5210672" y="3485423"/>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36" name="Rectangle 135"/>
            <p:cNvSpPr/>
            <p:nvPr/>
          </p:nvSpPr>
          <p:spPr>
            <a:xfrm>
              <a:off x="5600449" y="3485423"/>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37" name="Rectangle 136"/>
            <p:cNvSpPr/>
            <p:nvPr/>
          </p:nvSpPr>
          <p:spPr>
            <a:xfrm>
              <a:off x="5210672" y="3875200"/>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38" name="Rectangle 137"/>
            <p:cNvSpPr/>
            <p:nvPr/>
          </p:nvSpPr>
          <p:spPr>
            <a:xfrm>
              <a:off x="5600449" y="3875200"/>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39" name="Rectangle 138"/>
            <p:cNvSpPr/>
            <p:nvPr/>
          </p:nvSpPr>
          <p:spPr>
            <a:xfrm>
              <a:off x="5210672" y="4264976"/>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40" name="Rectangle 139"/>
            <p:cNvSpPr/>
            <p:nvPr/>
          </p:nvSpPr>
          <p:spPr>
            <a:xfrm>
              <a:off x="5600449" y="4264976"/>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41" name="Rectangle 140"/>
            <p:cNvSpPr/>
            <p:nvPr/>
          </p:nvSpPr>
          <p:spPr>
            <a:xfrm>
              <a:off x="5210672" y="4654753"/>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42" name="Rectangle 141"/>
            <p:cNvSpPr/>
            <p:nvPr/>
          </p:nvSpPr>
          <p:spPr>
            <a:xfrm>
              <a:off x="5600449" y="4654753"/>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52" name="Rectangle 151"/>
            <p:cNvSpPr/>
            <p:nvPr/>
          </p:nvSpPr>
          <p:spPr>
            <a:xfrm>
              <a:off x="5990225" y="3485422"/>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53" name="Rectangle 152"/>
            <p:cNvSpPr/>
            <p:nvPr/>
          </p:nvSpPr>
          <p:spPr>
            <a:xfrm>
              <a:off x="6380002" y="3485422"/>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54" name="Rectangle 153"/>
            <p:cNvSpPr/>
            <p:nvPr/>
          </p:nvSpPr>
          <p:spPr>
            <a:xfrm>
              <a:off x="5990226" y="3875199"/>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55" name="Rectangle 154"/>
            <p:cNvSpPr/>
            <p:nvPr/>
          </p:nvSpPr>
          <p:spPr>
            <a:xfrm>
              <a:off x="6380002" y="3875199"/>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56" name="Rectangle 155"/>
            <p:cNvSpPr/>
            <p:nvPr/>
          </p:nvSpPr>
          <p:spPr>
            <a:xfrm>
              <a:off x="5990226" y="4264975"/>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57" name="Rectangle 156"/>
            <p:cNvSpPr/>
            <p:nvPr/>
          </p:nvSpPr>
          <p:spPr>
            <a:xfrm>
              <a:off x="6380002" y="4264975"/>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58" name="Rectangle 157"/>
            <p:cNvSpPr/>
            <p:nvPr/>
          </p:nvSpPr>
          <p:spPr>
            <a:xfrm>
              <a:off x="5990226" y="4654752"/>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59" name="Rectangle 158"/>
            <p:cNvSpPr/>
            <p:nvPr/>
          </p:nvSpPr>
          <p:spPr>
            <a:xfrm>
              <a:off x="6380002" y="4654752"/>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60" name="Rectangle 159"/>
            <p:cNvSpPr/>
            <p:nvPr/>
          </p:nvSpPr>
          <p:spPr>
            <a:xfrm>
              <a:off x="4046619" y="5044539"/>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61" name="Rectangle 160"/>
            <p:cNvSpPr/>
            <p:nvPr/>
          </p:nvSpPr>
          <p:spPr>
            <a:xfrm>
              <a:off x="4436396" y="5044539"/>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62" name="Rectangle 161"/>
            <p:cNvSpPr/>
            <p:nvPr/>
          </p:nvSpPr>
          <p:spPr>
            <a:xfrm>
              <a:off x="4826173" y="5044539"/>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63" name="Rectangle 162"/>
            <p:cNvSpPr/>
            <p:nvPr/>
          </p:nvSpPr>
          <p:spPr>
            <a:xfrm>
              <a:off x="4046619" y="5434316"/>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64" name="Rectangle 163"/>
            <p:cNvSpPr/>
            <p:nvPr/>
          </p:nvSpPr>
          <p:spPr>
            <a:xfrm>
              <a:off x="4436396" y="5434316"/>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65" name="Rectangle 164"/>
            <p:cNvSpPr/>
            <p:nvPr/>
          </p:nvSpPr>
          <p:spPr>
            <a:xfrm>
              <a:off x="4826173" y="5434316"/>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66" name="Rectangle 165"/>
            <p:cNvSpPr/>
            <p:nvPr/>
          </p:nvSpPr>
          <p:spPr>
            <a:xfrm>
              <a:off x="5210675" y="5044536"/>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67" name="Rectangle 166"/>
            <p:cNvSpPr/>
            <p:nvPr/>
          </p:nvSpPr>
          <p:spPr>
            <a:xfrm>
              <a:off x="5600451" y="5044536"/>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68" name="Rectangle 167"/>
            <p:cNvSpPr/>
            <p:nvPr/>
          </p:nvSpPr>
          <p:spPr>
            <a:xfrm>
              <a:off x="5210675" y="5434313"/>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69" name="Rectangle 168"/>
            <p:cNvSpPr/>
            <p:nvPr/>
          </p:nvSpPr>
          <p:spPr>
            <a:xfrm>
              <a:off x="5600451" y="5434313"/>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70" name="Rectangle 169"/>
            <p:cNvSpPr/>
            <p:nvPr/>
          </p:nvSpPr>
          <p:spPr>
            <a:xfrm>
              <a:off x="5990228" y="5044535"/>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71" name="Rectangle 170"/>
            <p:cNvSpPr/>
            <p:nvPr/>
          </p:nvSpPr>
          <p:spPr>
            <a:xfrm>
              <a:off x="6380005" y="5044535"/>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72" name="Rectangle 171"/>
            <p:cNvSpPr/>
            <p:nvPr/>
          </p:nvSpPr>
          <p:spPr>
            <a:xfrm>
              <a:off x="5990229" y="5434313"/>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73" name="Rectangle 172"/>
            <p:cNvSpPr/>
            <p:nvPr/>
          </p:nvSpPr>
          <p:spPr>
            <a:xfrm>
              <a:off x="6380005" y="5434313"/>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75" name="Rectangle 174"/>
            <p:cNvSpPr/>
            <p:nvPr/>
          </p:nvSpPr>
          <p:spPr>
            <a:xfrm>
              <a:off x="4046617" y="5824090"/>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76" name="Rectangle 175"/>
            <p:cNvSpPr/>
            <p:nvPr/>
          </p:nvSpPr>
          <p:spPr>
            <a:xfrm>
              <a:off x="4436394" y="5824090"/>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77" name="Rectangle 176"/>
            <p:cNvSpPr/>
            <p:nvPr/>
          </p:nvSpPr>
          <p:spPr>
            <a:xfrm>
              <a:off x="4826170" y="5824090"/>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78" name="Rectangle 177"/>
            <p:cNvSpPr/>
            <p:nvPr/>
          </p:nvSpPr>
          <p:spPr>
            <a:xfrm>
              <a:off x="5210675" y="5824087"/>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79" name="Rectangle 178"/>
            <p:cNvSpPr/>
            <p:nvPr/>
          </p:nvSpPr>
          <p:spPr>
            <a:xfrm>
              <a:off x="5600450" y="5824087"/>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80" name="Rectangle 179"/>
            <p:cNvSpPr/>
            <p:nvPr/>
          </p:nvSpPr>
          <p:spPr>
            <a:xfrm>
              <a:off x="5990226" y="5824087"/>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81" name="Rectangle 180"/>
            <p:cNvSpPr/>
            <p:nvPr/>
          </p:nvSpPr>
          <p:spPr>
            <a:xfrm>
              <a:off x="6380005" y="5824087"/>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grpSp>
      <p:sp>
        <p:nvSpPr>
          <p:cNvPr id="143" name="Rectangle 142"/>
          <p:cNvSpPr/>
          <p:nvPr/>
        </p:nvSpPr>
        <p:spPr>
          <a:xfrm>
            <a:off x="3771900" y="844550"/>
            <a:ext cx="3289300" cy="3448050"/>
          </a:xfrm>
          <a:prstGeom prst="rect">
            <a:avLst/>
          </a:prstGeom>
          <a:noFill/>
          <a:ln w="38100">
            <a:solidFill>
              <a:srgbClr val="00B050"/>
            </a:solidFill>
          </a:ln>
        </p:spPr>
        <p:style>
          <a:lnRef idx="1">
            <a:schemeClr val="accent6"/>
          </a:lnRef>
          <a:fillRef idx="2">
            <a:schemeClr val="accent6"/>
          </a:fillRef>
          <a:effectRef idx="1">
            <a:schemeClr val="accent6"/>
          </a:effectRef>
          <a:fontRef idx="minor">
            <a:schemeClr val="dk1"/>
          </a:fontRef>
        </p:style>
        <p:txBody>
          <a:bodyPr lIns="114300" tIns="57150" rIns="114300" bIns="57150" rtlCol="0" anchor="ctr"/>
          <a:lstStyle/>
          <a:p>
            <a:pPr algn="ctr"/>
            <a:endParaRPr lang="en-US"/>
          </a:p>
        </p:txBody>
      </p:sp>
      <p:sp>
        <p:nvSpPr>
          <p:cNvPr id="174" name="Rectangle 173"/>
          <p:cNvSpPr/>
          <p:nvPr/>
        </p:nvSpPr>
        <p:spPr>
          <a:xfrm>
            <a:off x="1767420" y="844550"/>
            <a:ext cx="3852329" cy="3949284"/>
          </a:xfrm>
          <a:prstGeom prst="rect">
            <a:avLst/>
          </a:prstGeom>
          <a:solidFill>
            <a:srgbClr val="FFCC66">
              <a:alpha val="40000"/>
            </a:srgbClr>
          </a:solidFill>
          <a:ln w="38100">
            <a:solidFill>
              <a:srgbClr val="FFC000"/>
            </a:solidFill>
          </a:ln>
        </p:spPr>
        <p:style>
          <a:lnRef idx="1">
            <a:schemeClr val="accent6"/>
          </a:lnRef>
          <a:fillRef idx="2">
            <a:schemeClr val="accent6"/>
          </a:fillRef>
          <a:effectRef idx="1">
            <a:schemeClr val="accent6"/>
          </a:effectRef>
          <a:fontRef idx="minor">
            <a:schemeClr val="dk1"/>
          </a:fontRef>
        </p:style>
        <p:txBody>
          <a:bodyPr lIns="114300" tIns="57150" rIns="114300" bIns="57150" rtlCol="0" anchor="ctr"/>
          <a:lstStyle/>
          <a:p>
            <a:pPr algn="ctr"/>
            <a:endParaRPr lang="en-US"/>
          </a:p>
        </p:txBody>
      </p:sp>
    </p:spTree>
    <p:extLst>
      <p:ext uri="{BB962C8B-B14F-4D97-AF65-F5344CB8AC3E}">
        <p14:creationId xmlns:p14="http://schemas.microsoft.com/office/powerpoint/2010/main" val="3272002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66800" y="819149"/>
            <a:ext cx="7010400" cy="39433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8800"/>
            <a:ext cx="8229600" cy="857250"/>
          </a:xfrm>
        </p:spPr>
        <p:txBody>
          <a:bodyPr/>
          <a:lstStyle/>
          <a:p>
            <a:r>
              <a:rPr lang="en-AU" dirty="0"/>
              <a:t>Tiled Shading Grid Construction</a:t>
            </a:r>
          </a:p>
        </p:txBody>
      </p:sp>
      <p:grpSp>
        <p:nvGrpSpPr>
          <p:cNvPr id="8" name="Group 15"/>
          <p:cNvGrpSpPr/>
          <p:nvPr/>
        </p:nvGrpSpPr>
        <p:grpSpPr>
          <a:xfrm>
            <a:off x="1066800" y="819149"/>
            <a:ext cx="7010400" cy="4009822"/>
            <a:chOff x="1945332" y="2857496"/>
            <a:chExt cx="5944960" cy="3400409"/>
          </a:xfrm>
        </p:grpSpPr>
        <p:grpSp>
          <p:nvGrpSpPr>
            <p:cNvPr id="9" name="Group 81"/>
            <p:cNvGrpSpPr/>
            <p:nvPr/>
          </p:nvGrpSpPr>
          <p:grpSpPr>
            <a:xfrm>
              <a:off x="1945332" y="2857497"/>
              <a:ext cx="3400408" cy="3400408"/>
              <a:chOff x="4648200" y="2286000"/>
              <a:chExt cx="3657600" cy="3657600"/>
            </a:xfrm>
          </p:grpSpPr>
          <p:sp>
            <p:nvSpPr>
              <p:cNvPr id="58" name="Rectangle 57"/>
              <p:cNvSpPr/>
              <p:nvPr/>
            </p:nvSpPr>
            <p:spPr>
              <a:xfrm>
                <a:off x="4648200" y="2286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9" name="Rectangle 58"/>
              <p:cNvSpPr/>
              <p:nvPr/>
            </p:nvSpPr>
            <p:spPr>
              <a:xfrm>
                <a:off x="5105400" y="2286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0" name="Rectangle 59"/>
              <p:cNvSpPr/>
              <p:nvPr/>
            </p:nvSpPr>
            <p:spPr>
              <a:xfrm>
                <a:off x="5562600" y="2286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1" name="Rectangle 60"/>
              <p:cNvSpPr/>
              <p:nvPr/>
            </p:nvSpPr>
            <p:spPr>
              <a:xfrm>
                <a:off x="6019800" y="2286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2" name="Rectangle 61"/>
              <p:cNvSpPr/>
              <p:nvPr/>
            </p:nvSpPr>
            <p:spPr>
              <a:xfrm>
                <a:off x="6477000" y="2286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3" name="Rectangle 62"/>
              <p:cNvSpPr/>
              <p:nvPr/>
            </p:nvSpPr>
            <p:spPr>
              <a:xfrm>
                <a:off x="6934200" y="2286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4" name="Rectangle 63"/>
              <p:cNvSpPr/>
              <p:nvPr/>
            </p:nvSpPr>
            <p:spPr>
              <a:xfrm>
                <a:off x="7391400" y="2286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5" name="Rectangle 64"/>
              <p:cNvSpPr/>
              <p:nvPr/>
            </p:nvSpPr>
            <p:spPr>
              <a:xfrm>
                <a:off x="7848600" y="2286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6" name="Rectangle 65"/>
              <p:cNvSpPr/>
              <p:nvPr/>
            </p:nvSpPr>
            <p:spPr>
              <a:xfrm>
                <a:off x="4648200" y="2743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7" name="Rectangle 66"/>
              <p:cNvSpPr/>
              <p:nvPr/>
            </p:nvSpPr>
            <p:spPr>
              <a:xfrm>
                <a:off x="5105400" y="2743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8" name="Rectangle 67"/>
              <p:cNvSpPr/>
              <p:nvPr/>
            </p:nvSpPr>
            <p:spPr>
              <a:xfrm>
                <a:off x="5562600" y="2743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69" name="Rectangle 68"/>
              <p:cNvSpPr/>
              <p:nvPr/>
            </p:nvSpPr>
            <p:spPr>
              <a:xfrm>
                <a:off x="6019800" y="2743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0" name="Rectangle 69"/>
              <p:cNvSpPr/>
              <p:nvPr/>
            </p:nvSpPr>
            <p:spPr>
              <a:xfrm>
                <a:off x="6477000" y="2743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1" name="Rectangle 70"/>
              <p:cNvSpPr/>
              <p:nvPr/>
            </p:nvSpPr>
            <p:spPr>
              <a:xfrm>
                <a:off x="6934200" y="2743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2" name="Rectangle 71"/>
              <p:cNvSpPr/>
              <p:nvPr/>
            </p:nvSpPr>
            <p:spPr>
              <a:xfrm>
                <a:off x="7391400" y="2743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3" name="Rectangle 72"/>
              <p:cNvSpPr/>
              <p:nvPr/>
            </p:nvSpPr>
            <p:spPr>
              <a:xfrm>
                <a:off x="7848600" y="2743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4" name="Rectangle 73"/>
              <p:cNvSpPr/>
              <p:nvPr/>
            </p:nvSpPr>
            <p:spPr>
              <a:xfrm>
                <a:off x="4648200" y="3200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5" name="Rectangle 74"/>
              <p:cNvSpPr/>
              <p:nvPr/>
            </p:nvSpPr>
            <p:spPr>
              <a:xfrm>
                <a:off x="5105400" y="3200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6" name="Rectangle 75"/>
              <p:cNvSpPr/>
              <p:nvPr/>
            </p:nvSpPr>
            <p:spPr>
              <a:xfrm>
                <a:off x="5562600" y="3200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7" name="Rectangle 76"/>
              <p:cNvSpPr/>
              <p:nvPr/>
            </p:nvSpPr>
            <p:spPr>
              <a:xfrm>
                <a:off x="6019800" y="3200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8" name="Rectangle 77"/>
              <p:cNvSpPr/>
              <p:nvPr/>
            </p:nvSpPr>
            <p:spPr>
              <a:xfrm>
                <a:off x="6477000" y="3200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79" name="Rectangle 78"/>
              <p:cNvSpPr/>
              <p:nvPr/>
            </p:nvSpPr>
            <p:spPr>
              <a:xfrm>
                <a:off x="6934200" y="3200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0" name="Rectangle 79"/>
              <p:cNvSpPr/>
              <p:nvPr/>
            </p:nvSpPr>
            <p:spPr>
              <a:xfrm>
                <a:off x="7391400" y="3200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1" name="Rectangle 80"/>
              <p:cNvSpPr/>
              <p:nvPr/>
            </p:nvSpPr>
            <p:spPr>
              <a:xfrm>
                <a:off x="7848600" y="3200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2" name="Rectangle 81"/>
              <p:cNvSpPr/>
              <p:nvPr/>
            </p:nvSpPr>
            <p:spPr>
              <a:xfrm>
                <a:off x="4648200" y="36576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3" name="Rectangle 82"/>
              <p:cNvSpPr/>
              <p:nvPr/>
            </p:nvSpPr>
            <p:spPr>
              <a:xfrm>
                <a:off x="5105400" y="36576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4" name="Rectangle 83"/>
              <p:cNvSpPr/>
              <p:nvPr/>
            </p:nvSpPr>
            <p:spPr>
              <a:xfrm>
                <a:off x="5562600" y="36576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5" name="Rectangle 84"/>
              <p:cNvSpPr/>
              <p:nvPr/>
            </p:nvSpPr>
            <p:spPr>
              <a:xfrm>
                <a:off x="6019800" y="36576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6" name="Rectangle 85"/>
              <p:cNvSpPr/>
              <p:nvPr/>
            </p:nvSpPr>
            <p:spPr>
              <a:xfrm>
                <a:off x="6477000" y="36576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7" name="Rectangle 86"/>
              <p:cNvSpPr/>
              <p:nvPr/>
            </p:nvSpPr>
            <p:spPr>
              <a:xfrm>
                <a:off x="6934200" y="36576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8" name="Rectangle 87"/>
              <p:cNvSpPr/>
              <p:nvPr/>
            </p:nvSpPr>
            <p:spPr>
              <a:xfrm>
                <a:off x="7391400" y="36576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89" name="Rectangle 88"/>
              <p:cNvSpPr/>
              <p:nvPr/>
            </p:nvSpPr>
            <p:spPr>
              <a:xfrm>
                <a:off x="7848600" y="36576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0" name="Rectangle 89"/>
              <p:cNvSpPr/>
              <p:nvPr/>
            </p:nvSpPr>
            <p:spPr>
              <a:xfrm>
                <a:off x="4648200" y="41148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1" name="Rectangle 90"/>
              <p:cNvSpPr/>
              <p:nvPr/>
            </p:nvSpPr>
            <p:spPr>
              <a:xfrm>
                <a:off x="5105400" y="41148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2" name="Rectangle 91"/>
              <p:cNvSpPr/>
              <p:nvPr/>
            </p:nvSpPr>
            <p:spPr>
              <a:xfrm>
                <a:off x="5562600" y="41148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3" name="Rectangle 92"/>
              <p:cNvSpPr/>
              <p:nvPr/>
            </p:nvSpPr>
            <p:spPr>
              <a:xfrm>
                <a:off x="6019800" y="41148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4" name="Rectangle 93"/>
              <p:cNvSpPr/>
              <p:nvPr/>
            </p:nvSpPr>
            <p:spPr>
              <a:xfrm>
                <a:off x="6477000" y="41148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5" name="Rectangle 94"/>
              <p:cNvSpPr/>
              <p:nvPr/>
            </p:nvSpPr>
            <p:spPr>
              <a:xfrm>
                <a:off x="6934200" y="41148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6" name="Rectangle 95"/>
              <p:cNvSpPr/>
              <p:nvPr/>
            </p:nvSpPr>
            <p:spPr>
              <a:xfrm>
                <a:off x="7391400" y="41148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7" name="Rectangle 96"/>
              <p:cNvSpPr/>
              <p:nvPr/>
            </p:nvSpPr>
            <p:spPr>
              <a:xfrm>
                <a:off x="7848600" y="41148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8" name="Rectangle 97"/>
              <p:cNvSpPr/>
              <p:nvPr/>
            </p:nvSpPr>
            <p:spPr>
              <a:xfrm>
                <a:off x="4648200" y="4572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99" name="Rectangle 98"/>
              <p:cNvSpPr/>
              <p:nvPr/>
            </p:nvSpPr>
            <p:spPr>
              <a:xfrm>
                <a:off x="5105400" y="4572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0" name="Rectangle 99"/>
              <p:cNvSpPr/>
              <p:nvPr/>
            </p:nvSpPr>
            <p:spPr>
              <a:xfrm>
                <a:off x="5562600" y="4572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1" name="Rectangle 100"/>
              <p:cNvSpPr/>
              <p:nvPr/>
            </p:nvSpPr>
            <p:spPr>
              <a:xfrm>
                <a:off x="6019800" y="4572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2" name="Rectangle 101"/>
              <p:cNvSpPr/>
              <p:nvPr/>
            </p:nvSpPr>
            <p:spPr>
              <a:xfrm>
                <a:off x="6477000" y="4572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3" name="Rectangle 102"/>
              <p:cNvSpPr/>
              <p:nvPr/>
            </p:nvSpPr>
            <p:spPr>
              <a:xfrm>
                <a:off x="6934200" y="4572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4" name="Rectangle 103"/>
              <p:cNvSpPr/>
              <p:nvPr/>
            </p:nvSpPr>
            <p:spPr>
              <a:xfrm>
                <a:off x="7391400" y="4572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5" name="Rectangle 104"/>
              <p:cNvSpPr/>
              <p:nvPr/>
            </p:nvSpPr>
            <p:spPr>
              <a:xfrm>
                <a:off x="7848600" y="45720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6" name="Rectangle 105"/>
              <p:cNvSpPr/>
              <p:nvPr/>
            </p:nvSpPr>
            <p:spPr>
              <a:xfrm>
                <a:off x="4648200" y="5029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7" name="Rectangle 106"/>
              <p:cNvSpPr/>
              <p:nvPr/>
            </p:nvSpPr>
            <p:spPr>
              <a:xfrm>
                <a:off x="5105400" y="5029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8" name="Rectangle 107"/>
              <p:cNvSpPr/>
              <p:nvPr/>
            </p:nvSpPr>
            <p:spPr>
              <a:xfrm>
                <a:off x="5562600" y="5029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09" name="Rectangle 108"/>
              <p:cNvSpPr/>
              <p:nvPr/>
            </p:nvSpPr>
            <p:spPr>
              <a:xfrm>
                <a:off x="6019800" y="5029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0" name="Rectangle 109"/>
              <p:cNvSpPr/>
              <p:nvPr/>
            </p:nvSpPr>
            <p:spPr>
              <a:xfrm>
                <a:off x="6477000" y="5029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1" name="Rectangle 110"/>
              <p:cNvSpPr/>
              <p:nvPr/>
            </p:nvSpPr>
            <p:spPr>
              <a:xfrm>
                <a:off x="6934200" y="5029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2" name="Rectangle 111"/>
              <p:cNvSpPr/>
              <p:nvPr/>
            </p:nvSpPr>
            <p:spPr>
              <a:xfrm>
                <a:off x="7391400" y="5029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3" name="Rectangle 112"/>
              <p:cNvSpPr/>
              <p:nvPr/>
            </p:nvSpPr>
            <p:spPr>
              <a:xfrm>
                <a:off x="7848600" y="50292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4" name="Rectangle 113"/>
              <p:cNvSpPr/>
              <p:nvPr/>
            </p:nvSpPr>
            <p:spPr>
              <a:xfrm>
                <a:off x="4648200" y="5486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5" name="Rectangle 114"/>
              <p:cNvSpPr/>
              <p:nvPr/>
            </p:nvSpPr>
            <p:spPr>
              <a:xfrm>
                <a:off x="5105400" y="5486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6" name="Rectangle 115"/>
              <p:cNvSpPr/>
              <p:nvPr/>
            </p:nvSpPr>
            <p:spPr>
              <a:xfrm>
                <a:off x="5562600" y="5486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7" name="Rectangle 116"/>
              <p:cNvSpPr/>
              <p:nvPr/>
            </p:nvSpPr>
            <p:spPr>
              <a:xfrm>
                <a:off x="6019800" y="5486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8" name="Rectangle 117"/>
              <p:cNvSpPr/>
              <p:nvPr/>
            </p:nvSpPr>
            <p:spPr>
              <a:xfrm>
                <a:off x="6477000" y="5486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9" name="Rectangle 118"/>
              <p:cNvSpPr/>
              <p:nvPr/>
            </p:nvSpPr>
            <p:spPr>
              <a:xfrm>
                <a:off x="6934200" y="5486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20" name="Rectangle 119"/>
              <p:cNvSpPr/>
              <p:nvPr/>
            </p:nvSpPr>
            <p:spPr>
              <a:xfrm>
                <a:off x="7391400" y="5486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21" name="Rectangle 120"/>
              <p:cNvSpPr/>
              <p:nvPr/>
            </p:nvSpPr>
            <p:spPr>
              <a:xfrm>
                <a:off x="7848600" y="5486400"/>
                <a:ext cx="457200" cy="457200"/>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grpSp>
        <p:sp>
          <p:nvSpPr>
            <p:cNvPr id="10" name="Rectangle 9"/>
            <p:cNvSpPr/>
            <p:nvPr/>
          </p:nvSpPr>
          <p:spPr>
            <a:xfrm>
              <a:off x="5339987" y="2857496"/>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1" name="Rectangle 10"/>
            <p:cNvSpPr/>
            <p:nvPr/>
          </p:nvSpPr>
          <p:spPr>
            <a:xfrm>
              <a:off x="5765038" y="2857496"/>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2" name="Rectangle 11"/>
            <p:cNvSpPr/>
            <p:nvPr/>
          </p:nvSpPr>
          <p:spPr>
            <a:xfrm>
              <a:off x="6190089" y="2857496"/>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3" name="Rectangle 12"/>
            <p:cNvSpPr/>
            <p:nvPr/>
          </p:nvSpPr>
          <p:spPr>
            <a:xfrm>
              <a:off x="6615139" y="2857496"/>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4" name="Rectangle 13"/>
            <p:cNvSpPr/>
            <p:nvPr/>
          </p:nvSpPr>
          <p:spPr>
            <a:xfrm>
              <a:off x="7040190" y="2857496"/>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5" name="Rectangle 14"/>
            <p:cNvSpPr/>
            <p:nvPr/>
          </p:nvSpPr>
          <p:spPr>
            <a:xfrm>
              <a:off x="7465241" y="2857496"/>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6" name="Rectangle 15"/>
            <p:cNvSpPr/>
            <p:nvPr/>
          </p:nvSpPr>
          <p:spPr>
            <a:xfrm>
              <a:off x="5339987" y="3282547"/>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7" name="Rectangle 16"/>
            <p:cNvSpPr/>
            <p:nvPr/>
          </p:nvSpPr>
          <p:spPr>
            <a:xfrm>
              <a:off x="5765038" y="3282547"/>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8" name="Rectangle 17"/>
            <p:cNvSpPr/>
            <p:nvPr/>
          </p:nvSpPr>
          <p:spPr>
            <a:xfrm>
              <a:off x="6190089" y="3282547"/>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19" name="Rectangle 18"/>
            <p:cNvSpPr/>
            <p:nvPr/>
          </p:nvSpPr>
          <p:spPr>
            <a:xfrm>
              <a:off x="6615139" y="3282547"/>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0" name="Rectangle 19"/>
            <p:cNvSpPr/>
            <p:nvPr/>
          </p:nvSpPr>
          <p:spPr>
            <a:xfrm>
              <a:off x="7040190" y="3282547"/>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1" name="Rectangle 20"/>
            <p:cNvSpPr/>
            <p:nvPr/>
          </p:nvSpPr>
          <p:spPr>
            <a:xfrm>
              <a:off x="7465241" y="3282547"/>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2" name="Rectangle 21"/>
            <p:cNvSpPr/>
            <p:nvPr/>
          </p:nvSpPr>
          <p:spPr>
            <a:xfrm>
              <a:off x="5339987" y="3707598"/>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3" name="Rectangle 22"/>
            <p:cNvSpPr/>
            <p:nvPr/>
          </p:nvSpPr>
          <p:spPr>
            <a:xfrm>
              <a:off x="5765038" y="3707598"/>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4" name="Rectangle 23"/>
            <p:cNvSpPr/>
            <p:nvPr/>
          </p:nvSpPr>
          <p:spPr>
            <a:xfrm>
              <a:off x="6190089" y="3707598"/>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5" name="Rectangle 24"/>
            <p:cNvSpPr/>
            <p:nvPr/>
          </p:nvSpPr>
          <p:spPr>
            <a:xfrm>
              <a:off x="6615139" y="3707598"/>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6" name="Rectangle 25"/>
            <p:cNvSpPr/>
            <p:nvPr/>
          </p:nvSpPr>
          <p:spPr>
            <a:xfrm>
              <a:off x="7040190" y="3707598"/>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7" name="Rectangle 26"/>
            <p:cNvSpPr/>
            <p:nvPr/>
          </p:nvSpPr>
          <p:spPr>
            <a:xfrm>
              <a:off x="7465241" y="3707598"/>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8" name="Rectangle 27"/>
            <p:cNvSpPr/>
            <p:nvPr/>
          </p:nvSpPr>
          <p:spPr>
            <a:xfrm>
              <a:off x="5339987" y="4132648"/>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29" name="Rectangle 28"/>
            <p:cNvSpPr/>
            <p:nvPr/>
          </p:nvSpPr>
          <p:spPr>
            <a:xfrm>
              <a:off x="5765038" y="4132648"/>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0" name="Rectangle 29"/>
            <p:cNvSpPr/>
            <p:nvPr/>
          </p:nvSpPr>
          <p:spPr>
            <a:xfrm>
              <a:off x="6190089" y="4132648"/>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1" name="Rectangle 30"/>
            <p:cNvSpPr/>
            <p:nvPr/>
          </p:nvSpPr>
          <p:spPr>
            <a:xfrm>
              <a:off x="6615139" y="4132648"/>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2" name="Rectangle 31"/>
            <p:cNvSpPr/>
            <p:nvPr/>
          </p:nvSpPr>
          <p:spPr>
            <a:xfrm>
              <a:off x="7040190" y="4132648"/>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3" name="Rectangle 32"/>
            <p:cNvSpPr/>
            <p:nvPr/>
          </p:nvSpPr>
          <p:spPr>
            <a:xfrm>
              <a:off x="7465241" y="4132648"/>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4" name="Rectangle 33"/>
            <p:cNvSpPr/>
            <p:nvPr/>
          </p:nvSpPr>
          <p:spPr>
            <a:xfrm>
              <a:off x="5339987" y="4557699"/>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5" name="Rectangle 34"/>
            <p:cNvSpPr/>
            <p:nvPr/>
          </p:nvSpPr>
          <p:spPr>
            <a:xfrm>
              <a:off x="5765038" y="4557699"/>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6" name="Rectangle 35"/>
            <p:cNvSpPr/>
            <p:nvPr/>
          </p:nvSpPr>
          <p:spPr>
            <a:xfrm>
              <a:off x="6190089" y="4557699"/>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7" name="Rectangle 36"/>
            <p:cNvSpPr/>
            <p:nvPr/>
          </p:nvSpPr>
          <p:spPr>
            <a:xfrm>
              <a:off x="6615139" y="4557699"/>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8" name="Rectangle 37"/>
            <p:cNvSpPr/>
            <p:nvPr/>
          </p:nvSpPr>
          <p:spPr>
            <a:xfrm>
              <a:off x="7040190" y="4557699"/>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39" name="Rectangle 38"/>
            <p:cNvSpPr/>
            <p:nvPr/>
          </p:nvSpPr>
          <p:spPr>
            <a:xfrm>
              <a:off x="7465241" y="4557699"/>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0" name="Rectangle 39"/>
            <p:cNvSpPr/>
            <p:nvPr/>
          </p:nvSpPr>
          <p:spPr>
            <a:xfrm>
              <a:off x="5339987" y="4982750"/>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1" name="Rectangle 40"/>
            <p:cNvSpPr/>
            <p:nvPr/>
          </p:nvSpPr>
          <p:spPr>
            <a:xfrm>
              <a:off x="5765038" y="4982750"/>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2" name="Rectangle 41"/>
            <p:cNvSpPr/>
            <p:nvPr/>
          </p:nvSpPr>
          <p:spPr>
            <a:xfrm>
              <a:off x="6190089" y="4982750"/>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3" name="Rectangle 42"/>
            <p:cNvSpPr/>
            <p:nvPr/>
          </p:nvSpPr>
          <p:spPr>
            <a:xfrm>
              <a:off x="6615139" y="4982750"/>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4" name="Rectangle 43"/>
            <p:cNvSpPr/>
            <p:nvPr/>
          </p:nvSpPr>
          <p:spPr>
            <a:xfrm>
              <a:off x="7040190" y="4982750"/>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5" name="Rectangle 44"/>
            <p:cNvSpPr/>
            <p:nvPr/>
          </p:nvSpPr>
          <p:spPr>
            <a:xfrm>
              <a:off x="7465241" y="4982750"/>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6" name="Rectangle 45"/>
            <p:cNvSpPr/>
            <p:nvPr/>
          </p:nvSpPr>
          <p:spPr>
            <a:xfrm>
              <a:off x="5339987" y="5407801"/>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7" name="Rectangle 46"/>
            <p:cNvSpPr/>
            <p:nvPr/>
          </p:nvSpPr>
          <p:spPr>
            <a:xfrm>
              <a:off x="5765038" y="5407801"/>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8" name="Rectangle 47"/>
            <p:cNvSpPr/>
            <p:nvPr/>
          </p:nvSpPr>
          <p:spPr>
            <a:xfrm>
              <a:off x="6190089" y="5407801"/>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49" name="Rectangle 48"/>
            <p:cNvSpPr/>
            <p:nvPr/>
          </p:nvSpPr>
          <p:spPr>
            <a:xfrm>
              <a:off x="6615139" y="5407801"/>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0" name="Rectangle 49"/>
            <p:cNvSpPr/>
            <p:nvPr/>
          </p:nvSpPr>
          <p:spPr>
            <a:xfrm>
              <a:off x="7040190" y="5407801"/>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1" name="Rectangle 50"/>
            <p:cNvSpPr/>
            <p:nvPr/>
          </p:nvSpPr>
          <p:spPr>
            <a:xfrm>
              <a:off x="7465241" y="5407801"/>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2" name="Rectangle 51"/>
            <p:cNvSpPr/>
            <p:nvPr/>
          </p:nvSpPr>
          <p:spPr>
            <a:xfrm>
              <a:off x="5339987" y="5832851"/>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3" name="Rectangle 52"/>
            <p:cNvSpPr/>
            <p:nvPr/>
          </p:nvSpPr>
          <p:spPr>
            <a:xfrm>
              <a:off x="5765038" y="5832851"/>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4" name="Rectangle 53"/>
            <p:cNvSpPr/>
            <p:nvPr/>
          </p:nvSpPr>
          <p:spPr>
            <a:xfrm>
              <a:off x="6190089" y="5832851"/>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5" name="Rectangle 54"/>
            <p:cNvSpPr/>
            <p:nvPr/>
          </p:nvSpPr>
          <p:spPr>
            <a:xfrm>
              <a:off x="6615139" y="5832851"/>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6" name="Rectangle 55"/>
            <p:cNvSpPr/>
            <p:nvPr/>
          </p:nvSpPr>
          <p:spPr>
            <a:xfrm>
              <a:off x="7040190" y="5832851"/>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sp>
          <p:nvSpPr>
            <p:cNvPr id="57" name="Rectangle 56"/>
            <p:cNvSpPr/>
            <p:nvPr/>
          </p:nvSpPr>
          <p:spPr>
            <a:xfrm>
              <a:off x="7465241" y="5832851"/>
              <a:ext cx="425051" cy="425051"/>
            </a:xfrm>
            <a:prstGeom prst="rect">
              <a:avLst/>
            </a:prstGeom>
            <a:noFill/>
            <a:ln w="28575" cap="flat" cmpd="sng" algn="ctr">
              <a:solidFill>
                <a:schemeClr val="accent1">
                  <a:lumMod val="60000"/>
                  <a:lumOff val="40000"/>
                </a:schemeClr>
              </a:solidFill>
              <a:prstDash val="solid"/>
            </a:ln>
            <a:effectLst/>
          </p:spPr>
          <p:txBody>
            <a:bodyPr rtlCol="0" anchor="ctr"/>
            <a:lstStyle/>
            <a:p>
              <a:pPr algn="ctr">
                <a:defRPr/>
              </a:pPr>
              <a:endParaRPr lang="en-AU" kern="0" smtClean="0">
                <a:solidFill>
                  <a:prstClr val="white"/>
                </a:solidFill>
                <a:latin typeface="Gill Sans MT"/>
              </a:endParaRPr>
            </a:p>
          </p:txBody>
        </p:sp>
      </p:grpSp>
      <p:grpSp>
        <p:nvGrpSpPr>
          <p:cNvPr id="122" name="Group 285"/>
          <p:cNvGrpSpPr/>
          <p:nvPr/>
        </p:nvGrpSpPr>
        <p:grpSpPr>
          <a:xfrm>
            <a:off x="3572937" y="819148"/>
            <a:ext cx="3501810" cy="3508594"/>
            <a:chOff x="4046617" y="3485422"/>
            <a:chExt cx="2723165" cy="2728445"/>
          </a:xfrm>
          <a:solidFill>
            <a:srgbClr val="F8F8F8">
              <a:alpha val="30196"/>
            </a:srgbClr>
          </a:solidFill>
        </p:grpSpPr>
        <p:sp>
          <p:nvSpPr>
            <p:cNvPr id="123" name="Rectangle 122"/>
            <p:cNvSpPr/>
            <p:nvPr/>
          </p:nvSpPr>
          <p:spPr>
            <a:xfrm>
              <a:off x="4046617" y="3485424"/>
              <a:ext cx="389777" cy="389777"/>
            </a:xfrm>
            <a:prstGeom prst="rect">
              <a:avLst/>
            </a:prstGeom>
            <a:grpFill/>
            <a:ln w="19050" cap="flat" cmpd="sng" algn="ctr">
              <a:noFill/>
              <a:prstDash val="solid"/>
            </a:ln>
            <a:effectLst/>
          </p:spPr>
          <p:txBody>
            <a:bodyPr rtlCol="0" anchor="ctr"/>
            <a:lstStyle/>
            <a:p>
              <a:pPr algn="ctr">
                <a:defRPr/>
              </a:pPr>
              <a:endParaRPr lang="en-AU" sz="2400" kern="0" dirty="0">
                <a:solidFill>
                  <a:prstClr val="white"/>
                </a:solidFill>
                <a:latin typeface="+mj-lt"/>
              </a:endParaRPr>
            </a:p>
          </p:txBody>
        </p:sp>
        <p:sp>
          <p:nvSpPr>
            <p:cNvPr id="124" name="Rectangle 123"/>
            <p:cNvSpPr/>
            <p:nvPr/>
          </p:nvSpPr>
          <p:spPr>
            <a:xfrm>
              <a:off x="4436394" y="3485424"/>
              <a:ext cx="389777" cy="389777"/>
            </a:xfrm>
            <a:prstGeom prst="rect">
              <a:avLst/>
            </a:prstGeom>
            <a:grpFill/>
            <a:ln w="19050" cap="flat" cmpd="sng" algn="ctr">
              <a:noFill/>
              <a:prstDash val="solid"/>
            </a:ln>
            <a:effectLst/>
          </p:spPr>
          <p:txBody>
            <a:bodyPr rtlCol="0" anchor="ctr"/>
            <a:lstStyle/>
            <a:p>
              <a:pPr algn="ctr">
                <a:defRPr/>
              </a:pPr>
              <a:endParaRPr lang="en-AU" sz="2400" kern="0" dirty="0">
                <a:solidFill>
                  <a:prstClr val="white"/>
                </a:solidFill>
                <a:latin typeface="+mj-lt"/>
              </a:endParaRPr>
            </a:p>
          </p:txBody>
        </p:sp>
        <p:sp>
          <p:nvSpPr>
            <p:cNvPr id="125" name="Rectangle 124"/>
            <p:cNvSpPr/>
            <p:nvPr/>
          </p:nvSpPr>
          <p:spPr>
            <a:xfrm>
              <a:off x="4826171" y="3485424"/>
              <a:ext cx="389777" cy="389777"/>
            </a:xfrm>
            <a:prstGeom prst="rect">
              <a:avLst/>
            </a:prstGeom>
            <a:grpFill/>
            <a:ln w="19050" cap="flat" cmpd="sng" algn="ctr">
              <a:noFill/>
              <a:prstDash val="solid"/>
            </a:ln>
            <a:effectLst/>
          </p:spPr>
          <p:txBody>
            <a:bodyPr rtlCol="0" anchor="ctr"/>
            <a:lstStyle/>
            <a:p>
              <a:pPr algn="ctr">
                <a:defRPr/>
              </a:pPr>
              <a:endParaRPr lang="en-AU" sz="2400" kern="0" dirty="0">
                <a:solidFill>
                  <a:prstClr val="white"/>
                </a:solidFill>
                <a:latin typeface="+mj-lt"/>
              </a:endParaRPr>
            </a:p>
          </p:txBody>
        </p:sp>
        <p:sp>
          <p:nvSpPr>
            <p:cNvPr id="126" name="Rectangle 125"/>
            <p:cNvSpPr/>
            <p:nvPr/>
          </p:nvSpPr>
          <p:spPr>
            <a:xfrm>
              <a:off x="4046617" y="3875201"/>
              <a:ext cx="389777" cy="389777"/>
            </a:xfrm>
            <a:prstGeom prst="rect">
              <a:avLst/>
            </a:prstGeom>
            <a:grpFill/>
            <a:ln w="19050" cap="flat" cmpd="sng" algn="ctr">
              <a:noFill/>
              <a:prstDash val="solid"/>
            </a:ln>
            <a:effectLst/>
          </p:spPr>
          <p:txBody>
            <a:bodyPr rtlCol="0" anchor="ctr"/>
            <a:lstStyle/>
            <a:p>
              <a:pPr algn="ctr">
                <a:defRPr/>
              </a:pPr>
              <a:endParaRPr lang="en-AU" sz="2400" kern="0" dirty="0">
                <a:solidFill>
                  <a:prstClr val="white"/>
                </a:solidFill>
                <a:latin typeface="+mj-lt"/>
              </a:endParaRPr>
            </a:p>
          </p:txBody>
        </p:sp>
        <p:sp>
          <p:nvSpPr>
            <p:cNvPr id="127" name="Rectangle 126"/>
            <p:cNvSpPr/>
            <p:nvPr/>
          </p:nvSpPr>
          <p:spPr>
            <a:xfrm>
              <a:off x="4436394" y="3875201"/>
              <a:ext cx="389777" cy="389777"/>
            </a:xfrm>
            <a:prstGeom prst="rect">
              <a:avLst/>
            </a:prstGeom>
            <a:grpFill/>
            <a:ln w="19050" cap="flat" cmpd="sng" algn="ctr">
              <a:noFill/>
              <a:prstDash val="solid"/>
            </a:ln>
            <a:effectLst/>
          </p:spPr>
          <p:txBody>
            <a:bodyPr rtlCol="0" anchor="ctr"/>
            <a:lstStyle/>
            <a:p>
              <a:pPr algn="ctr">
                <a:defRPr/>
              </a:pPr>
              <a:endParaRPr lang="en-AU" sz="2400" kern="0" dirty="0">
                <a:solidFill>
                  <a:prstClr val="white"/>
                </a:solidFill>
                <a:latin typeface="+mj-lt"/>
              </a:endParaRPr>
            </a:p>
          </p:txBody>
        </p:sp>
        <p:sp>
          <p:nvSpPr>
            <p:cNvPr id="128" name="Rectangle 127"/>
            <p:cNvSpPr/>
            <p:nvPr/>
          </p:nvSpPr>
          <p:spPr>
            <a:xfrm>
              <a:off x="4826171" y="3875201"/>
              <a:ext cx="389777" cy="389777"/>
            </a:xfrm>
            <a:prstGeom prst="rect">
              <a:avLst/>
            </a:prstGeom>
            <a:grpFill/>
            <a:ln w="19050" cap="flat" cmpd="sng" algn="ctr">
              <a:noFill/>
              <a:prstDash val="solid"/>
            </a:ln>
            <a:effectLst/>
          </p:spPr>
          <p:txBody>
            <a:bodyPr rtlCol="0" anchor="ctr"/>
            <a:lstStyle/>
            <a:p>
              <a:pPr algn="ctr">
                <a:defRPr/>
              </a:pPr>
              <a:endParaRPr lang="en-AU" sz="2400" kern="0" dirty="0">
                <a:solidFill>
                  <a:prstClr val="white"/>
                </a:solidFill>
                <a:latin typeface="+mj-lt"/>
              </a:endParaRPr>
            </a:p>
          </p:txBody>
        </p:sp>
        <p:sp>
          <p:nvSpPr>
            <p:cNvPr id="129" name="Rectangle 128"/>
            <p:cNvSpPr/>
            <p:nvPr/>
          </p:nvSpPr>
          <p:spPr>
            <a:xfrm>
              <a:off x="4046617" y="4264978"/>
              <a:ext cx="389777" cy="389777"/>
            </a:xfrm>
            <a:prstGeom prst="rect">
              <a:avLst/>
            </a:prstGeom>
            <a:grpFill/>
            <a:ln w="19050" cap="flat" cmpd="sng" algn="ctr">
              <a:noFill/>
              <a:prstDash val="solid"/>
            </a:ln>
            <a:effectLst/>
          </p:spPr>
          <p:txBody>
            <a:bodyPr rtlCol="0" anchor="ctr"/>
            <a:lstStyle/>
            <a:p>
              <a:pPr algn="ctr">
                <a:defRPr/>
              </a:pPr>
              <a:endParaRPr lang="en-AU" sz="2400" kern="0" dirty="0">
                <a:solidFill>
                  <a:prstClr val="white"/>
                </a:solidFill>
                <a:latin typeface="+mj-lt"/>
              </a:endParaRPr>
            </a:p>
          </p:txBody>
        </p:sp>
        <p:sp>
          <p:nvSpPr>
            <p:cNvPr id="130" name="Rectangle 129"/>
            <p:cNvSpPr/>
            <p:nvPr/>
          </p:nvSpPr>
          <p:spPr>
            <a:xfrm>
              <a:off x="4436394" y="4264978"/>
              <a:ext cx="389777" cy="389777"/>
            </a:xfrm>
            <a:prstGeom prst="rect">
              <a:avLst/>
            </a:prstGeom>
            <a:grpFill/>
            <a:ln w="19050" cap="flat" cmpd="sng" algn="ctr">
              <a:noFill/>
              <a:prstDash val="solid"/>
            </a:ln>
            <a:effectLst/>
          </p:spPr>
          <p:txBody>
            <a:bodyPr rtlCol="0" anchor="ctr"/>
            <a:lstStyle/>
            <a:p>
              <a:pPr algn="ctr">
                <a:defRPr/>
              </a:pPr>
              <a:endParaRPr lang="en-AU" sz="2400" kern="0" dirty="0">
                <a:solidFill>
                  <a:prstClr val="white"/>
                </a:solidFill>
                <a:latin typeface="+mj-lt"/>
              </a:endParaRPr>
            </a:p>
          </p:txBody>
        </p:sp>
        <p:sp>
          <p:nvSpPr>
            <p:cNvPr id="131" name="Rectangle 130"/>
            <p:cNvSpPr/>
            <p:nvPr/>
          </p:nvSpPr>
          <p:spPr>
            <a:xfrm>
              <a:off x="4826171" y="4264978"/>
              <a:ext cx="389777" cy="389777"/>
            </a:xfrm>
            <a:prstGeom prst="rect">
              <a:avLst/>
            </a:prstGeom>
            <a:grpFill/>
            <a:ln w="19050" cap="flat" cmpd="sng" algn="ctr">
              <a:noFill/>
              <a:prstDash val="solid"/>
            </a:ln>
            <a:effectLst/>
          </p:spPr>
          <p:txBody>
            <a:bodyPr rtlCol="0" anchor="ctr"/>
            <a:lstStyle/>
            <a:p>
              <a:pPr algn="ctr">
                <a:defRPr/>
              </a:pPr>
              <a:endParaRPr lang="en-AU" sz="2400" kern="0" dirty="0">
                <a:solidFill>
                  <a:prstClr val="white"/>
                </a:solidFill>
                <a:latin typeface="+mj-lt"/>
              </a:endParaRPr>
            </a:p>
          </p:txBody>
        </p:sp>
        <p:sp>
          <p:nvSpPr>
            <p:cNvPr id="132" name="Rectangle 131"/>
            <p:cNvSpPr/>
            <p:nvPr/>
          </p:nvSpPr>
          <p:spPr>
            <a:xfrm>
              <a:off x="4046617" y="4654755"/>
              <a:ext cx="389777" cy="389777"/>
            </a:xfrm>
            <a:prstGeom prst="rect">
              <a:avLst/>
            </a:prstGeom>
            <a:grpFill/>
            <a:ln w="19050" cap="flat" cmpd="sng" algn="ctr">
              <a:noFill/>
              <a:prstDash val="solid"/>
            </a:ln>
            <a:effectLst/>
          </p:spPr>
          <p:txBody>
            <a:bodyPr rtlCol="0" anchor="ctr"/>
            <a:lstStyle/>
            <a:p>
              <a:pPr algn="ctr">
                <a:defRPr/>
              </a:pPr>
              <a:endParaRPr lang="en-AU" sz="2400" kern="0" dirty="0">
                <a:solidFill>
                  <a:prstClr val="white"/>
                </a:solidFill>
                <a:latin typeface="+mj-lt"/>
              </a:endParaRPr>
            </a:p>
          </p:txBody>
        </p:sp>
        <p:sp>
          <p:nvSpPr>
            <p:cNvPr id="133" name="Rectangle 132"/>
            <p:cNvSpPr/>
            <p:nvPr/>
          </p:nvSpPr>
          <p:spPr>
            <a:xfrm>
              <a:off x="4436394" y="4654755"/>
              <a:ext cx="389777" cy="389777"/>
            </a:xfrm>
            <a:prstGeom prst="rect">
              <a:avLst/>
            </a:prstGeom>
            <a:grpFill/>
            <a:ln w="19050" cap="flat" cmpd="sng" algn="ctr">
              <a:noFill/>
              <a:prstDash val="solid"/>
            </a:ln>
            <a:effectLst/>
          </p:spPr>
          <p:txBody>
            <a:bodyPr rtlCol="0" anchor="ctr"/>
            <a:lstStyle/>
            <a:p>
              <a:pPr algn="ctr">
                <a:defRPr/>
              </a:pPr>
              <a:endParaRPr lang="en-AU" sz="2400" kern="0" dirty="0">
                <a:solidFill>
                  <a:prstClr val="white"/>
                </a:solidFill>
                <a:latin typeface="+mj-lt"/>
              </a:endParaRPr>
            </a:p>
          </p:txBody>
        </p:sp>
        <p:sp>
          <p:nvSpPr>
            <p:cNvPr id="134" name="Rectangle 133"/>
            <p:cNvSpPr/>
            <p:nvPr/>
          </p:nvSpPr>
          <p:spPr>
            <a:xfrm>
              <a:off x="4826171" y="4654755"/>
              <a:ext cx="389777" cy="389777"/>
            </a:xfrm>
            <a:prstGeom prst="rect">
              <a:avLst/>
            </a:prstGeom>
            <a:grpFill/>
            <a:ln w="19050" cap="flat" cmpd="sng" algn="ctr">
              <a:noFill/>
              <a:prstDash val="solid"/>
            </a:ln>
            <a:effectLst/>
          </p:spPr>
          <p:txBody>
            <a:bodyPr rtlCol="0" anchor="ctr"/>
            <a:lstStyle/>
            <a:p>
              <a:pPr algn="ctr">
                <a:defRPr/>
              </a:pPr>
              <a:endParaRPr lang="en-AU" sz="2400" kern="0" dirty="0">
                <a:solidFill>
                  <a:prstClr val="white"/>
                </a:solidFill>
                <a:latin typeface="+mj-lt"/>
              </a:endParaRPr>
            </a:p>
          </p:txBody>
        </p:sp>
        <p:sp>
          <p:nvSpPr>
            <p:cNvPr id="135" name="Rectangle 134"/>
            <p:cNvSpPr/>
            <p:nvPr/>
          </p:nvSpPr>
          <p:spPr>
            <a:xfrm>
              <a:off x="5210672" y="3485423"/>
              <a:ext cx="389777" cy="389777"/>
            </a:xfrm>
            <a:prstGeom prst="rect">
              <a:avLst/>
            </a:prstGeom>
            <a:grpFill/>
            <a:ln w="19050" cap="flat" cmpd="sng" algn="ctr">
              <a:noFill/>
              <a:prstDash val="solid"/>
            </a:ln>
            <a:effectLst/>
          </p:spPr>
          <p:txBody>
            <a:bodyPr rtlCol="0" anchor="ctr"/>
            <a:lstStyle/>
            <a:p>
              <a:pPr algn="ctr">
                <a:defRPr/>
              </a:pPr>
              <a:endParaRPr lang="en-AU" sz="2400" kern="0" dirty="0">
                <a:solidFill>
                  <a:prstClr val="white"/>
                </a:solidFill>
                <a:latin typeface="+mj-lt"/>
              </a:endParaRPr>
            </a:p>
          </p:txBody>
        </p:sp>
        <p:sp>
          <p:nvSpPr>
            <p:cNvPr id="136" name="Rectangle 135"/>
            <p:cNvSpPr/>
            <p:nvPr/>
          </p:nvSpPr>
          <p:spPr>
            <a:xfrm>
              <a:off x="5600449" y="3485423"/>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37" name="Rectangle 136"/>
            <p:cNvSpPr/>
            <p:nvPr/>
          </p:nvSpPr>
          <p:spPr>
            <a:xfrm>
              <a:off x="5210672" y="3875200"/>
              <a:ext cx="389777" cy="389777"/>
            </a:xfrm>
            <a:prstGeom prst="rect">
              <a:avLst/>
            </a:prstGeom>
            <a:grpFill/>
            <a:ln w="19050" cap="flat" cmpd="sng" algn="ctr">
              <a:noFill/>
              <a:prstDash val="solid"/>
            </a:ln>
            <a:effectLst/>
          </p:spPr>
          <p:txBody>
            <a:bodyPr rtlCol="0" anchor="ctr"/>
            <a:lstStyle/>
            <a:p>
              <a:pPr algn="ctr">
                <a:defRPr/>
              </a:pPr>
              <a:endParaRPr lang="en-AU" sz="2400" kern="0" dirty="0">
                <a:solidFill>
                  <a:prstClr val="white"/>
                </a:solidFill>
                <a:latin typeface="+mj-lt"/>
              </a:endParaRPr>
            </a:p>
          </p:txBody>
        </p:sp>
        <p:sp>
          <p:nvSpPr>
            <p:cNvPr id="138" name="Rectangle 137"/>
            <p:cNvSpPr/>
            <p:nvPr/>
          </p:nvSpPr>
          <p:spPr>
            <a:xfrm>
              <a:off x="5600449" y="3875200"/>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39" name="Rectangle 138"/>
            <p:cNvSpPr/>
            <p:nvPr/>
          </p:nvSpPr>
          <p:spPr>
            <a:xfrm>
              <a:off x="5210672" y="4264976"/>
              <a:ext cx="389777" cy="389777"/>
            </a:xfrm>
            <a:prstGeom prst="rect">
              <a:avLst/>
            </a:prstGeom>
            <a:grpFill/>
            <a:ln w="19050" cap="flat" cmpd="sng" algn="ctr">
              <a:noFill/>
              <a:prstDash val="solid"/>
            </a:ln>
            <a:effectLst/>
          </p:spPr>
          <p:txBody>
            <a:bodyPr rtlCol="0" anchor="ctr"/>
            <a:lstStyle/>
            <a:p>
              <a:pPr algn="ctr">
                <a:defRPr/>
              </a:pPr>
              <a:endParaRPr lang="en-AU" sz="2400" kern="0" dirty="0">
                <a:solidFill>
                  <a:prstClr val="white"/>
                </a:solidFill>
                <a:latin typeface="+mj-lt"/>
              </a:endParaRPr>
            </a:p>
          </p:txBody>
        </p:sp>
        <p:sp>
          <p:nvSpPr>
            <p:cNvPr id="140" name="Rectangle 139"/>
            <p:cNvSpPr/>
            <p:nvPr/>
          </p:nvSpPr>
          <p:spPr>
            <a:xfrm>
              <a:off x="5600449" y="4264976"/>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41" name="Rectangle 140"/>
            <p:cNvSpPr/>
            <p:nvPr/>
          </p:nvSpPr>
          <p:spPr>
            <a:xfrm>
              <a:off x="5210672" y="4654753"/>
              <a:ext cx="389777" cy="389777"/>
            </a:xfrm>
            <a:prstGeom prst="rect">
              <a:avLst/>
            </a:prstGeom>
            <a:grpFill/>
            <a:ln w="19050" cap="flat" cmpd="sng" algn="ctr">
              <a:noFill/>
              <a:prstDash val="solid"/>
            </a:ln>
            <a:effectLst/>
          </p:spPr>
          <p:txBody>
            <a:bodyPr rtlCol="0" anchor="ctr"/>
            <a:lstStyle/>
            <a:p>
              <a:pPr algn="ctr">
                <a:defRPr/>
              </a:pPr>
              <a:endParaRPr lang="en-AU" sz="2400" kern="0" dirty="0">
                <a:solidFill>
                  <a:prstClr val="white"/>
                </a:solidFill>
                <a:latin typeface="+mj-lt"/>
              </a:endParaRPr>
            </a:p>
          </p:txBody>
        </p:sp>
        <p:sp>
          <p:nvSpPr>
            <p:cNvPr id="142" name="Rectangle 141"/>
            <p:cNvSpPr/>
            <p:nvPr/>
          </p:nvSpPr>
          <p:spPr>
            <a:xfrm>
              <a:off x="5600449" y="4654753"/>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52" name="Rectangle 151"/>
            <p:cNvSpPr/>
            <p:nvPr/>
          </p:nvSpPr>
          <p:spPr>
            <a:xfrm>
              <a:off x="5990225" y="3485422"/>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53" name="Rectangle 152"/>
            <p:cNvSpPr/>
            <p:nvPr/>
          </p:nvSpPr>
          <p:spPr>
            <a:xfrm>
              <a:off x="6380002" y="3485422"/>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54" name="Rectangle 153"/>
            <p:cNvSpPr/>
            <p:nvPr/>
          </p:nvSpPr>
          <p:spPr>
            <a:xfrm>
              <a:off x="5990226" y="3875199"/>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55" name="Rectangle 154"/>
            <p:cNvSpPr/>
            <p:nvPr/>
          </p:nvSpPr>
          <p:spPr>
            <a:xfrm>
              <a:off x="6380002" y="3875199"/>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56" name="Rectangle 155"/>
            <p:cNvSpPr/>
            <p:nvPr/>
          </p:nvSpPr>
          <p:spPr>
            <a:xfrm>
              <a:off x="5990226" y="4264975"/>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57" name="Rectangle 156"/>
            <p:cNvSpPr/>
            <p:nvPr/>
          </p:nvSpPr>
          <p:spPr>
            <a:xfrm>
              <a:off x="6380002" y="4264975"/>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58" name="Rectangle 157"/>
            <p:cNvSpPr/>
            <p:nvPr/>
          </p:nvSpPr>
          <p:spPr>
            <a:xfrm>
              <a:off x="5990226" y="4654752"/>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59" name="Rectangle 158"/>
            <p:cNvSpPr/>
            <p:nvPr/>
          </p:nvSpPr>
          <p:spPr>
            <a:xfrm>
              <a:off x="6380002" y="4654752"/>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60" name="Rectangle 159"/>
            <p:cNvSpPr/>
            <p:nvPr/>
          </p:nvSpPr>
          <p:spPr>
            <a:xfrm>
              <a:off x="4046619" y="5044539"/>
              <a:ext cx="389777" cy="389777"/>
            </a:xfrm>
            <a:prstGeom prst="rect">
              <a:avLst/>
            </a:prstGeom>
            <a:grpFill/>
            <a:ln w="19050" cap="flat" cmpd="sng" algn="ctr">
              <a:noFill/>
              <a:prstDash val="solid"/>
            </a:ln>
            <a:effectLst/>
          </p:spPr>
          <p:txBody>
            <a:bodyPr rtlCol="0" anchor="ctr"/>
            <a:lstStyle/>
            <a:p>
              <a:pPr algn="ctr">
                <a:defRPr/>
              </a:pPr>
              <a:endParaRPr lang="en-AU" sz="2400" kern="0" dirty="0">
                <a:solidFill>
                  <a:prstClr val="white"/>
                </a:solidFill>
                <a:latin typeface="+mj-lt"/>
              </a:endParaRPr>
            </a:p>
          </p:txBody>
        </p:sp>
        <p:sp>
          <p:nvSpPr>
            <p:cNvPr id="161" name="Rectangle 160"/>
            <p:cNvSpPr/>
            <p:nvPr/>
          </p:nvSpPr>
          <p:spPr>
            <a:xfrm>
              <a:off x="4436396" y="5044539"/>
              <a:ext cx="389777" cy="389777"/>
            </a:xfrm>
            <a:prstGeom prst="rect">
              <a:avLst/>
            </a:prstGeom>
            <a:grpFill/>
            <a:ln w="19050" cap="flat" cmpd="sng" algn="ctr">
              <a:noFill/>
              <a:prstDash val="solid"/>
            </a:ln>
            <a:effectLst/>
          </p:spPr>
          <p:txBody>
            <a:bodyPr rtlCol="0" anchor="ctr"/>
            <a:lstStyle/>
            <a:p>
              <a:pPr algn="ctr">
                <a:defRPr/>
              </a:pPr>
              <a:endParaRPr lang="en-AU" sz="2400" kern="0" dirty="0">
                <a:solidFill>
                  <a:prstClr val="white"/>
                </a:solidFill>
                <a:latin typeface="+mj-lt"/>
              </a:endParaRPr>
            </a:p>
          </p:txBody>
        </p:sp>
        <p:sp>
          <p:nvSpPr>
            <p:cNvPr id="162" name="Rectangle 161"/>
            <p:cNvSpPr/>
            <p:nvPr/>
          </p:nvSpPr>
          <p:spPr>
            <a:xfrm>
              <a:off x="4826173" y="5044539"/>
              <a:ext cx="389777" cy="389777"/>
            </a:xfrm>
            <a:prstGeom prst="rect">
              <a:avLst/>
            </a:prstGeom>
            <a:grpFill/>
            <a:ln w="19050" cap="flat" cmpd="sng" algn="ctr">
              <a:noFill/>
              <a:prstDash val="solid"/>
            </a:ln>
            <a:effectLst/>
          </p:spPr>
          <p:txBody>
            <a:bodyPr rtlCol="0" anchor="ctr"/>
            <a:lstStyle/>
            <a:p>
              <a:pPr algn="ctr">
                <a:defRPr/>
              </a:pPr>
              <a:endParaRPr lang="en-AU" sz="2400" kern="0" dirty="0">
                <a:solidFill>
                  <a:prstClr val="white"/>
                </a:solidFill>
                <a:latin typeface="+mj-lt"/>
              </a:endParaRPr>
            </a:p>
          </p:txBody>
        </p:sp>
        <p:sp>
          <p:nvSpPr>
            <p:cNvPr id="163" name="Rectangle 162"/>
            <p:cNvSpPr/>
            <p:nvPr/>
          </p:nvSpPr>
          <p:spPr>
            <a:xfrm>
              <a:off x="4046619" y="5434316"/>
              <a:ext cx="389777" cy="389777"/>
            </a:xfrm>
            <a:prstGeom prst="rect">
              <a:avLst/>
            </a:prstGeom>
            <a:grpFill/>
            <a:ln w="19050" cap="flat" cmpd="sng" algn="ctr">
              <a:noFill/>
              <a:prstDash val="solid"/>
            </a:ln>
            <a:effectLst/>
          </p:spPr>
          <p:txBody>
            <a:bodyPr rtlCol="0" anchor="ctr"/>
            <a:lstStyle/>
            <a:p>
              <a:pPr algn="ctr">
                <a:defRPr/>
              </a:pPr>
              <a:endParaRPr lang="en-AU" sz="2400" kern="0" dirty="0">
                <a:solidFill>
                  <a:prstClr val="white"/>
                </a:solidFill>
                <a:latin typeface="+mj-lt"/>
              </a:endParaRPr>
            </a:p>
          </p:txBody>
        </p:sp>
        <p:sp>
          <p:nvSpPr>
            <p:cNvPr id="164" name="Rectangle 163"/>
            <p:cNvSpPr/>
            <p:nvPr/>
          </p:nvSpPr>
          <p:spPr>
            <a:xfrm>
              <a:off x="4436396" y="5434316"/>
              <a:ext cx="389777" cy="389777"/>
            </a:xfrm>
            <a:prstGeom prst="rect">
              <a:avLst/>
            </a:prstGeom>
            <a:grpFill/>
            <a:ln w="19050" cap="flat" cmpd="sng" algn="ctr">
              <a:noFill/>
              <a:prstDash val="solid"/>
            </a:ln>
            <a:effectLst/>
          </p:spPr>
          <p:txBody>
            <a:bodyPr rtlCol="0" anchor="ctr"/>
            <a:lstStyle/>
            <a:p>
              <a:pPr algn="ctr">
                <a:defRPr/>
              </a:pPr>
              <a:endParaRPr lang="en-AU" sz="2400" kern="0" dirty="0">
                <a:solidFill>
                  <a:prstClr val="white"/>
                </a:solidFill>
                <a:latin typeface="+mj-lt"/>
              </a:endParaRPr>
            </a:p>
          </p:txBody>
        </p:sp>
        <p:sp>
          <p:nvSpPr>
            <p:cNvPr id="165" name="Rectangle 164"/>
            <p:cNvSpPr/>
            <p:nvPr/>
          </p:nvSpPr>
          <p:spPr>
            <a:xfrm>
              <a:off x="4826173" y="5434316"/>
              <a:ext cx="389777" cy="389777"/>
            </a:xfrm>
            <a:prstGeom prst="rect">
              <a:avLst/>
            </a:prstGeom>
            <a:grpFill/>
            <a:ln w="19050" cap="flat" cmpd="sng" algn="ctr">
              <a:noFill/>
              <a:prstDash val="solid"/>
            </a:ln>
            <a:effectLst/>
          </p:spPr>
          <p:txBody>
            <a:bodyPr rtlCol="0" anchor="ctr"/>
            <a:lstStyle/>
            <a:p>
              <a:pPr algn="ctr">
                <a:defRPr/>
              </a:pPr>
              <a:endParaRPr lang="en-AU" sz="2400" kern="0" dirty="0">
                <a:solidFill>
                  <a:prstClr val="white"/>
                </a:solidFill>
                <a:latin typeface="+mj-lt"/>
              </a:endParaRPr>
            </a:p>
          </p:txBody>
        </p:sp>
        <p:sp>
          <p:nvSpPr>
            <p:cNvPr id="166" name="Rectangle 165"/>
            <p:cNvSpPr/>
            <p:nvPr/>
          </p:nvSpPr>
          <p:spPr>
            <a:xfrm>
              <a:off x="5210675" y="5044536"/>
              <a:ext cx="389777" cy="389777"/>
            </a:xfrm>
            <a:prstGeom prst="rect">
              <a:avLst/>
            </a:prstGeom>
            <a:grpFill/>
            <a:ln w="19050" cap="flat" cmpd="sng" algn="ctr">
              <a:noFill/>
              <a:prstDash val="solid"/>
            </a:ln>
            <a:effectLst/>
          </p:spPr>
          <p:txBody>
            <a:bodyPr rtlCol="0" anchor="ctr"/>
            <a:lstStyle/>
            <a:p>
              <a:pPr algn="ctr">
                <a:defRPr/>
              </a:pPr>
              <a:endParaRPr lang="en-AU" sz="2400" kern="0" dirty="0">
                <a:solidFill>
                  <a:prstClr val="white"/>
                </a:solidFill>
                <a:latin typeface="+mj-lt"/>
              </a:endParaRPr>
            </a:p>
          </p:txBody>
        </p:sp>
        <p:sp>
          <p:nvSpPr>
            <p:cNvPr id="167" name="Rectangle 166"/>
            <p:cNvSpPr/>
            <p:nvPr/>
          </p:nvSpPr>
          <p:spPr>
            <a:xfrm>
              <a:off x="5600451" y="5044536"/>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68" name="Rectangle 167"/>
            <p:cNvSpPr/>
            <p:nvPr/>
          </p:nvSpPr>
          <p:spPr>
            <a:xfrm>
              <a:off x="5210675" y="5434313"/>
              <a:ext cx="389777" cy="389777"/>
            </a:xfrm>
            <a:prstGeom prst="rect">
              <a:avLst/>
            </a:prstGeom>
            <a:grpFill/>
            <a:ln w="19050" cap="flat" cmpd="sng" algn="ctr">
              <a:noFill/>
              <a:prstDash val="solid"/>
            </a:ln>
            <a:effectLst/>
          </p:spPr>
          <p:txBody>
            <a:bodyPr rtlCol="0" anchor="ctr"/>
            <a:lstStyle/>
            <a:p>
              <a:pPr algn="ctr">
                <a:defRPr/>
              </a:pPr>
              <a:endParaRPr lang="en-AU" sz="2400" kern="0" dirty="0">
                <a:solidFill>
                  <a:prstClr val="white"/>
                </a:solidFill>
                <a:latin typeface="+mj-lt"/>
              </a:endParaRPr>
            </a:p>
          </p:txBody>
        </p:sp>
        <p:sp>
          <p:nvSpPr>
            <p:cNvPr id="169" name="Rectangle 168"/>
            <p:cNvSpPr/>
            <p:nvPr/>
          </p:nvSpPr>
          <p:spPr>
            <a:xfrm>
              <a:off x="5600451" y="5434313"/>
              <a:ext cx="389777" cy="389777"/>
            </a:xfrm>
            <a:prstGeom prst="rect">
              <a:avLst/>
            </a:prstGeom>
            <a:grpFill/>
            <a:ln w="19050" cap="flat" cmpd="sng" algn="ctr">
              <a:noFill/>
              <a:prstDash val="solid"/>
            </a:ln>
            <a:effectLst/>
          </p:spPr>
          <p:txBody>
            <a:bodyPr rtlCol="0" anchor="ctr"/>
            <a:lstStyle/>
            <a:p>
              <a:pPr algn="ctr">
                <a:defRPr/>
              </a:pPr>
              <a:r>
                <a:rPr lang="en-AU" sz="2400" kern="0" dirty="0" smtClean="0">
                  <a:solidFill>
                    <a:prstClr val="white"/>
                  </a:solidFill>
                  <a:latin typeface="+mj-lt"/>
                </a:rPr>
                <a:t>1</a:t>
              </a:r>
              <a:endParaRPr lang="en-AU" sz="2400" kern="0" dirty="0">
                <a:solidFill>
                  <a:prstClr val="white"/>
                </a:solidFill>
                <a:latin typeface="+mj-lt"/>
              </a:endParaRPr>
            </a:p>
          </p:txBody>
        </p:sp>
        <p:sp>
          <p:nvSpPr>
            <p:cNvPr id="170" name="Rectangle 169"/>
            <p:cNvSpPr/>
            <p:nvPr/>
          </p:nvSpPr>
          <p:spPr>
            <a:xfrm>
              <a:off x="5990228" y="5044535"/>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71" name="Rectangle 170"/>
            <p:cNvSpPr/>
            <p:nvPr/>
          </p:nvSpPr>
          <p:spPr>
            <a:xfrm>
              <a:off x="6380005" y="5044535"/>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72" name="Rectangle 171"/>
            <p:cNvSpPr/>
            <p:nvPr/>
          </p:nvSpPr>
          <p:spPr>
            <a:xfrm>
              <a:off x="5990229" y="5434313"/>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73" name="Rectangle 172"/>
            <p:cNvSpPr/>
            <p:nvPr/>
          </p:nvSpPr>
          <p:spPr>
            <a:xfrm>
              <a:off x="6380005" y="5434313"/>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75" name="Rectangle 174"/>
            <p:cNvSpPr/>
            <p:nvPr/>
          </p:nvSpPr>
          <p:spPr>
            <a:xfrm>
              <a:off x="4046617" y="5824090"/>
              <a:ext cx="389777" cy="389777"/>
            </a:xfrm>
            <a:prstGeom prst="rect">
              <a:avLst/>
            </a:prstGeom>
            <a:grpFill/>
            <a:ln w="19050" cap="flat" cmpd="sng" algn="ctr">
              <a:noFill/>
              <a:prstDash val="solid"/>
            </a:ln>
            <a:effectLst/>
          </p:spPr>
          <p:txBody>
            <a:bodyPr rtlCol="0" anchor="ctr"/>
            <a:lstStyle/>
            <a:p>
              <a:pPr algn="ctr">
                <a:defRPr/>
              </a:pPr>
              <a:endParaRPr lang="en-AU" sz="2400" kern="0" dirty="0">
                <a:solidFill>
                  <a:prstClr val="white"/>
                </a:solidFill>
                <a:latin typeface="+mj-lt"/>
              </a:endParaRPr>
            </a:p>
          </p:txBody>
        </p:sp>
        <p:sp>
          <p:nvSpPr>
            <p:cNvPr id="176" name="Rectangle 175"/>
            <p:cNvSpPr/>
            <p:nvPr/>
          </p:nvSpPr>
          <p:spPr>
            <a:xfrm>
              <a:off x="4436394" y="5824090"/>
              <a:ext cx="389777" cy="389777"/>
            </a:xfrm>
            <a:prstGeom prst="rect">
              <a:avLst/>
            </a:prstGeom>
            <a:grpFill/>
            <a:ln w="19050" cap="flat" cmpd="sng" algn="ctr">
              <a:noFill/>
              <a:prstDash val="solid"/>
            </a:ln>
            <a:effectLst/>
          </p:spPr>
          <p:txBody>
            <a:bodyPr rtlCol="0" anchor="ctr"/>
            <a:lstStyle/>
            <a:p>
              <a:pPr algn="ctr">
                <a:defRPr/>
              </a:pPr>
              <a:endParaRPr lang="en-AU" sz="2400" kern="0" dirty="0">
                <a:solidFill>
                  <a:prstClr val="white"/>
                </a:solidFill>
                <a:latin typeface="+mj-lt"/>
              </a:endParaRPr>
            </a:p>
          </p:txBody>
        </p:sp>
        <p:sp>
          <p:nvSpPr>
            <p:cNvPr id="177" name="Rectangle 176"/>
            <p:cNvSpPr/>
            <p:nvPr/>
          </p:nvSpPr>
          <p:spPr>
            <a:xfrm>
              <a:off x="4826170" y="5824090"/>
              <a:ext cx="389777" cy="389777"/>
            </a:xfrm>
            <a:prstGeom prst="rect">
              <a:avLst/>
            </a:prstGeom>
            <a:grpFill/>
            <a:ln w="19050" cap="flat" cmpd="sng" algn="ctr">
              <a:noFill/>
              <a:prstDash val="solid"/>
            </a:ln>
            <a:effectLst/>
          </p:spPr>
          <p:txBody>
            <a:bodyPr rtlCol="0" anchor="ctr"/>
            <a:lstStyle/>
            <a:p>
              <a:pPr algn="ctr">
                <a:defRPr/>
              </a:pPr>
              <a:endParaRPr lang="en-AU" sz="2400" kern="0" dirty="0">
                <a:solidFill>
                  <a:prstClr val="white"/>
                </a:solidFill>
                <a:latin typeface="+mj-lt"/>
              </a:endParaRPr>
            </a:p>
          </p:txBody>
        </p:sp>
        <p:sp>
          <p:nvSpPr>
            <p:cNvPr id="178" name="Rectangle 177"/>
            <p:cNvSpPr/>
            <p:nvPr/>
          </p:nvSpPr>
          <p:spPr>
            <a:xfrm>
              <a:off x="5210675" y="5824087"/>
              <a:ext cx="389777" cy="389777"/>
            </a:xfrm>
            <a:prstGeom prst="rect">
              <a:avLst/>
            </a:prstGeom>
            <a:grpFill/>
            <a:ln w="19050" cap="flat" cmpd="sng" algn="ctr">
              <a:noFill/>
              <a:prstDash val="solid"/>
            </a:ln>
            <a:effectLst/>
          </p:spPr>
          <p:txBody>
            <a:bodyPr rtlCol="0" anchor="ctr"/>
            <a:lstStyle/>
            <a:p>
              <a:pPr algn="ctr">
                <a:defRPr/>
              </a:pPr>
              <a:endParaRPr lang="en-AU" sz="2400" kern="0" dirty="0">
                <a:solidFill>
                  <a:prstClr val="white"/>
                </a:solidFill>
                <a:latin typeface="+mj-lt"/>
              </a:endParaRPr>
            </a:p>
          </p:txBody>
        </p:sp>
        <p:sp>
          <p:nvSpPr>
            <p:cNvPr id="179" name="Rectangle 178"/>
            <p:cNvSpPr/>
            <p:nvPr/>
          </p:nvSpPr>
          <p:spPr>
            <a:xfrm>
              <a:off x="5600450" y="5824087"/>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80" name="Rectangle 179"/>
            <p:cNvSpPr/>
            <p:nvPr/>
          </p:nvSpPr>
          <p:spPr>
            <a:xfrm>
              <a:off x="5990226" y="5824087"/>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81" name="Rectangle 180"/>
            <p:cNvSpPr/>
            <p:nvPr/>
          </p:nvSpPr>
          <p:spPr>
            <a:xfrm>
              <a:off x="6380005" y="5824087"/>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grpSp>
      <p:sp>
        <p:nvSpPr>
          <p:cNvPr id="143" name="Rectangle 142"/>
          <p:cNvSpPr/>
          <p:nvPr/>
        </p:nvSpPr>
        <p:spPr>
          <a:xfrm>
            <a:off x="3771900" y="844550"/>
            <a:ext cx="3289300" cy="3448050"/>
          </a:xfrm>
          <a:prstGeom prst="rect">
            <a:avLst/>
          </a:prstGeom>
          <a:noFill/>
          <a:ln w="38100">
            <a:solidFill>
              <a:srgbClr val="00B050"/>
            </a:solidFill>
          </a:ln>
        </p:spPr>
        <p:style>
          <a:lnRef idx="1">
            <a:schemeClr val="accent6"/>
          </a:lnRef>
          <a:fillRef idx="2">
            <a:schemeClr val="accent6"/>
          </a:fillRef>
          <a:effectRef idx="1">
            <a:schemeClr val="accent6"/>
          </a:effectRef>
          <a:fontRef idx="minor">
            <a:schemeClr val="dk1"/>
          </a:fontRef>
        </p:style>
        <p:txBody>
          <a:bodyPr lIns="114300" tIns="57150" rIns="114300" bIns="57150" rtlCol="0" anchor="ctr"/>
          <a:lstStyle/>
          <a:p>
            <a:pPr algn="ctr"/>
            <a:endParaRPr lang="en-US"/>
          </a:p>
        </p:txBody>
      </p:sp>
      <p:grpSp>
        <p:nvGrpSpPr>
          <p:cNvPr id="174" name="Group 285"/>
          <p:cNvGrpSpPr/>
          <p:nvPr/>
        </p:nvGrpSpPr>
        <p:grpSpPr>
          <a:xfrm>
            <a:off x="1568457" y="819156"/>
            <a:ext cx="4003041" cy="4009817"/>
            <a:chOff x="4046617" y="3095647"/>
            <a:chExt cx="3112945" cy="3118220"/>
          </a:xfrm>
          <a:solidFill>
            <a:srgbClr val="F8F8F8">
              <a:alpha val="30196"/>
            </a:srgbClr>
          </a:solidFill>
        </p:grpSpPr>
        <p:sp>
          <p:nvSpPr>
            <p:cNvPr id="183" name="Rectangle 182"/>
            <p:cNvSpPr/>
            <p:nvPr/>
          </p:nvSpPr>
          <p:spPr>
            <a:xfrm>
              <a:off x="4046617" y="3485424"/>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84" name="Rectangle 183"/>
            <p:cNvSpPr/>
            <p:nvPr/>
          </p:nvSpPr>
          <p:spPr>
            <a:xfrm>
              <a:off x="4436394" y="3485424"/>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85" name="Rectangle 184"/>
            <p:cNvSpPr/>
            <p:nvPr/>
          </p:nvSpPr>
          <p:spPr>
            <a:xfrm>
              <a:off x="4826171" y="3485424"/>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86" name="Rectangle 185"/>
            <p:cNvSpPr/>
            <p:nvPr/>
          </p:nvSpPr>
          <p:spPr>
            <a:xfrm>
              <a:off x="4046617" y="3875201"/>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87" name="Rectangle 186"/>
            <p:cNvSpPr/>
            <p:nvPr/>
          </p:nvSpPr>
          <p:spPr>
            <a:xfrm>
              <a:off x="4436394" y="3875201"/>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88" name="Rectangle 187"/>
            <p:cNvSpPr/>
            <p:nvPr/>
          </p:nvSpPr>
          <p:spPr>
            <a:xfrm>
              <a:off x="4826171" y="3875201"/>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89" name="Rectangle 188"/>
            <p:cNvSpPr/>
            <p:nvPr/>
          </p:nvSpPr>
          <p:spPr>
            <a:xfrm>
              <a:off x="4046617" y="4264978"/>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90" name="Rectangle 189"/>
            <p:cNvSpPr/>
            <p:nvPr/>
          </p:nvSpPr>
          <p:spPr>
            <a:xfrm>
              <a:off x="4436394" y="4264978"/>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91" name="Rectangle 190"/>
            <p:cNvSpPr/>
            <p:nvPr/>
          </p:nvSpPr>
          <p:spPr>
            <a:xfrm>
              <a:off x="4826171" y="4264978"/>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92" name="Rectangle 191"/>
            <p:cNvSpPr/>
            <p:nvPr/>
          </p:nvSpPr>
          <p:spPr>
            <a:xfrm>
              <a:off x="4046617" y="4654755"/>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93" name="Rectangle 192"/>
            <p:cNvSpPr/>
            <p:nvPr/>
          </p:nvSpPr>
          <p:spPr>
            <a:xfrm>
              <a:off x="4436394" y="4654755"/>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94" name="Rectangle 193"/>
            <p:cNvSpPr/>
            <p:nvPr/>
          </p:nvSpPr>
          <p:spPr>
            <a:xfrm>
              <a:off x="4826171" y="4654755"/>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95" name="Rectangle 194"/>
            <p:cNvSpPr/>
            <p:nvPr/>
          </p:nvSpPr>
          <p:spPr>
            <a:xfrm>
              <a:off x="5210672" y="3485423"/>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96" name="Rectangle 195"/>
            <p:cNvSpPr/>
            <p:nvPr/>
          </p:nvSpPr>
          <p:spPr>
            <a:xfrm>
              <a:off x="5600449" y="3485423"/>
              <a:ext cx="389777" cy="389777"/>
            </a:xfrm>
            <a:prstGeom prst="rect">
              <a:avLst/>
            </a:prstGeom>
            <a:grpFill/>
            <a:ln w="19050" cap="flat" cmpd="sng" algn="ctr">
              <a:noFill/>
              <a:prstDash val="solid"/>
            </a:ln>
            <a:effectLst/>
          </p:spPr>
          <p:txBody>
            <a:bodyPr rtlCol="0" anchor="ctr"/>
            <a:lstStyle/>
            <a:p>
              <a:pPr algn="ctr">
                <a:defRPr/>
              </a:pPr>
              <a:r>
                <a:rPr lang="en-AU" sz="2400" kern="0" dirty="0" smtClean="0">
                  <a:solidFill>
                    <a:prstClr val="white"/>
                  </a:solidFill>
                  <a:latin typeface="+mj-lt"/>
                </a:rPr>
                <a:t>2</a:t>
              </a:r>
              <a:endParaRPr lang="en-AU" sz="2400" kern="0" dirty="0">
                <a:solidFill>
                  <a:prstClr val="white"/>
                </a:solidFill>
                <a:latin typeface="+mj-lt"/>
              </a:endParaRPr>
            </a:p>
          </p:txBody>
        </p:sp>
        <p:sp>
          <p:nvSpPr>
            <p:cNvPr id="197" name="Rectangle 196"/>
            <p:cNvSpPr/>
            <p:nvPr/>
          </p:nvSpPr>
          <p:spPr>
            <a:xfrm>
              <a:off x="5210672" y="3875200"/>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198" name="Rectangle 197"/>
            <p:cNvSpPr/>
            <p:nvPr/>
          </p:nvSpPr>
          <p:spPr>
            <a:xfrm>
              <a:off x="5600449" y="3875200"/>
              <a:ext cx="389777" cy="389777"/>
            </a:xfrm>
            <a:prstGeom prst="rect">
              <a:avLst/>
            </a:prstGeom>
            <a:grpFill/>
            <a:ln w="19050" cap="flat" cmpd="sng" algn="ctr">
              <a:noFill/>
              <a:prstDash val="solid"/>
            </a:ln>
            <a:effectLst/>
          </p:spPr>
          <p:txBody>
            <a:bodyPr rtlCol="0" anchor="ctr"/>
            <a:lstStyle/>
            <a:p>
              <a:pPr algn="ctr">
                <a:defRPr/>
              </a:pPr>
              <a:r>
                <a:rPr lang="en-AU" sz="2400" kern="0" dirty="0" smtClean="0">
                  <a:solidFill>
                    <a:prstClr val="white"/>
                  </a:solidFill>
                  <a:latin typeface="+mj-lt"/>
                </a:rPr>
                <a:t>2</a:t>
              </a:r>
              <a:endParaRPr lang="en-AU" sz="2400" kern="0" dirty="0">
                <a:solidFill>
                  <a:prstClr val="white"/>
                </a:solidFill>
                <a:latin typeface="+mj-lt"/>
              </a:endParaRPr>
            </a:p>
          </p:txBody>
        </p:sp>
        <p:sp>
          <p:nvSpPr>
            <p:cNvPr id="199" name="Rectangle 198"/>
            <p:cNvSpPr/>
            <p:nvPr/>
          </p:nvSpPr>
          <p:spPr>
            <a:xfrm>
              <a:off x="5210672" y="4264976"/>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200" name="Rectangle 199"/>
            <p:cNvSpPr/>
            <p:nvPr/>
          </p:nvSpPr>
          <p:spPr>
            <a:xfrm>
              <a:off x="5600449" y="4264976"/>
              <a:ext cx="389777" cy="389777"/>
            </a:xfrm>
            <a:prstGeom prst="rect">
              <a:avLst/>
            </a:prstGeom>
            <a:grpFill/>
            <a:ln w="19050" cap="flat" cmpd="sng" algn="ctr">
              <a:noFill/>
              <a:prstDash val="solid"/>
            </a:ln>
            <a:effectLst/>
          </p:spPr>
          <p:txBody>
            <a:bodyPr rtlCol="0" anchor="ctr"/>
            <a:lstStyle/>
            <a:p>
              <a:pPr algn="ctr">
                <a:defRPr/>
              </a:pPr>
              <a:r>
                <a:rPr lang="en-AU" sz="2400" kern="0" dirty="0" smtClean="0">
                  <a:solidFill>
                    <a:prstClr val="white"/>
                  </a:solidFill>
                  <a:latin typeface="+mj-lt"/>
                </a:rPr>
                <a:t>2</a:t>
              </a:r>
              <a:endParaRPr lang="en-AU" sz="2400" kern="0" dirty="0">
                <a:solidFill>
                  <a:prstClr val="white"/>
                </a:solidFill>
                <a:latin typeface="+mj-lt"/>
              </a:endParaRPr>
            </a:p>
          </p:txBody>
        </p:sp>
        <p:sp>
          <p:nvSpPr>
            <p:cNvPr id="201" name="Rectangle 200"/>
            <p:cNvSpPr/>
            <p:nvPr/>
          </p:nvSpPr>
          <p:spPr>
            <a:xfrm>
              <a:off x="5210672" y="4654753"/>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202" name="Rectangle 201"/>
            <p:cNvSpPr/>
            <p:nvPr/>
          </p:nvSpPr>
          <p:spPr>
            <a:xfrm>
              <a:off x="5600449" y="4654753"/>
              <a:ext cx="389777" cy="389777"/>
            </a:xfrm>
            <a:prstGeom prst="rect">
              <a:avLst/>
            </a:prstGeom>
            <a:grpFill/>
            <a:ln w="19050" cap="flat" cmpd="sng" algn="ctr">
              <a:noFill/>
              <a:prstDash val="solid"/>
            </a:ln>
            <a:effectLst/>
          </p:spPr>
          <p:txBody>
            <a:bodyPr rtlCol="0" anchor="ctr"/>
            <a:lstStyle/>
            <a:p>
              <a:pPr algn="ctr">
                <a:defRPr/>
              </a:pPr>
              <a:r>
                <a:rPr lang="en-AU" sz="2400" kern="0" dirty="0" smtClean="0">
                  <a:solidFill>
                    <a:prstClr val="white"/>
                  </a:solidFill>
                  <a:latin typeface="+mj-lt"/>
                </a:rPr>
                <a:t>2</a:t>
              </a:r>
              <a:endParaRPr lang="en-AU" sz="2400" kern="0" dirty="0">
                <a:solidFill>
                  <a:prstClr val="white"/>
                </a:solidFill>
                <a:latin typeface="+mj-lt"/>
              </a:endParaRPr>
            </a:p>
          </p:txBody>
        </p:sp>
        <p:sp>
          <p:nvSpPr>
            <p:cNvPr id="203" name="Rectangle 202"/>
            <p:cNvSpPr/>
            <p:nvPr/>
          </p:nvSpPr>
          <p:spPr>
            <a:xfrm>
              <a:off x="5990225" y="3485422"/>
              <a:ext cx="389777" cy="389777"/>
            </a:xfrm>
            <a:prstGeom prst="rect">
              <a:avLst/>
            </a:prstGeom>
            <a:grpFill/>
            <a:ln w="19050" cap="flat" cmpd="sng" algn="ctr">
              <a:noFill/>
              <a:prstDash val="solid"/>
            </a:ln>
            <a:effectLst/>
          </p:spPr>
          <p:txBody>
            <a:bodyPr rtlCol="0" anchor="ctr"/>
            <a:lstStyle/>
            <a:p>
              <a:pPr algn="ctr">
                <a:defRPr/>
              </a:pPr>
              <a:r>
                <a:rPr lang="en-AU" sz="2400" kern="0" dirty="0" smtClean="0">
                  <a:solidFill>
                    <a:prstClr val="white"/>
                  </a:solidFill>
                  <a:latin typeface="+mj-lt"/>
                </a:rPr>
                <a:t>2</a:t>
              </a:r>
              <a:endParaRPr lang="en-AU" sz="2400" kern="0" dirty="0">
                <a:solidFill>
                  <a:prstClr val="white"/>
                </a:solidFill>
                <a:latin typeface="+mj-lt"/>
              </a:endParaRPr>
            </a:p>
          </p:txBody>
        </p:sp>
        <p:sp>
          <p:nvSpPr>
            <p:cNvPr id="204" name="Rectangle 203"/>
            <p:cNvSpPr/>
            <p:nvPr/>
          </p:nvSpPr>
          <p:spPr>
            <a:xfrm>
              <a:off x="6380002" y="3485422"/>
              <a:ext cx="389777" cy="389777"/>
            </a:xfrm>
            <a:prstGeom prst="rect">
              <a:avLst/>
            </a:prstGeom>
            <a:grpFill/>
            <a:ln w="19050" cap="flat" cmpd="sng" algn="ctr">
              <a:noFill/>
              <a:prstDash val="solid"/>
            </a:ln>
            <a:effectLst/>
          </p:spPr>
          <p:txBody>
            <a:bodyPr rtlCol="0" anchor="ctr"/>
            <a:lstStyle/>
            <a:p>
              <a:pPr algn="ctr">
                <a:defRPr/>
              </a:pPr>
              <a:r>
                <a:rPr lang="en-AU" sz="2400" kern="0" dirty="0" smtClean="0">
                  <a:solidFill>
                    <a:prstClr val="white"/>
                  </a:solidFill>
                  <a:latin typeface="+mj-lt"/>
                </a:rPr>
                <a:t>2</a:t>
              </a:r>
              <a:endParaRPr lang="en-AU" sz="2400" kern="0" dirty="0">
                <a:solidFill>
                  <a:prstClr val="white"/>
                </a:solidFill>
                <a:latin typeface="+mj-lt"/>
              </a:endParaRPr>
            </a:p>
          </p:txBody>
        </p:sp>
        <p:sp>
          <p:nvSpPr>
            <p:cNvPr id="205" name="Rectangle 204"/>
            <p:cNvSpPr/>
            <p:nvPr/>
          </p:nvSpPr>
          <p:spPr>
            <a:xfrm>
              <a:off x="5990226" y="3875199"/>
              <a:ext cx="389777" cy="389777"/>
            </a:xfrm>
            <a:prstGeom prst="rect">
              <a:avLst/>
            </a:prstGeom>
            <a:grpFill/>
            <a:ln w="19050" cap="flat" cmpd="sng" algn="ctr">
              <a:noFill/>
              <a:prstDash val="solid"/>
            </a:ln>
            <a:effectLst/>
          </p:spPr>
          <p:txBody>
            <a:bodyPr rtlCol="0" anchor="ctr"/>
            <a:lstStyle/>
            <a:p>
              <a:pPr algn="ctr">
                <a:defRPr/>
              </a:pPr>
              <a:r>
                <a:rPr lang="en-AU" sz="2400" kern="0" dirty="0" smtClean="0">
                  <a:solidFill>
                    <a:prstClr val="white"/>
                  </a:solidFill>
                  <a:latin typeface="+mj-lt"/>
                </a:rPr>
                <a:t>2</a:t>
              </a:r>
              <a:endParaRPr lang="en-AU" sz="2400" kern="0" dirty="0">
                <a:solidFill>
                  <a:prstClr val="white"/>
                </a:solidFill>
                <a:latin typeface="+mj-lt"/>
              </a:endParaRPr>
            </a:p>
          </p:txBody>
        </p:sp>
        <p:sp>
          <p:nvSpPr>
            <p:cNvPr id="206" name="Rectangle 205"/>
            <p:cNvSpPr/>
            <p:nvPr/>
          </p:nvSpPr>
          <p:spPr>
            <a:xfrm>
              <a:off x="6380002" y="3875199"/>
              <a:ext cx="389777" cy="389777"/>
            </a:xfrm>
            <a:prstGeom prst="rect">
              <a:avLst/>
            </a:prstGeom>
            <a:grpFill/>
            <a:ln w="19050" cap="flat" cmpd="sng" algn="ctr">
              <a:noFill/>
              <a:prstDash val="solid"/>
            </a:ln>
            <a:effectLst/>
          </p:spPr>
          <p:txBody>
            <a:bodyPr rtlCol="0" anchor="ctr"/>
            <a:lstStyle/>
            <a:p>
              <a:pPr algn="ctr">
                <a:defRPr/>
              </a:pPr>
              <a:r>
                <a:rPr lang="en-AU" sz="2400" kern="0" dirty="0" smtClean="0">
                  <a:solidFill>
                    <a:prstClr val="white"/>
                  </a:solidFill>
                  <a:latin typeface="+mj-lt"/>
                </a:rPr>
                <a:t>2</a:t>
              </a:r>
              <a:endParaRPr lang="en-AU" sz="2400" kern="0" dirty="0">
                <a:solidFill>
                  <a:prstClr val="white"/>
                </a:solidFill>
                <a:latin typeface="+mj-lt"/>
              </a:endParaRPr>
            </a:p>
          </p:txBody>
        </p:sp>
        <p:sp>
          <p:nvSpPr>
            <p:cNvPr id="207" name="Rectangle 206"/>
            <p:cNvSpPr/>
            <p:nvPr/>
          </p:nvSpPr>
          <p:spPr>
            <a:xfrm>
              <a:off x="5990226" y="4264975"/>
              <a:ext cx="389777" cy="389777"/>
            </a:xfrm>
            <a:prstGeom prst="rect">
              <a:avLst/>
            </a:prstGeom>
            <a:grpFill/>
            <a:ln w="19050" cap="flat" cmpd="sng" algn="ctr">
              <a:noFill/>
              <a:prstDash val="solid"/>
            </a:ln>
            <a:effectLst/>
          </p:spPr>
          <p:txBody>
            <a:bodyPr rtlCol="0" anchor="ctr"/>
            <a:lstStyle/>
            <a:p>
              <a:pPr algn="ctr">
                <a:defRPr/>
              </a:pPr>
              <a:r>
                <a:rPr lang="en-AU" sz="2400" kern="0" dirty="0" smtClean="0">
                  <a:solidFill>
                    <a:prstClr val="white"/>
                  </a:solidFill>
                  <a:latin typeface="+mj-lt"/>
                </a:rPr>
                <a:t>2</a:t>
              </a:r>
              <a:endParaRPr lang="en-AU" sz="2400" kern="0" dirty="0">
                <a:solidFill>
                  <a:prstClr val="white"/>
                </a:solidFill>
                <a:latin typeface="+mj-lt"/>
              </a:endParaRPr>
            </a:p>
          </p:txBody>
        </p:sp>
        <p:sp>
          <p:nvSpPr>
            <p:cNvPr id="208" name="Rectangle 207"/>
            <p:cNvSpPr/>
            <p:nvPr/>
          </p:nvSpPr>
          <p:spPr>
            <a:xfrm>
              <a:off x="6380002" y="4264975"/>
              <a:ext cx="389777" cy="389777"/>
            </a:xfrm>
            <a:prstGeom prst="rect">
              <a:avLst/>
            </a:prstGeom>
            <a:grpFill/>
            <a:ln w="19050" cap="flat" cmpd="sng" algn="ctr">
              <a:noFill/>
              <a:prstDash val="solid"/>
            </a:ln>
            <a:effectLst/>
          </p:spPr>
          <p:txBody>
            <a:bodyPr rtlCol="0" anchor="ctr"/>
            <a:lstStyle/>
            <a:p>
              <a:pPr algn="ctr">
                <a:defRPr/>
              </a:pPr>
              <a:r>
                <a:rPr lang="en-AU" sz="2400" kern="0" dirty="0" smtClean="0">
                  <a:solidFill>
                    <a:prstClr val="white"/>
                  </a:solidFill>
                  <a:latin typeface="+mj-lt"/>
                </a:rPr>
                <a:t>2</a:t>
              </a:r>
              <a:endParaRPr lang="en-AU" sz="2400" kern="0" dirty="0">
                <a:solidFill>
                  <a:prstClr val="white"/>
                </a:solidFill>
                <a:latin typeface="+mj-lt"/>
              </a:endParaRPr>
            </a:p>
          </p:txBody>
        </p:sp>
        <p:sp>
          <p:nvSpPr>
            <p:cNvPr id="209" name="Rectangle 208"/>
            <p:cNvSpPr/>
            <p:nvPr/>
          </p:nvSpPr>
          <p:spPr>
            <a:xfrm>
              <a:off x="5990226" y="4654752"/>
              <a:ext cx="389777" cy="389777"/>
            </a:xfrm>
            <a:prstGeom prst="rect">
              <a:avLst/>
            </a:prstGeom>
            <a:grpFill/>
            <a:ln w="19050" cap="flat" cmpd="sng" algn="ctr">
              <a:noFill/>
              <a:prstDash val="solid"/>
            </a:ln>
            <a:effectLst/>
          </p:spPr>
          <p:txBody>
            <a:bodyPr rtlCol="0" anchor="ctr"/>
            <a:lstStyle/>
            <a:p>
              <a:pPr algn="ctr">
                <a:defRPr/>
              </a:pPr>
              <a:r>
                <a:rPr lang="en-AU" sz="2400" kern="0" dirty="0" smtClean="0">
                  <a:solidFill>
                    <a:prstClr val="white"/>
                  </a:solidFill>
                  <a:latin typeface="+mj-lt"/>
                </a:rPr>
                <a:t>2</a:t>
              </a:r>
              <a:endParaRPr lang="en-AU" sz="2400" kern="0" dirty="0">
                <a:solidFill>
                  <a:prstClr val="white"/>
                </a:solidFill>
                <a:latin typeface="+mj-lt"/>
              </a:endParaRPr>
            </a:p>
          </p:txBody>
        </p:sp>
        <p:sp>
          <p:nvSpPr>
            <p:cNvPr id="210" name="Rectangle 209"/>
            <p:cNvSpPr/>
            <p:nvPr/>
          </p:nvSpPr>
          <p:spPr>
            <a:xfrm>
              <a:off x="6380002" y="4654752"/>
              <a:ext cx="389777" cy="389777"/>
            </a:xfrm>
            <a:prstGeom prst="rect">
              <a:avLst/>
            </a:prstGeom>
            <a:grpFill/>
            <a:ln w="19050" cap="flat" cmpd="sng" algn="ctr">
              <a:noFill/>
              <a:prstDash val="solid"/>
            </a:ln>
            <a:effectLst/>
          </p:spPr>
          <p:txBody>
            <a:bodyPr rtlCol="0" anchor="ctr"/>
            <a:lstStyle/>
            <a:p>
              <a:pPr algn="ctr">
                <a:defRPr/>
              </a:pPr>
              <a:r>
                <a:rPr lang="en-AU" sz="2400" kern="0" dirty="0" smtClean="0">
                  <a:solidFill>
                    <a:prstClr val="white"/>
                  </a:solidFill>
                  <a:latin typeface="+mj-lt"/>
                </a:rPr>
                <a:t>2</a:t>
              </a:r>
              <a:endParaRPr lang="en-AU" sz="2400" kern="0" dirty="0">
                <a:solidFill>
                  <a:prstClr val="white"/>
                </a:solidFill>
                <a:latin typeface="+mj-lt"/>
              </a:endParaRPr>
            </a:p>
          </p:txBody>
        </p:sp>
        <p:sp>
          <p:nvSpPr>
            <p:cNvPr id="211" name="Rectangle 210"/>
            <p:cNvSpPr/>
            <p:nvPr/>
          </p:nvSpPr>
          <p:spPr>
            <a:xfrm>
              <a:off x="4046619" y="5044539"/>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212" name="Rectangle 211"/>
            <p:cNvSpPr/>
            <p:nvPr/>
          </p:nvSpPr>
          <p:spPr>
            <a:xfrm>
              <a:off x="4436396" y="5044539"/>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213" name="Rectangle 212"/>
            <p:cNvSpPr/>
            <p:nvPr/>
          </p:nvSpPr>
          <p:spPr>
            <a:xfrm>
              <a:off x="4826173" y="5044539"/>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214" name="Rectangle 213"/>
            <p:cNvSpPr/>
            <p:nvPr/>
          </p:nvSpPr>
          <p:spPr>
            <a:xfrm>
              <a:off x="4046619" y="5434316"/>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215" name="Rectangle 214"/>
            <p:cNvSpPr/>
            <p:nvPr/>
          </p:nvSpPr>
          <p:spPr>
            <a:xfrm>
              <a:off x="4436396" y="5434316"/>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216" name="Rectangle 215"/>
            <p:cNvSpPr/>
            <p:nvPr/>
          </p:nvSpPr>
          <p:spPr>
            <a:xfrm>
              <a:off x="4826173" y="5434316"/>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217" name="Rectangle 216"/>
            <p:cNvSpPr/>
            <p:nvPr/>
          </p:nvSpPr>
          <p:spPr>
            <a:xfrm>
              <a:off x="5210675" y="5044536"/>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218" name="Rectangle 217"/>
            <p:cNvSpPr/>
            <p:nvPr/>
          </p:nvSpPr>
          <p:spPr>
            <a:xfrm>
              <a:off x="5600451" y="5044536"/>
              <a:ext cx="389777" cy="389777"/>
            </a:xfrm>
            <a:prstGeom prst="rect">
              <a:avLst/>
            </a:prstGeom>
            <a:grpFill/>
            <a:ln w="19050" cap="flat" cmpd="sng" algn="ctr">
              <a:noFill/>
              <a:prstDash val="solid"/>
            </a:ln>
            <a:effectLst/>
          </p:spPr>
          <p:txBody>
            <a:bodyPr rtlCol="0" anchor="ctr"/>
            <a:lstStyle/>
            <a:p>
              <a:pPr algn="ctr">
                <a:defRPr/>
              </a:pPr>
              <a:r>
                <a:rPr lang="en-AU" sz="2400" kern="0" dirty="0" smtClean="0">
                  <a:solidFill>
                    <a:prstClr val="white"/>
                  </a:solidFill>
                  <a:latin typeface="+mj-lt"/>
                </a:rPr>
                <a:t>2</a:t>
              </a:r>
              <a:endParaRPr lang="en-AU" sz="2400" kern="0" dirty="0">
                <a:solidFill>
                  <a:prstClr val="white"/>
                </a:solidFill>
                <a:latin typeface="+mj-lt"/>
              </a:endParaRPr>
            </a:p>
          </p:txBody>
        </p:sp>
        <p:sp>
          <p:nvSpPr>
            <p:cNvPr id="219" name="Rectangle 218"/>
            <p:cNvSpPr/>
            <p:nvPr/>
          </p:nvSpPr>
          <p:spPr>
            <a:xfrm>
              <a:off x="5210675" y="5434313"/>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221" name="Rectangle 220"/>
            <p:cNvSpPr/>
            <p:nvPr/>
          </p:nvSpPr>
          <p:spPr>
            <a:xfrm>
              <a:off x="5990228" y="5044535"/>
              <a:ext cx="389777" cy="389777"/>
            </a:xfrm>
            <a:prstGeom prst="rect">
              <a:avLst/>
            </a:prstGeom>
            <a:grpFill/>
            <a:ln w="19050" cap="flat" cmpd="sng" algn="ctr">
              <a:noFill/>
              <a:prstDash val="solid"/>
            </a:ln>
            <a:effectLst/>
          </p:spPr>
          <p:txBody>
            <a:bodyPr rtlCol="0" anchor="ctr"/>
            <a:lstStyle/>
            <a:p>
              <a:pPr algn="ctr">
                <a:defRPr/>
              </a:pPr>
              <a:r>
                <a:rPr lang="en-AU" sz="2400" kern="0" dirty="0" smtClean="0">
                  <a:solidFill>
                    <a:prstClr val="white"/>
                  </a:solidFill>
                  <a:latin typeface="+mj-lt"/>
                </a:rPr>
                <a:t>2</a:t>
              </a:r>
              <a:endParaRPr lang="en-AU" sz="2400" kern="0" dirty="0">
                <a:solidFill>
                  <a:prstClr val="white"/>
                </a:solidFill>
                <a:latin typeface="+mj-lt"/>
              </a:endParaRPr>
            </a:p>
          </p:txBody>
        </p:sp>
        <p:sp>
          <p:nvSpPr>
            <p:cNvPr id="222" name="Rectangle 221"/>
            <p:cNvSpPr/>
            <p:nvPr/>
          </p:nvSpPr>
          <p:spPr>
            <a:xfrm>
              <a:off x="6380005" y="5044535"/>
              <a:ext cx="389777" cy="389777"/>
            </a:xfrm>
            <a:prstGeom prst="rect">
              <a:avLst/>
            </a:prstGeom>
            <a:grpFill/>
            <a:ln w="19050" cap="flat" cmpd="sng" algn="ctr">
              <a:noFill/>
              <a:prstDash val="solid"/>
            </a:ln>
            <a:effectLst/>
          </p:spPr>
          <p:txBody>
            <a:bodyPr rtlCol="0" anchor="ctr"/>
            <a:lstStyle/>
            <a:p>
              <a:pPr algn="ctr">
                <a:defRPr/>
              </a:pPr>
              <a:r>
                <a:rPr lang="en-AU" sz="2400" kern="0" dirty="0" smtClean="0">
                  <a:solidFill>
                    <a:prstClr val="white"/>
                  </a:solidFill>
                  <a:latin typeface="+mj-lt"/>
                </a:rPr>
                <a:t>2</a:t>
              </a:r>
              <a:endParaRPr lang="en-AU" sz="2400" kern="0" dirty="0">
                <a:solidFill>
                  <a:prstClr val="white"/>
                </a:solidFill>
                <a:latin typeface="+mj-lt"/>
              </a:endParaRPr>
            </a:p>
          </p:txBody>
        </p:sp>
        <p:sp>
          <p:nvSpPr>
            <p:cNvPr id="224" name="Rectangle 223"/>
            <p:cNvSpPr/>
            <p:nvPr/>
          </p:nvSpPr>
          <p:spPr>
            <a:xfrm>
              <a:off x="6380005" y="5434313"/>
              <a:ext cx="389777" cy="389777"/>
            </a:xfrm>
            <a:prstGeom prst="rect">
              <a:avLst/>
            </a:prstGeom>
            <a:grpFill/>
            <a:ln w="19050" cap="flat" cmpd="sng" algn="ctr">
              <a:noFill/>
              <a:prstDash val="solid"/>
            </a:ln>
            <a:effectLst/>
          </p:spPr>
          <p:txBody>
            <a:bodyPr rtlCol="0" anchor="ctr"/>
            <a:lstStyle/>
            <a:p>
              <a:pPr algn="ctr">
                <a:defRPr/>
              </a:pPr>
              <a:r>
                <a:rPr lang="en-AU" sz="2400" kern="0" dirty="0" smtClean="0">
                  <a:solidFill>
                    <a:prstClr val="white"/>
                  </a:solidFill>
                  <a:latin typeface="+mj-lt"/>
                </a:rPr>
                <a:t>2</a:t>
              </a:r>
              <a:endParaRPr lang="en-AU" sz="2400" kern="0" dirty="0">
                <a:solidFill>
                  <a:prstClr val="white"/>
                </a:solidFill>
                <a:latin typeface="+mj-lt"/>
              </a:endParaRPr>
            </a:p>
          </p:txBody>
        </p:sp>
        <p:sp>
          <p:nvSpPr>
            <p:cNvPr id="225" name="Rectangle 224"/>
            <p:cNvSpPr/>
            <p:nvPr/>
          </p:nvSpPr>
          <p:spPr>
            <a:xfrm>
              <a:off x="4046617" y="5824090"/>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226" name="Rectangle 225"/>
            <p:cNvSpPr/>
            <p:nvPr/>
          </p:nvSpPr>
          <p:spPr>
            <a:xfrm>
              <a:off x="4436394" y="5824090"/>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227" name="Rectangle 226"/>
            <p:cNvSpPr/>
            <p:nvPr/>
          </p:nvSpPr>
          <p:spPr>
            <a:xfrm>
              <a:off x="4826170" y="5824090"/>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228" name="Rectangle 227"/>
            <p:cNvSpPr/>
            <p:nvPr/>
          </p:nvSpPr>
          <p:spPr>
            <a:xfrm>
              <a:off x="5210675" y="5824087"/>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229" name="Rectangle 228"/>
            <p:cNvSpPr/>
            <p:nvPr/>
          </p:nvSpPr>
          <p:spPr>
            <a:xfrm>
              <a:off x="5600450" y="5824087"/>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230" name="Rectangle 229"/>
            <p:cNvSpPr/>
            <p:nvPr/>
          </p:nvSpPr>
          <p:spPr>
            <a:xfrm>
              <a:off x="5990226" y="5824087"/>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231" name="Rectangle 230"/>
            <p:cNvSpPr/>
            <p:nvPr/>
          </p:nvSpPr>
          <p:spPr>
            <a:xfrm>
              <a:off x="6380005" y="5824087"/>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233" name="Rectangle 232"/>
            <p:cNvSpPr/>
            <p:nvPr/>
          </p:nvSpPr>
          <p:spPr>
            <a:xfrm>
              <a:off x="4046617" y="3095649"/>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234" name="Rectangle 233"/>
            <p:cNvSpPr/>
            <p:nvPr/>
          </p:nvSpPr>
          <p:spPr>
            <a:xfrm>
              <a:off x="4436394" y="3095649"/>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235" name="Rectangle 234"/>
            <p:cNvSpPr/>
            <p:nvPr/>
          </p:nvSpPr>
          <p:spPr>
            <a:xfrm>
              <a:off x="4826171" y="3095649"/>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236" name="Rectangle 235"/>
            <p:cNvSpPr/>
            <p:nvPr/>
          </p:nvSpPr>
          <p:spPr>
            <a:xfrm>
              <a:off x="5210672" y="3095648"/>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237" name="Rectangle 236"/>
            <p:cNvSpPr/>
            <p:nvPr/>
          </p:nvSpPr>
          <p:spPr>
            <a:xfrm>
              <a:off x="5600449" y="3095648"/>
              <a:ext cx="389777" cy="389777"/>
            </a:xfrm>
            <a:prstGeom prst="rect">
              <a:avLst/>
            </a:prstGeom>
            <a:grpFill/>
            <a:ln w="19050" cap="flat" cmpd="sng" algn="ctr">
              <a:noFill/>
              <a:prstDash val="solid"/>
            </a:ln>
            <a:effectLst/>
          </p:spPr>
          <p:txBody>
            <a:bodyPr rtlCol="0" anchor="ctr"/>
            <a:lstStyle/>
            <a:p>
              <a:pPr algn="ctr">
                <a:defRPr/>
              </a:pPr>
              <a:r>
                <a:rPr lang="en-AU" sz="2400" kern="0" dirty="0" smtClean="0">
                  <a:solidFill>
                    <a:prstClr val="white"/>
                  </a:solidFill>
                  <a:latin typeface="+mj-lt"/>
                </a:rPr>
                <a:t>2</a:t>
              </a:r>
              <a:endParaRPr lang="en-AU" sz="2400" kern="0" dirty="0">
                <a:solidFill>
                  <a:prstClr val="white"/>
                </a:solidFill>
                <a:latin typeface="+mj-lt"/>
              </a:endParaRPr>
            </a:p>
          </p:txBody>
        </p:sp>
        <p:sp>
          <p:nvSpPr>
            <p:cNvPr id="238" name="Rectangle 237"/>
            <p:cNvSpPr/>
            <p:nvPr/>
          </p:nvSpPr>
          <p:spPr>
            <a:xfrm>
              <a:off x="5990225" y="3095647"/>
              <a:ext cx="389777" cy="389777"/>
            </a:xfrm>
            <a:prstGeom prst="rect">
              <a:avLst/>
            </a:prstGeom>
            <a:grpFill/>
            <a:ln w="19050" cap="flat" cmpd="sng" algn="ctr">
              <a:noFill/>
              <a:prstDash val="solid"/>
            </a:ln>
            <a:effectLst/>
          </p:spPr>
          <p:txBody>
            <a:bodyPr rtlCol="0" anchor="ctr"/>
            <a:lstStyle/>
            <a:p>
              <a:pPr algn="ctr">
                <a:defRPr/>
              </a:pPr>
              <a:r>
                <a:rPr lang="en-AU" sz="2400" kern="0" dirty="0" smtClean="0">
                  <a:solidFill>
                    <a:prstClr val="white"/>
                  </a:solidFill>
                  <a:latin typeface="+mj-lt"/>
                </a:rPr>
                <a:t>2</a:t>
              </a:r>
              <a:endParaRPr lang="en-AU" sz="2400" kern="0" dirty="0">
                <a:solidFill>
                  <a:prstClr val="white"/>
                </a:solidFill>
                <a:latin typeface="+mj-lt"/>
              </a:endParaRPr>
            </a:p>
          </p:txBody>
        </p:sp>
        <p:sp>
          <p:nvSpPr>
            <p:cNvPr id="239" name="Rectangle 238"/>
            <p:cNvSpPr/>
            <p:nvPr/>
          </p:nvSpPr>
          <p:spPr>
            <a:xfrm>
              <a:off x="6380002" y="3095647"/>
              <a:ext cx="389777" cy="389777"/>
            </a:xfrm>
            <a:prstGeom prst="rect">
              <a:avLst/>
            </a:prstGeom>
            <a:grpFill/>
            <a:ln w="19050" cap="flat" cmpd="sng" algn="ctr">
              <a:noFill/>
              <a:prstDash val="solid"/>
            </a:ln>
            <a:effectLst/>
          </p:spPr>
          <p:txBody>
            <a:bodyPr rtlCol="0" anchor="ctr"/>
            <a:lstStyle/>
            <a:p>
              <a:pPr algn="ctr">
                <a:defRPr/>
              </a:pPr>
              <a:r>
                <a:rPr lang="en-AU" sz="2400" kern="0" dirty="0" smtClean="0">
                  <a:solidFill>
                    <a:prstClr val="white"/>
                  </a:solidFill>
                  <a:latin typeface="+mj-lt"/>
                </a:rPr>
                <a:t>2</a:t>
              </a:r>
              <a:endParaRPr lang="en-AU" sz="2400" kern="0" dirty="0">
                <a:solidFill>
                  <a:prstClr val="white"/>
                </a:solidFill>
                <a:latin typeface="+mj-lt"/>
              </a:endParaRPr>
            </a:p>
          </p:txBody>
        </p:sp>
        <p:sp>
          <p:nvSpPr>
            <p:cNvPr id="240" name="Rectangle 239"/>
            <p:cNvSpPr/>
            <p:nvPr/>
          </p:nvSpPr>
          <p:spPr>
            <a:xfrm>
              <a:off x="5600451" y="5434308"/>
              <a:ext cx="389777" cy="389777"/>
            </a:xfrm>
            <a:prstGeom prst="rect">
              <a:avLst/>
            </a:prstGeom>
            <a:grpFill/>
            <a:ln w="19050" cap="flat" cmpd="sng" algn="ctr">
              <a:noFill/>
              <a:prstDash val="solid"/>
            </a:ln>
            <a:effectLst/>
          </p:spPr>
          <p:txBody>
            <a:bodyPr rtlCol="0" anchor="ctr"/>
            <a:lstStyle/>
            <a:p>
              <a:pPr algn="ctr">
                <a:defRPr/>
              </a:pPr>
              <a:r>
                <a:rPr lang="en-AU" sz="2400" kern="0" dirty="0" smtClean="0">
                  <a:solidFill>
                    <a:prstClr val="white"/>
                  </a:solidFill>
                  <a:latin typeface="+mj-lt"/>
                </a:rPr>
                <a:t>2</a:t>
              </a:r>
              <a:endParaRPr lang="en-AU" sz="2400" kern="0" dirty="0">
                <a:solidFill>
                  <a:prstClr val="white"/>
                </a:solidFill>
                <a:latin typeface="+mj-lt"/>
              </a:endParaRPr>
            </a:p>
          </p:txBody>
        </p:sp>
        <p:sp>
          <p:nvSpPr>
            <p:cNvPr id="241" name="Rectangle 240"/>
            <p:cNvSpPr/>
            <p:nvPr/>
          </p:nvSpPr>
          <p:spPr>
            <a:xfrm>
              <a:off x="5990228" y="5434307"/>
              <a:ext cx="389777" cy="389777"/>
            </a:xfrm>
            <a:prstGeom prst="rect">
              <a:avLst/>
            </a:prstGeom>
            <a:grpFill/>
            <a:ln w="19050" cap="flat" cmpd="sng" algn="ctr">
              <a:noFill/>
              <a:prstDash val="solid"/>
            </a:ln>
            <a:effectLst/>
          </p:spPr>
          <p:txBody>
            <a:bodyPr rtlCol="0" anchor="ctr"/>
            <a:lstStyle/>
            <a:p>
              <a:pPr algn="ctr">
                <a:defRPr/>
              </a:pPr>
              <a:r>
                <a:rPr lang="en-AU" sz="2400" kern="0" dirty="0" smtClean="0">
                  <a:solidFill>
                    <a:prstClr val="white"/>
                  </a:solidFill>
                  <a:latin typeface="+mj-lt"/>
                </a:rPr>
                <a:t>2</a:t>
              </a:r>
              <a:endParaRPr lang="en-AU" sz="2400" kern="0" dirty="0">
                <a:solidFill>
                  <a:prstClr val="white"/>
                </a:solidFill>
                <a:latin typeface="+mj-lt"/>
              </a:endParaRPr>
            </a:p>
          </p:txBody>
        </p:sp>
        <p:sp>
          <p:nvSpPr>
            <p:cNvPr id="242" name="Rectangle 241"/>
            <p:cNvSpPr/>
            <p:nvPr/>
          </p:nvSpPr>
          <p:spPr>
            <a:xfrm>
              <a:off x="6769782" y="3485422"/>
              <a:ext cx="389777" cy="389777"/>
            </a:xfrm>
            <a:prstGeom prst="rect">
              <a:avLst/>
            </a:prstGeom>
            <a:grpFill/>
            <a:ln w="19050" cap="flat" cmpd="sng" algn="ctr">
              <a:noFill/>
              <a:prstDash val="solid"/>
            </a:ln>
            <a:effectLst/>
          </p:spPr>
          <p:txBody>
            <a:bodyPr rtlCol="0" anchor="ctr"/>
            <a:lstStyle/>
            <a:p>
              <a:pPr algn="ctr">
                <a:defRPr/>
              </a:pPr>
              <a:r>
                <a:rPr lang="en-AU" sz="2400" kern="0" dirty="0" smtClean="0">
                  <a:solidFill>
                    <a:prstClr val="white"/>
                  </a:solidFill>
                  <a:latin typeface="+mj-lt"/>
                </a:rPr>
                <a:t>2</a:t>
              </a:r>
              <a:endParaRPr lang="en-AU" sz="2400" kern="0" dirty="0">
                <a:solidFill>
                  <a:prstClr val="white"/>
                </a:solidFill>
                <a:latin typeface="+mj-lt"/>
              </a:endParaRPr>
            </a:p>
          </p:txBody>
        </p:sp>
        <p:sp>
          <p:nvSpPr>
            <p:cNvPr id="243" name="Rectangle 242"/>
            <p:cNvSpPr/>
            <p:nvPr/>
          </p:nvSpPr>
          <p:spPr>
            <a:xfrm>
              <a:off x="6769782" y="3875199"/>
              <a:ext cx="389777" cy="389777"/>
            </a:xfrm>
            <a:prstGeom prst="rect">
              <a:avLst/>
            </a:prstGeom>
            <a:grpFill/>
            <a:ln w="19050" cap="flat" cmpd="sng" algn="ctr">
              <a:noFill/>
              <a:prstDash val="solid"/>
            </a:ln>
            <a:effectLst/>
          </p:spPr>
          <p:txBody>
            <a:bodyPr rtlCol="0" anchor="ctr"/>
            <a:lstStyle/>
            <a:p>
              <a:pPr algn="ctr">
                <a:defRPr/>
              </a:pPr>
              <a:r>
                <a:rPr lang="en-AU" sz="2400" kern="0" dirty="0" smtClean="0">
                  <a:solidFill>
                    <a:prstClr val="white"/>
                  </a:solidFill>
                  <a:latin typeface="+mj-lt"/>
                </a:rPr>
                <a:t>2</a:t>
              </a:r>
              <a:endParaRPr lang="en-AU" sz="2400" kern="0" dirty="0">
                <a:solidFill>
                  <a:prstClr val="white"/>
                </a:solidFill>
                <a:latin typeface="+mj-lt"/>
              </a:endParaRPr>
            </a:p>
          </p:txBody>
        </p:sp>
        <p:sp>
          <p:nvSpPr>
            <p:cNvPr id="244" name="Rectangle 243"/>
            <p:cNvSpPr/>
            <p:nvPr/>
          </p:nvSpPr>
          <p:spPr>
            <a:xfrm>
              <a:off x="6769782" y="4264975"/>
              <a:ext cx="389777" cy="389777"/>
            </a:xfrm>
            <a:prstGeom prst="rect">
              <a:avLst/>
            </a:prstGeom>
            <a:grpFill/>
            <a:ln w="19050" cap="flat" cmpd="sng" algn="ctr">
              <a:noFill/>
              <a:prstDash val="solid"/>
            </a:ln>
            <a:effectLst/>
          </p:spPr>
          <p:txBody>
            <a:bodyPr rtlCol="0" anchor="ctr"/>
            <a:lstStyle/>
            <a:p>
              <a:pPr algn="ctr">
                <a:defRPr/>
              </a:pPr>
              <a:r>
                <a:rPr lang="en-AU" sz="2400" kern="0" dirty="0" smtClean="0">
                  <a:solidFill>
                    <a:prstClr val="white"/>
                  </a:solidFill>
                  <a:latin typeface="+mj-lt"/>
                </a:rPr>
                <a:t>2</a:t>
              </a:r>
              <a:endParaRPr lang="en-AU" sz="2400" kern="0" dirty="0">
                <a:solidFill>
                  <a:prstClr val="white"/>
                </a:solidFill>
                <a:latin typeface="+mj-lt"/>
              </a:endParaRPr>
            </a:p>
          </p:txBody>
        </p:sp>
        <p:sp>
          <p:nvSpPr>
            <p:cNvPr id="245" name="Rectangle 244"/>
            <p:cNvSpPr/>
            <p:nvPr/>
          </p:nvSpPr>
          <p:spPr>
            <a:xfrm>
              <a:off x="6769782" y="4654752"/>
              <a:ext cx="389777" cy="389777"/>
            </a:xfrm>
            <a:prstGeom prst="rect">
              <a:avLst/>
            </a:prstGeom>
            <a:grpFill/>
            <a:ln w="19050" cap="flat" cmpd="sng" algn="ctr">
              <a:noFill/>
              <a:prstDash val="solid"/>
            </a:ln>
            <a:effectLst/>
          </p:spPr>
          <p:txBody>
            <a:bodyPr rtlCol="0" anchor="ctr"/>
            <a:lstStyle/>
            <a:p>
              <a:pPr algn="ctr">
                <a:defRPr/>
              </a:pPr>
              <a:r>
                <a:rPr lang="en-AU" sz="2400" kern="0" dirty="0" smtClean="0">
                  <a:solidFill>
                    <a:prstClr val="white"/>
                  </a:solidFill>
                  <a:latin typeface="+mj-lt"/>
                </a:rPr>
                <a:t>2</a:t>
              </a:r>
              <a:endParaRPr lang="en-AU" sz="2400" kern="0" dirty="0">
                <a:solidFill>
                  <a:prstClr val="white"/>
                </a:solidFill>
                <a:latin typeface="+mj-lt"/>
              </a:endParaRPr>
            </a:p>
          </p:txBody>
        </p:sp>
        <p:sp>
          <p:nvSpPr>
            <p:cNvPr id="246" name="Rectangle 245"/>
            <p:cNvSpPr/>
            <p:nvPr/>
          </p:nvSpPr>
          <p:spPr>
            <a:xfrm>
              <a:off x="6769785" y="5044535"/>
              <a:ext cx="389777" cy="389777"/>
            </a:xfrm>
            <a:prstGeom prst="rect">
              <a:avLst/>
            </a:prstGeom>
            <a:grpFill/>
            <a:ln w="19050" cap="flat" cmpd="sng" algn="ctr">
              <a:noFill/>
              <a:prstDash val="solid"/>
            </a:ln>
            <a:effectLst/>
          </p:spPr>
          <p:txBody>
            <a:bodyPr rtlCol="0" anchor="ctr"/>
            <a:lstStyle/>
            <a:p>
              <a:pPr algn="ctr">
                <a:defRPr/>
              </a:pPr>
              <a:r>
                <a:rPr lang="en-AU" sz="2400" kern="0" dirty="0" smtClean="0">
                  <a:solidFill>
                    <a:prstClr val="white"/>
                  </a:solidFill>
                  <a:latin typeface="+mj-lt"/>
                </a:rPr>
                <a:t>2</a:t>
              </a:r>
              <a:endParaRPr lang="en-AU" sz="2400" kern="0" dirty="0">
                <a:solidFill>
                  <a:prstClr val="white"/>
                </a:solidFill>
                <a:latin typeface="+mj-lt"/>
              </a:endParaRPr>
            </a:p>
          </p:txBody>
        </p:sp>
        <p:sp>
          <p:nvSpPr>
            <p:cNvPr id="247" name="Rectangle 246"/>
            <p:cNvSpPr/>
            <p:nvPr/>
          </p:nvSpPr>
          <p:spPr>
            <a:xfrm>
              <a:off x="6769785" y="5434313"/>
              <a:ext cx="389777" cy="389777"/>
            </a:xfrm>
            <a:prstGeom prst="rect">
              <a:avLst/>
            </a:prstGeom>
            <a:grpFill/>
            <a:ln w="19050" cap="flat" cmpd="sng" algn="ctr">
              <a:noFill/>
              <a:prstDash val="solid"/>
            </a:ln>
            <a:effectLst/>
          </p:spPr>
          <p:txBody>
            <a:bodyPr rtlCol="0" anchor="ctr"/>
            <a:lstStyle/>
            <a:p>
              <a:pPr algn="ctr">
                <a:defRPr/>
              </a:pPr>
              <a:r>
                <a:rPr lang="en-AU" sz="2400" kern="0" dirty="0" smtClean="0">
                  <a:solidFill>
                    <a:prstClr val="white"/>
                  </a:solidFill>
                  <a:latin typeface="+mj-lt"/>
                </a:rPr>
                <a:t>2</a:t>
              </a:r>
              <a:endParaRPr lang="en-AU" sz="2400" kern="0" dirty="0">
                <a:solidFill>
                  <a:prstClr val="white"/>
                </a:solidFill>
                <a:latin typeface="+mj-lt"/>
              </a:endParaRPr>
            </a:p>
          </p:txBody>
        </p:sp>
        <p:sp>
          <p:nvSpPr>
            <p:cNvPr id="248" name="Rectangle 247"/>
            <p:cNvSpPr/>
            <p:nvPr/>
          </p:nvSpPr>
          <p:spPr>
            <a:xfrm>
              <a:off x="6769785" y="5824087"/>
              <a:ext cx="389777" cy="389777"/>
            </a:xfrm>
            <a:prstGeom prst="rect">
              <a:avLst/>
            </a:prstGeom>
            <a:grpFill/>
            <a:ln w="19050" cap="flat" cmpd="sng" algn="ctr">
              <a:noFill/>
              <a:prstDash val="solid"/>
            </a:ln>
            <a:effectLst/>
          </p:spPr>
          <p:txBody>
            <a:bodyPr rtlCol="0" anchor="ctr"/>
            <a:lstStyle/>
            <a:p>
              <a:pPr algn="ctr">
                <a:defRPr/>
              </a:pPr>
              <a:r>
                <a:rPr lang="en-AU" sz="2400" kern="0" dirty="0">
                  <a:solidFill>
                    <a:prstClr val="white"/>
                  </a:solidFill>
                  <a:latin typeface="+mj-lt"/>
                </a:rPr>
                <a:t>1</a:t>
              </a:r>
            </a:p>
          </p:txBody>
        </p:sp>
        <p:sp>
          <p:nvSpPr>
            <p:cNvPr id="249" name="Rectangle 248"/>
            <p:cNvSpPr/>
            <p:nvPr/>
          </p:nvSpPr>
          <p:spPr>
            <a:xfrm>
              <a:off x="6769781" y="3095647"/>
              <a:ext cx="389777" cy="389777"/>
            </a:xfrm>
            <a:prstGeom prst="rect">
              <a:avLst/>
            </a:prstGeom>
            <a:grpFill/>
            <a:ln w="19050" cap="flat" cmpd="sng" algn="ctr">
              <a:noFill/>
              <a:prstDash val="solid"/>
            </a:ln>
            <a:effectLst/>
          </p:spPr>
          <p:txBody>
            <a:bodyPr rtlCol="0" anchor="ctr"/>
            <a:lstStyle/>
            <a:p>
              <a:pPr algn="ctr">
                <a:defRPr/>
              </a:pPr>
              <a:r>
                <a:rPr lang="en-AU" sz="2400" kern="0" dirty="0" smtClean="0">
                  <a:solidFill>
                    <a:prstClr val="white"/>
                  </a:solidFill>
                  <a:latin typeface="+mj-lt"/>
                </a:rPr>
                <a:t>2</a:t>
              </a:r>
              <a:endParaRPr lang="en-AU" sz="2400" kern="0" dirty="0">
                <a:solidFill>
                  <a:prstClr val="white"/>
                </a:solidFill>
                <a:latin typeface="+mj-lt"/>
              </a:endParaRPr>
            </a:p>
          </p:txBody>
        </p:sp>
      </p:grpSp>
      <p:sp>
        <p:nvSpPr>
          <p:cNvPr id="232" name="Rectangle 231"/>
          <p:cNvSpPr/>
          <p:nvPr/>
        </p:nvSpPr>
        <p:spPr>
          <a:xfrm>
            <a:off x="1767420" y="844550"/>
            <a:ext cx="3852329" cy="3949284"/>
          </a:xfrm>
          <a:prstGeom prst="rect">
            <a:avLst/>
          </a:prstGeom>
          <a:noFill/>
          <a:ln w="38100">
            <a:solidFill>
              <a:srgbClr val="FFC000"/>
            </a:solidFill>
          </a:ln>
        </p:spPr>
        <p:style>
          <a:lnRef idx="1">
            <a:schemeClr val="accent6"/>
          </a:lnRef>
          <a:fillRef idx="2">
            <a:schemeClr val="accent6"/>
          </a:fillRef>
          <a:effectRef idx="1">
            <a:schemeClr val="accent6"/>
          </a:effectRef>
          <a:fontRef idx="minor">
            <a:schemeClr val="dk1"/>
          </a:fontRef>
        </p:style>
        <p:txBody>
          <a:bodyPr lIns="114300" tIns="57150" rIns="114300" bIns="57150" rtlCol="0" anchor="ctr"/>
          <a:lstStyle/>
          <a:p>
            <a:pPr algn="ctr"/>
            <a:endParaRPr lang="en-US"/>
          </a:p>
        </p:txBody>
      </p:sp>
    </p:spTree>
    <p:extLst>
      <p:ext uri="{BB962C8B-B14F-4D97-AF65-F5344CB8AC3E}">
        <p14:creationId xmlns:p14="http://schemas.microsoft.com/office/powerpoint/2010/main" val="1357619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Depth Range Optimization</a:t>
            </a:r>
            <a:endParaRPr lang="en-US" dirty="0"/>
          </a:p>
        </p:txBody>
      </p:sp>
      <p:sp>
        <p:nvSpPr>
          <p:cNvPr id="16" name="Content Placeholder 15"/>
          <p:cNvSpPr>
            <a:spLocks noGrp="1"/>
          </p:cNvSpPr>
          <p:nvPr>
            <p:ph idx="1"/>
          </p:nvPr>
        </p:nvSpPr>
        <p:spPr/>
        <p:txBody>
          <a:bodyPr/>
          <a:lstStyle/>
          <a:p>
            <a:r>
              <a:rPr lang="en-US" dirty="0" smtClean="0"/>
              <a:t>Depth </a:t>
            </a:r>
            <a:r>
              <a:rPr lang="en-AU" dirty="0" smtClean="0"/>
              <a:t>Range Optimization</a:t>
            </a:r>
            <a:endParaRPr lang="en-US" dirty="0" smtClean="0"/>
          </a:p>
          <a:p>
            <a:pPr lvl="1"/>
            <a:r>
              <a:rPr lang="en-AU" dirty="0" smtClean="0"/>
              <a:t>Min/Max depth per tile</a:t>
            </a:r>
          </a:p>
          <a:p>
            <a:pPr lvl="1"/>
            <a:r>
              <a:rPr lang="en-AU" dirty="0" smtClean="0"/>
              <a:t>From Pre-z pass</a:t>
            </a:r>
            <a:endParaRPr lang="en-US" dirty="0" smtClean="0"/>
          </a:p>
          <a:p>
            <a:r>
              <a:rPr lang="en-US" dirty="0" smtClean="0"/>
              <a:t>For each Light</a:t>
            </a:r>
          </a:p>
          <a:p>
            <a:pPr lvl="1"/>
            <a:r>
              <a:rPr lang="en-AU" dirty="0" smtClean="0"/>
              <a:t>Test depth bounds</a:t>
            </a:r>
          </a:p>
          <a:p>
            <a:pPr lvl="1"/>
            <a:endParaRPr lang="en-US" dirty="0" smtClean="0"/>
          </a:p>
          <a:p>
            <a:endParaRPr lang="en-AU" dirty="0"/>
          </a:p>
        </p:txBody>
      </p:sp>
      <p:sp>
        <p:nvSpPr>
          <p:cNvPr id="122" name="Freeform 121"/>
          <p:cNvSpPr/>
          <p:nvPr/>
        </p:nvSpPr>
        <p:spPr>
          <a:xfrm>
            <a:off x="6477384" y="3440168"/>
            <a:ext cx="1258280" cy="863319"/>
          </a:xfrm>
          <a:custGeom>
            <a:avLst/>
            <a:gdLst>
              <a:gd name="connsiteX0" fmla="*/ 2444 w 1494694"/>
              <a:gd name="connsiteY0" fmla="*/ 0 h 1025525"/>
              <a:gd name="connsiteX1" fmla="*/ 1494694 w 1494694"/>
              <a:gd name="connsiteY1" fmla="*/ 301625 h 1025525"/>
              <a:gd name="connsiteX2" fmla="*/ 1494694 w 1494694"/>
              <a:gd name="connsiteY2" fmla="*/ 1025525 h 1025525"/>
              <a:gd name="connsiteX3" fmla="*/ 2444 w 1494694"/>
              <a:gd name="connsiteY3" fmla="*/ 415925 h 1025525"/>
              <a:gd name="connsiteX4" fmla="*/ 2444 w 1494694"/>
              <a:gd name="connsiteY4" fmla="*/ 0 h 1025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694" h="1025525">
                <a:moveTo>
                  <a:pt x="2444" y="0"/>
                </a:moveTo>
                <a:lnTo>
                  <a:pt x="1494694" y="301625"/>
                </a:lnTo>
                <a:lnTo>
                  <a:pt x="1494694" y="1025525"/>
                </a:lnTo>
                <a:lnTo>
                  <a:pt x="2444" y="415925"/>
                </a:lnTo>
                <a:cubicBezTo>
                  <a:pt x="327" y="275167"/>
                  <a:pt x="-1789" y="134408"/>
                  <a:pt x="2444" y="0"/>
                </a:cubicBezTo>
                <a:close/>
              </a:path>
            </a:pathLst>
          </a:custGeom>
          <a:gradFill rotWithShape="1">
            <a:gsLst>
              <a:gs pos="0">
                <a:srgbClr val="60B5CC">
                  <a:shade val="47500"/>
                  <a:satMod val="137000"/>
                </a:srgbClr>
              </a:gs>
              <a:gs pos="55000">
                <a:srgbClr val="60B5CC">
                  <a:shade val="69000"/>
                  <a:satMod val="137000"/>
                </a:srgbClr>
              </a:gs>
              <a:gs pos="100000">
                <a:srgbClr val="60B5CC">
                  <a:shade val="98000"/>
                  <a:satMod val="137000"/>
                </a:srgbClr>
              </a:gs>
            </a:gsLst>
            <a:lin ang="16200000" scaled="0"/>
          </a:gradFill>
          <a:ln w="6350" cap="rnd" cmpd="sng" algn="ctr">
            <a:solidFill>
              <a:srgbClr val="60B5CC">
                <a:shade val="95000"/>
                <a:satMod val="105000"/>
              </a:srgbClr>
            </a:solidFill>
            <a:prstDash val="solid"/>
          </a:ln>
          <a:effectLst>
            <a:outerShdw blurRad="39000" dist="25400" dir="5400000" rotWithShape="0">
              <a:srgbClr val="000000">
                <a:alpha val="38000"/>
              </a:srgbClr>
            </a:outerShdw>
          </a:effectLst>
        </p:spPr>
        <p:txBody>
          <a:bodyPr rtlCol="0" anchor="ctr"/>
          <a:lstStyle/>
          <a:p>
            <a:pPr algn="ctr" defTabSz="685800" fontAlgn="auto">
              <a:spcBef>
                <a:spcPts val="0"/>
              </a:spcBef>
              <a:spcAft>
                <a:spcPts val="0"/>
              </a:spcAft>
              <a:defRPr/>
            </a:pPr>
            <a:endParaRPr lang="en-US" sz="1350" kern="0">
              <a:solidFill>
                <a:prstClr val="white"/>
              </a:solidFill>
              <a:latin typeface="Corbel"/>
              <a:ea typeface="+mn-ea"/>
            </a:endParaRPr>
          </a:p>
        </p:txBody>
      </p:sp>
      <p:sp>
        <p:nvSpPr>
          <p:cNvPr id="123" name="Freeform 122"/>
          <p:cNvSpPr/>
          <p:nvPr/>
        </p:nvSpPr>
        <p:spPr>
          <a:xfrm>
            <a:off x="6970730" y="2564872"/>
            <a:ext cx="446484" cy="535781"/>
          </a:xfrm>
          <a:custGeom>
            <a:avLst/>
            <a:gdLst>
              <a:gd name="connsiteX0" fmla="*/ 0 w 595312"/>
              <a:gd name="connsiteY0" fmla="*/ 119062 h 714375"/>
              <a:gd name="connsiteX1" fmla="*/ 590550 w 595312"/>
              <a:gd name="connsiteY1" fmla="*/ 0 h 714375"/>
              <a:gd name="connsiteX2" fmla="*/ 595312 w 595312"/>
              <a:gd name="connsiteY2" fmla="*/ 714375 h 714375"/>
              <a:gd name="connsiteX3" fmla="*/ 0 w 595312"/>
              <a:gd name="connsiteY3" fmla="*/ 714375 h 714375"/>
              <a:gd name="connsiteX4" fmla="*/ 0 w 595312"/>
              <a:gd name="connsiteY4" fmla="*/ 119062 h 714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312" h="714375">
                <a:moveTo>
                  <a:pt x="0" y="119062"/>
                </a:moveTo>
                <a:lnTo>
                  <a:pt x="590550" y="0"/>
                </a:lnTo>
                <a:cubicBezTo>
                  <a:pt x="592137" y="238125"/>
                  <a:pt x="593725" y="476250"/>
                  <a:pt x="595312" y="714375"/>
                </a:cubicBezTo>
                <a:lnTo>
                  <a:pt x="0" y="714375"/>
                </a:lnTo>
                <a:lnTo>
                  <a:pt x="0" y="119062"/>
                </a:lnTo>
                <a:close/>
              </a:path>
            </a:pathLst>
          </a:custGeom>
          <a:gradFill rotWithShape="1">
            <a:gsLst>
              <a:gs pos="0">
                <a:srgbClr val="60B5CC">
                  <a:shade val="47500"/>
                  <a:satMod val="137000"/>
                </a:srgbClr>
              </a:gs>
              <a:gs pos="55000">
                <a:srgbClr val="60B5CC">
                  <a:shade val="69000"/>
                  <a:satMod val="137000"/>
                </a:srgbClr>
              </a:gs>
              <a:gs pos="100000">
                <a:srgbClr val="60B5CC">
                  <a:shade val="98000"/>
                  <a:satMod val="137000"/>
                </a:srgbClr>
              </a:gs>
            </a:gsLst>
            <a:lin ang="16200000" scaled="0"/>
          </a:gradFill>
          <a:ln w="6350" cap="rnd" cmpd="sng" algn="ctr">
            <a:solidFill>
              <a:srgbClr val="60B5CC">
                <a:shade val="95000"/>
                <a:satMod val="105000"/>
              </a:srgbClr>
            </a:solidFill>
            <a:prstDash val="solid"/>
          </a:ln>
          <a:effectLst>
            <a:outerShdw blurRad="39000" dist="25400" dir="5400000" rotWithShape="0">
              <a:srgbClr val="000000">
                <a:alpha val="38000"/>
              </a:srgbClr>
            </a:outerShdw>
          </a:effectLst>
        </p:spPr>
        <p:txBody>
          <a:bodyPr rtlCol="0" anchor="ctr"/>
          <a:lstStyle/>
          <a:p>
            <a:pPr algn="ctr" defTabSz="685800" fontAlgn="auto">
              <a:spcBef>
                <a:spcPts val="0"/>
              </a:spcBef>
              <a:spcAft>
                <a:spcPts val="0"/>
              </a:spcAft>
              <a:defRPr/>
            </a:pPr>
            <a:endParaRPr lang="en-US" sz="1350" kern="0">
              <a:solidFill>
                <a:prstClr val="white"/>
              </a:solidFill>
              <a:latin typeface="Corbel"/>
              <a:ea typeface="+mn-ea"/>
            </a:endParaRPr>
          </a:p>
        </p:txBody>
      </p:sp>
      <p:sp>
        <p:nvSpPr>
          <p:cNvPr id="124" name="Freeform 123"/>
          <p:cNvSpPr/>
          <p:nvPr/>
        </p:nvSpPr>
        <p:spPr>
          <a:xfrm>
            <a:off x="6970731" y="3100653"/>
            <a:ext cx="982265" cy="625078"/>
          </a:xfrm>
          <a:custGeom>
            <a:avLst/>
            <a:gdLst>
              <a:gd name="connsiteX0" fmla="*/ 0 w 1323975"/>
              <a:gd name="connsiteY0" fmla="*/ 0 h 833437"/>
              <a:gd name="connsiteX1" fmla="*/ 1323975 w 1323975"/>
              <a:gd name="connsiteY1" fmla="*/ 0 h 833437"/>
              <a:gd name="connsiteX2" fmla="*/ 1319213 w 1323975"/>
              <a:gd name="connsiteY2" fmla="*/ 833437 h 833437"/>
              <a:gd name="connsiteX3" fmla="*/ 14288 w 1323975"/>
              <a:gd name="connsiteY3" fmla="*/ 581025 h 833437"/>
              <a:gd name="connsiteX4" fmla="*/ 0 w 1323975"/>
              <a:gd name="connsiteY4" fmla="*/ 0 h 833437"/>
              <a:gd name="connsiteX0" fmla="*/ 1587 w 1309687"/>
              <a:gd name="connsiteY0" fmla="*/ 0 h 833437"/>
              <a:gd name="connsiteX1" fmla="*/ 1309687 w 1309687"/>
              <a:gd name="connsiteY1" fmla="*/ 0 h 833437"/>
              <a:gd name="connsiteX2" fmla="*/ 1304925 w 1309687"/>
              <a:gd name="connsiteY2" fmla="*/ 833437 h 833437"/>
              <a:gd name="connsiteX3" fmla="*/ 0 w 1309687"/>
              <a:gd name="connsiteY3" fmla="*/ 581025 h 833437"/>
              <a:gd name="connsiteX4" fmla="*/ 1587 w 1309687"/>
              <a:gd name="connsiteY4" fmla="*/ 0 h 833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687" h="833437">
                <a:moveTo>
                  <a:pt x="1587" y="0"/>
                </a:moveTo>
                <a:lnTo>
                  <a:pt x="1309687" y="0"/>
                </a:lnTo>
                <a:cubicBezTo>
                  <a:pt x="1308100" y="277812"/>
                  <a:pt x="1306512" y="555625"/>
                  <a:pt x="1304925" y="833437"/>
                </a:cubicBezTo>
                <a:lnTo>
                  <a:pt x="0" y="581025"/>
                </a:lnTo>
                <a:lnTo>
                  <a:pt x="1587" y="0"/>
                </a:lnTo>
                <a:close/>
              </a:path>
            </a:pathLst>
          </a:custGeom>
          <a:gradFill rotWithShape="1">
            <a:gsLst>
              <a:gs pos="0">
                <a:srgbClr val="60B5CC">
                  <a:shade val="47500"/>
                  <a:satMod val="137000"/>
                </a:srgbClr>
              </a:gs>
              <a:gs pos="55000">
                <a:srgbClr val="60B5CC">
                  <a:shade val="69000"/>
                  <a:satMod val="137000"/>
                </a:srgbClr>
              </a:gs>
              <a:gs pos="100000">
                <a:srgbClr val="60B5CC">
                  <a:shade val="98000"/>
                  <a:satMod val="137000"/>
                </a:srgbClr>
              </a:gs>
            </a:gsLst>
            <a:lin ang="16200000" scaled="0"/>
          </a:gradFill>
          <a:ln w="6350" cap="rnd" cmpd="sng" algn="ctr">
            <a:solidFill>
              <a:srgbClr val="60B5CC">
                <a:shade val="95000"/>
                <a:satMod val="105000"/>
              </a:srgbClr>
            </a:solidFill>
            <a:prstDash val="solid"/>
          </a:ln>
          <a:effectLst>
            <a:outerShdw blurRad="39000" dist="25400" dir="5400000" rotWithShape="0">
              <a:srgbClr val="000000">
                <a:alpha val="38000"/>
              </a:srgbClr>
            </a:outerShdw>
          </a:effectLst>
        </p:spPr>
        <p:txBody>
          <a:bodyPr rtlCol="0" anchor="ctr"/>
          <a:lstStyle/>
          <a:p>
            <a:pPr algn="ctr" defTabSz="685800" fontAlgn="auto">
              <a:spcBef>
                <a:spcPts val="0"/>
              </a:spcBef>
              <a:spcAft>
                <a:spcPts val="0"/>
              </a:spcAft>
              <a:defRPr/>
            </a:pPr>
            <a:endParaRPr lang="en-US" sz="1350" kern="0">
              <a:solidFill>
                <a:prstClr val="white"/>
              </a:solidFill>
              <a:latin typeface="Corbel"/>
              <a:ea typeface="+mn-ea"/>
            </a:endParaRPr>
          </a:p>
        </p:txBody>
      </p:sp>
      <p:sp>
        <p:nvSpPr>
          <p:cNvPr id="125" name="Freeform 124"/>
          <p:cNvSpPr/>
          <p:nvPr/>
        </p:nvSpPr>
        <p:spPr>
          <a:xfrm>
            <a:off x="5825944" y="2366632"/>
            <a:ext cx="780455" cy="512564"/>
          </a:xfrm>
          <a:custGeom>
            <a:avLst/>
            <a:gdLst>
              <a:gd name="connsiteX0" fmla="*/ 0 w 1040607"/>
              <a:gd name="connsiteY0" fmla="*/ 416719 h 683419"/>
              <a:gd name="connsiteX1" fmla="*/ 1040607 w 1040607"/>
              <a:gd name="connsiteY1" fmla="*/ 0 h 683419"/>
              <a:gd name="connsiteX2" fmla="*/ 1040607 w 1040607"/>
              <a:gd name="connsiteY2" fmla="*/ 473869 h 683419"/>
              <a:gd name="connsiteX3" fmla="*/ 4763 w 1040607"/>
              <a:gd name="connsiteY3" fmla="*/ 683419 h 683419"/>
              <a:gd name="connsiteX4" fmla="*/ 0 w 1040607"/>
              <a:gd name="connsiteY4" fmla="*/ 416719 h 683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07" h="683419">
                <a:moveTo>
                  <a:pt x="0" y="416719"/>
                </a:moveTo>
                <a:lnTo>
                  <a:pt x="1040607" y="0"/>
                </a:lnTo>
                <a:lnTo>
                  <a:pt x="1040607" y="473869"/>
                </a:lnTo>
                <a:lnTo>
                  <a:pt x="4763" y="683419"/>
                </a:lnTo>
                <a:cubicBezTo>
                  <a:pt x="3175" y="594519"/>
                  <a:pt x="1588" y="505619"/>
                  <a:pt x="0" y="416719"/>
                </a:cubicBezTo>
                <a:close/>
              </a:path>
            </a:pathLst>
          </a:custGeom>
          <a:gradFill rotWithShape="1">
            <a:gsLst>
              <a:gs pos="0">
                <a:srgbClr val="60B5CC">
                  <a:shade val="47500"/>
                  <a:satMod val="137000"/>
                </a:srgbClr>
              </a:gs>
              <a:gs pos="55000">
                <a:srgbClr val="60B5CC">
                  <a:shade val="69000"/>
                  <a:satMod val="137000"/>
                </a:srgbClr>
              </a:gs>
              <a:gs pos="100000">
                <a:srgbClr val="60B5CC">
                  <a:shade val="98000"/>
                  <a:satMod val="137000"/>
                </a:srgbClr>
              </a:gs>
            </a:gsLst>
            <a:lin ang="16200000" scaled="0"/>
          </a:gradFill>
          <a:ln w="6350" cap="rnd" cmpd="sng" algn="ctr">
            <a:solidFill>
              <a:srgbClr val="60B5CC">
                <a:shade val="95000"/>
                <a:satMod val="105000"/>
              </a:srgbClr>
            </a:solidFill>
            <a:prstDash val="solid"/>
          </a:ln>
          <a:effectLst>
            <a:outerShdw blurRad="39000" dist="25400" dir="5400000" rotWithShape="0">
              <a:srgbClr val="000000">
                <a:alpha val="38000"/>
              </a:srgbClr>
            </a:outerShdw>
          </a:effectLst>
        </p:spPr>
        <p:txBody>
          <a:bodyPr rtlCol="0" anchor="ctr"/>
          <a:lstStyle/>
          <a:p>
            <a:pPr algn="ctr" defTabSz="685800" fontAlgn="auto">
              <a:spcBef>
                <a:spcPts val="0"/>
              </a:spcBef>
              <a:spcAft>
                <a:spcPts val="0"/>
              </a:spcAft>
              <a:defRPr/>
            </a:pPr>
            <a:endParaRPr lang="en-US" sz="1350" kern="0">
              <a:solidFill>
                <a:prstClr val="white"/>
              </a:solidFill>
              <a:latin typeface="Corbel"/>
              <a:ea typeface="+mn-ea"/>
            </a:endParaRPr>
          </a:p>
        </p:txBody>
      </p:sp>
      <p:cxnSp>
        <p:nvCxnSpPr>
          <p:cNvPr id="126" name="Straight Connector 125"/>
          <p:cNvCxnSpPr/>
          <p:nvPr/>
        </p:nvCxnSpPr>
        <p:spPr>
          <a:xfrm rot="16200000" flipH="1">
            <a:off x="5177343" y="3540141"/>
            <a:ext cx="432197" cy="0"/>
          </a:xfrm>
          <a:prstGeom prst="line">
            <a:avLst/>
          </a:prstGeom>
          <a:noFill/>
          <a:ln w="19050" cap="rnd" cmpd="sng" algn="ctr">
            <a:solidFill>
              <a:srgbClr val="E66C7D">
                <a:shade val="95000"/>
                <a:satMod val="105000"/>
              </a:srgbClr>
            </a:solidFill>
            <a:prstDash val="sysDash"/>
          </a:ln>
          <a:effectLst/>
        </p:spPr>
      </p:cxnSp>
      <p:cxnSp>
        <p:nvCxnSpPr>
          <p:cNvPr id="127" name="Straight Connector 126"/>
          <p:cNvCxnSpPr/>
          <p:nvPr/>
        </p:nvCxnSpPr>
        <p:spPr>
          <a:xfrm rot="5400000">
            <a:off x="5150536" y="3098897"/>
            <a:ext cx="482802" cy="596"/>
          </a:xfrm>
          <a:prstGeom prst="line">
            <a:avLst/>
          </a:prstGeom>
          <a:noFill/>
          <a:ln w="19050" cap="rnd" cmpd="sng" algn="ctr">
            <a:solidFill>
              <a:srgbClr val="F0AD00">
                <a:shade val="95000"/>
                <a:satMod val="105000"/>
              </a:srgbClr>
            </a:solidFill>
            <a:prstDash val="solid"/>
          </a:ln>
          <a:effectLst/>
        </p:spPr>
      </p:cxnSp>
      <p:cxnSp>
        <p:nvCxnSpPr>
          <p:cNvPr id="128" name="Straight Connector 127"/>
          <p:cNvCxnSpPr/>
          <p:nvPr/>
        </p:nvCxnSpPr>
        <p:spPr>
          <a:xfrm flipV="1">
            <a:off x="5392235" y="1679067"/>
            <a:ext cx="2893239" cy="1178727"/>
          </a:xfrm>
          <a:prstGeom prst="line">
            <a:avLst/>
          </a:prstGeom>
          <a:noFill/>
          <a:ln w="19050" cap="rnd" cmpd="sng" algn="ctr">
            <a:solidFill>
              <a:srgbClr val="F0AD00">
                <a:shade val="95000"/>
                <a:satMod val="105000"/>
              </a:srgbClr>
            </a:solidFill>
            <a:prstDash val="solid"/>
          </a:ln>
          <a:effectLst/>
        </p:spPr>
      </p:cxnSp>
      <p:cxnSp>
        <p:nvCxnSpPr>
          <p:cNvPr id="129" name="Straight Connector 128"/>
          <p:cNvCxnSpPr/>
          <p:nvPr/>
        </p:nvCxnSpPr>
        <p:spPr>
          <a:xfrm>
            <a:off x="5392235" y="3340001"/>
            <a:ext cx="2893239" cy="1178727"/>
          </a:xfrm>
          <a:prstGeom prst="line">
            <a:avLst/>
          </a:prstGeom>
          <a:noFill/>
          <a:ln w="19050" cap="rnd" cmpd="sng" algn="ctr">
            <a:solidFill>
              <a:srgbClr val="F0AD00">
                <a:shade val="95000"/>
                <a:satMod val="105000"/>
              </a:srgbClr>
            </a:solidFill>
            <a:prstDash val="solid"/>
          </a:ln>
          <a:effectLst/>
        </p:spPr>
      </p:cxnSp>
      <p:cxnSp>
        <p:nvCxnSpPr>
          <p:cNvPr id="130" name="Straight Connector 129"/>
          <p:cNvCxnSpPr/>
          <p:nvPr/>
        </p:nvCxnSpPr>
        <p:spPr>
          <a:xfrm rot="5400000">
            <a:off x="6865644" y="3098897"/>
            <a:ext cx="2839661" cy="1191"/>
          </a:xfrm>
          <a:prstGeom prst="line">
            <a:avLst/>
          </a:prstGeom>
          <a:noFill/>
          <a:ln w="19050" cap="rnd" cmpd="sng" algn="ctr">
            <a:solidFill>
              <a:srgbClr val="F0AD00">
                <a:shade val="95000"/>
                <a:satMod val="105000"/>
              </a:srgbClr>
            </a:solidFill>
            <a:prstDash val="solid"/>
          </a:ln>
          <a:effectLst/>
        </p:spPr>
      </p:cxnSp>
      <p:cxnSp>
        <p:nvCxnSpPr>
          <p:cNvPr id="131" name="Straight Connector 130"/>
          <p:cNvCxnSpPr/>
          <p:nvPr/>
        </p:nvCxnSpPr>
        <p:spPr>
          <a:xfrm flipV="1">
            <a:off x="5392251" y="2389883"/>
            <a:ext cx="2896790" cy="582216"/>
          </a:xfrm>
          <a:prstGeom prst="line">
            <a:avLst/>
          </a:prstGeom>
          <a:noFill/>
          <a:ln w="19050" cap="rnd" cmpd="sng" algn="ctr">
            <a:solidFill>
              <a:srgbClr val="F0AD00">
                <a:shade val="95000"/>
                <a:satMod val="105000"/>
              </a:srgbClr>
            </a:solidFill>
            <a:prstDash val="solid"/>
          </a:ln>
          <a:effectLst/>
        </p:spPr>
      </p:cxnSp>
      <p:cxnSp>
        <p:nvCxnSpPr>
          <p:cNvPr id="132" name="Straight Connector 131"/>
          <p:cNvCxnSpPr/>
          <p:nvPr/>
        </p:nvCxnSpPr>
        <p:spPr>
          <a:xfrm flipV="1">
            <a:off x="5395823" y="3101411"/>
            <a:ext cx="3207544" cy="0"/>
          </a:xfrm>
          <a:prstGeom prst="line">
            <a:avLst/>
          </a:prstGeom>
          <a:noFill/>
          <a:ln w="19050" cap="rnd" cmpd="sng" algn="ctr">
            <a:solidFill>
              <a:srgbClr val="60B5CC">
                <a:lumMod val="75000"/>
              </a:srgbClr>
            </a:solidFill>
            <a:prstDash val="solid"/>
            <a:tailEnd type="triangle"/>
          </a:ln>
          <a:effectLst/>
        </p:spPr>
      </p:cxnSp>
      <p:cxnSp>
        <p:nvCxnSpPr>
          <p:cNvPr id="133" name="Straight Connector 132"/>
          <p:cNvCxnSpPr/>
          <p:nvPr/>
        </p:nvCxnSpPr>
        <p:spPr>
          <a:xfrm>
            <a:off x="5392251" y="3211418"/>
            <a:ext cx="2893219" cy="589355"/>
          </a:xfrm>
          <a:prstGeom prst="line">
            <a:avLst/>
          </a:prstGeom>
          <a:noFill/>
          <a:ln w="19050" cap="rnd" cmpd="sng" algn="ctr">
            <a:solidFill>
              <a:srgbClr val="F0AD00">
                <a:shade val="95000"/>
                <a:satMod val="105000"/>
              </a:srgbClr>
            </a:solidFill>
            <a:prstDash val="solid"/>
          </a:ln>
          <a:effectLst/>
        </p:spPr>
      </p:cxnSp>
      <p:cxnSp>
        <p:nvCxnSpPr>
          <p:cNvPr id="134" name="Straight Connector 133"/>
          <p:cNvCxnSpPr/>
          <p:nvPr/>
        </p:nvCxnSpPr>
        <p:spPr>
          <a:xfrm>
            <a:off x="4802871" y="3099889"/>
            <a:ext cx="590570" cy="240602"/>
          </a:xfrm>
          <a:prstGeom prst="line">
            <a:avLst/>
          </a:prstGeom>
          <a:noFill/>
          <a:ln w="19050" cap="rnd" cmpd="sng" algn="ctr">
            <a:solidFill>
              <a:srgbClr val="F0AD00">
                <a:shade val="95000"/>
                <a:satMod val="105000"/>
              </a:srgbClr>
            </a:solidFill>
            <a:prstDash val="sysDash"/>
          </a:ln>
          <a:effectLst/>
        </p:spPr>
      </p:cxnSp>
      <p:cxnSp>
        <p:nvCxnSpPr>
          <p:cNvPr id="135" name="Straight Connector 134"/>
          <p:cNvCxnSpPr/>
          <p:nvPr/>
        </p:nvCxnSpPr>
        <p:spPr>
          <a:xfrm flipV="1">
            <a:off x="4799319" y="2850654"/>
            <a:ext cx="610442" cy="248699"/>
          </a:xfrm>
          <a:prstGeom prst="line">
            <a:avLst/>
          </a:prstGeom>
          <a:noFill/>
          <a:ln w="19050" cap="rnd" cmpd="sng" algn="ctr">
            <a:solidFill>
              <a:srgbClr val="F0AD00">
                <a:shade val="95000"/>
                <a:satMod val="105000"/>
              </a:srgbClr>
            </a:solidFill>
            <a:prstDash val="sysDash"/>
          </a:ln>
          <a:effectLst/>
        </p:spPr>
      </p:cxnSp>
      <p:cxnSp>
        <p:nvCxnSpPr>
          <p:cNvPr id="136" name="Straight Connector 135"/>
          <p:cNvCxnSpPr/>
          <p:nvPr/>
        </p:nvCxnSpPr>
        <p:spPr>
          <a:xfrm>
            <a:off x="4808249" y="3101411"/>
            <a:ext cx="584002" cy="0"/>
          </a:xfrm>
          <a:prstGeom prst="line">
            <a:avLst/>
          </a:prstGeom>
          <a:noFill/>
          <a:ln w="19050" cap="rnd" cmpd="sng" algn="ctr">
            <a:solidFill>
              <a:srgbClr val="60B5CC">
                <a:lumMod val="75000"/>
              </a:srgbClr>
            </a:solidFill>
            <a:prstDash val="sysDash"/>
            <a:headEnd type="none" w="med" len="med"/>
            <a:tailEnd type="none" w="med" len="med"/>
          </a:ln>
          <a:effectLst/>
        </p:spPr>
      </p:cxnSp>
      <p:sp>
        <p:nvSpPr>
          <p:cNvPr id="137" name="TextBox 136"/>
          <p:cNvSpPr txBox="1"/>
          <p:nvPr/>
        </p:nvSpPr>
        <p:spPr>
          <a:xfrm>
            <a:off x="8606945" y="2964951"/>
            <a:ext cx="319318" cy="369332"/>
          </a:xfrm>
          <a:prstGeom prst="rect">
            <a:avLst/>
          </a:prstGeom>
          <a:noFill/>
        </p:spPr>
        <p:txBody>
          <a:bodyPr wrap="none" rtlCol="0">
            <a:spAutoFit/>
          </a:bodyPr>
          <a:lstStyle/>
          <a:p>
            <a:pPr fontAlgn="auto">
              <a:spcBef>
                <a:spcPts val="0"/>
              </a:spcBef>
              <a:spcAft>
                <a:spcPts val="0"/>
              </a:spcAft>
            </a:pPr>
            <a:r>
              <a:rPr lang="en-AU" dirty="0">
                <a:solidFill>
                  <a:prstClr val="black"/>
                </a:solidFill>
                <a:latin typeface="Corbel"/>
                <a:ea typeface="+mn-ea"/>
              </a:rPr>
              <a:t>Z</a:t>
            </a:r>
            <a:endParaRPr lang="en-US" dirty="0">
              <a:solidFill>
                <a:prstClr val="black"/>
              </a:solidFill>
              <a:latin typeface="Corbel"/>
              <a:ea typeface="+mn-ea"/>
            </a:endParaRPr>
          </a:p>
        </p:txBody>
      </p:sp>
      <p:cxnSp>
        <p:nvCxnSpPr>
          <p:cNvPr id="138" name="Straight Connector 137"/>
          <p:cNvCxnSpPr/>
          <p:nvPr/>
        </p:nvCxnSpPr>
        <p:spPr>
          <a:xfrm rot="10800000">
            <a:off x="5392235" y="2107696"/>
            <a:ext cx="1191" cy="991202"/>
          </a:xfrm>
          <a:prstGeom prst="line">
            <a:avLst/>
          </a:prstGeom>
          <a:noFill/>
          <a:ln w="19050" cap="rnd" cmpd="sng" algn="ctr">
            <a:solidFill>
              <a:srgbClr val="60B5CC">
                <a:lumMod val="75000"/>
              </a:srgbClr>
            </a:solidFill>
            <a:prstDash val="solid"/>
            <a:tailEnd type="triangle"/>
          </a:ln>
          <a:effectLst/>
        </p:spPr>
      </p:cxnSp>
      <p:sp>
        <p:nvSpPr>
          <p:cNvPr id="139" name="TextBox 138"/>
          <p:cNvSpPr txBox="1"/>
          <p:nvPr/>
        </p:nvSpPr>
        <p:spPr>
          <a:xfrm>
            <a:off x="5177921" y="1884275"/>
            <a:ext cx="322524" cy="369332"/>
          </a:xfrm>
          <a:prstGeom prst="rect">
            <a:avLst/>
          </a:prstGeom>
          <a:noFill/>
        </p:spPr>
        <p:txBody>
          <a:bodyPr wrap="none" rtlCol="0">
            <a:spAutoFit/>
          </a:bodyPr>
          <a:lstStyle/>
          <a:p>
            <a:pPr fontAlgn="auto">
              <a:spcBef>
                <a:spcPts val="0"/>
              </a:spcBef>
              <a:spcAft>
                <a:spcPts val="0"/>
              </a:spcAft>
            </a:pPr>
            <a:r>
              <a:rPr lang="en-AU" dirty="0">
                <a:solidFill>
                  <a:prstClr val="black"/>
                </a:solidFill>
                <a:latin typeface="Corbel"/>
                <a:ea typeface="+mn-ea"/>
              </a:rPr>
              <a:t>Y</a:t>
            </a:r>
            <a:endParaRPr lang="en-US" dirty="0">
              <a:solidFill>
                <a:prstClr val="black"/>
              </a:solidFill>
              <a:latin typeface="Corbel"/>
              <a:ea typeface="+mn-ea"/>
            </a:endParaRPr>
          </a:p>
        </p:txBody>
      </p:sp>
      <p:sp>
        <p:nvSpPr>
          <p:cNvPr id="140" name="TextBox 139"/>
          <p:cNvSpPr txBox="1"/>
          <p:nvPr/>
        </p:nvSpPr>
        <p:spPr>
          <a:xfrm>
            <a:off x="5112571" y="3712075"/>
            <a:ext cx="612668" cy="369332"/>
          </a:xfrm>
          <a:prstGeom prst="rect">
            <a:avLst/>
          </a:prstGeom>
          <a:noFill/>
        </p:spPr>
        <p:txBody>
          <a:bodyPr wrap="none" rtlCol="0">
            <a:spAutoFit/>
          </a:bodyPr>
          <a:lstStyle/>
          <a:p>
            <a:pPr fontAlgn="auto">
              <a:spcBef>
                <a:spcPts val="0"/>
              </a:spcBef>
              <a:spcAft>
                <a:spcPts val="0"/>
              </a:spcAft>
            </a:pPr>
            <a:r>
              <a:rPr lang="sv-SE" dirty="0">
                <a:solidFill>
                  <a:prstClr val="black"/>
                </a:solidFill>
                <a:latin typeface="Corbel"/>
                <a:ea typeface="+mn-ea"/>
              </a:rPr>
              <a:t>near</a:t>
            </a:r>
            <a:endParaRPr lang="en-US" baseline="-25000" dirty="0">
              <a:solidFill>
                <a:prstClr val="black"/>
              </a:solidFill>
              <a:latin typeface="Corbel"/>
              <a:ea typeface="+mn-ea"/>
            </a:endParaRPr>
          </a:p>
        </p:txBody>
      </p:sp>
      <p:cxnSp>
        <p:nvCxnSpPr>
          <p:cNvPr id="141" name="Straight Connector 140"/>
          <p:cNvCxnSpPr/>
          <p:nvPr/>
        </p:nvCxnSpPr>
        <p:spPr>
          <a:xfrm rot="5400000">
            <a:off x="8231897" y="4598810"/>
            <a:ext cx="107158" cy="0"/>
          </a:xfrm>
          <a:prstGeom prst="line">
            <a:avLst/>
          </a:prstGeom>
          <a:noFill/>
          <a:ln w="19050" cap="rnd" cmpd="sng" algn="ctr">
            <a:solidFill>
              <a:srgbClr val="E66C7D">
                <a:shade val="95000"/>
                <a:satMod val="105000"/>
              </a:srgbClr>
            </a:solidFill>
            <a:prstDash val="sysDash"/>
          </a:ln>
          <a:effectLst/>
        </p:spPr>
      </p:cxnSp>
      <p:cxnSp>
        <p:nvCxnSpPr>
          <p:cNvPr id="142" name="Straight Connector 141"/>
          <p:cNvCxnSpPr/>
          <p:nvPr/>
        </p:nvCxnSpPr>
        <p:spPr>
          <a:xfrm rot="16200000" flipH="1">
            <a:off x="5607635" y="2477644"/>
            <a:ext cx="432197" cy="0"/>
          </a:xfrm>
          <a:prstGeom prst="line">
            <a:avLst/>
          </a:prstGeom>
          <a:noFill/>
          <a:ln w="19050" cap="rnd" cmpd="sng" algn="ctr">
            <a:solidFill>
              <a:srgbClr val="E66C7D">
                <a:shade val="95000"/>
                <a:satMod val="105000"/>
              </a:srgbClr>
            </a:solidFill>
            <a:prstDash val="sysDash"/>
          </a:ln>
          <a:effectLst/>
        </p:spPr>
      </p:cxnSp>
      <p:sp>
        <p:nvSpPr>
          <p:cNvPr id="143" name="TextBox 142"/>
          <p:cNvSpPr txBox="1"/>
          <p:nvPr/>
        </p:nvSpPr>
        <p:spPr>
          <a:xfrm>
            <a:off x="5599963" y="1940060"/>
            <a:ext cx="761747" cy="369332"/>
          </a:xfrm>
          <a:prstGeom prst="rect">
            <a:avLst/>
          </a:prstGeom>
          <a:noFill/>
        </p:spPr>
        <p:txBody>
          <a:bodyPr wrap="none" rtlCol="0">
            <a:spAutoFit/>
          </a:bodyPr>
          <a:lstStyle/>
          <a:p>
            <a:pPr fontAlgn="auto">
              <a:spcBef>
                <a:spcPts val="0"/>
              </a:spcBef>
              <a:spcAft>
                <a:spcPts val="0"/>
              </a:spcAft>
            </a:pPr>
            <a:r>
              <a:rPr lang="sv-SE" dirty="0">
                <a:solidFill>
                  <a:prstClr val="black"/>
                </a:solidFill>
                <a:latin typeface="Corbel"/>
                <a:ea typeface="+mn-ea"/>
              </a:rPr>
              <a:t>Z-min</a:t>
            </a:r>
            <a:endParaRPr lang="en-US" baseline="-25000" dirty="0">
              <a:solidFill>
                <a:prstClr val="black"/>
              </a:solidFill>
              <a:latin typeface="Corbel"/>
              <a:ea typeface="+mn-ea"/>
            </a:endParaRPr>
          </a:p>
        </p:txBody>
      </p:sp>
      <p:cxnSp>
        <p:nvCxnSpPr>
          <p:cNvPr id="144" name="Straight Connector 143"/>
          <p:cNvCxnSpPr/>
          <p:nvPr/>
        </p:nvCxnSpPr>
        <p:spPr>
          <a:xfrm rot="16200000" flipH="1">
            <a:off x="6390300" y="2186519"/>
            <a:ext cx="432197" cy="0"/>
          </a:xfrm>
          <a:prstGeom prst="line">
            <a:avLst/>
          </a:prstGeom>
          <a:noFill/>
          <a:ln w="19050" cap="rnd" cmpd="sng" algn="ctr">
            <a:solidFill>
              <a:srgbClr val="E66C7D">
                <a:shade val="95000"/>
                <a:satMod val="105000"/>
              </a:srgbClr>
            </a:solidFill>
            <a:prstDash val="sysDash"/>
          </a:ln>
          <a:effectLst/>
        </p:spPr>
      </p:cxnSp>
      <p:sp>
        <p:nvSpPr>
          <p:cNvPr id="145" name="TextBox 144"/>
          <p:cNvSpPr txBox="1"/>
          <p:nvPr/>
        </p:nvSpPr>
        <p:spPr>
          <a:xfrm>
            <a:off x="6382629" y="1648935"/>
            <a:ext cx="806631" cy="369332"/>
          </a:xfrm>
          <a:prstGeom prst="rect">
            <a:avLst/>
          </a:prstGeom>
          <a:noFill/>
        </p:spPr>
        <p:txBody>
          <a:bodyPr wrap="none" rtlCol="0">
            <a:spAutoFit/>
          </a:bodyPr>
          <a:lstStyle/>
          <a:p>
            <a:pPr fontAlgn="auto">
              <a:spcBef>
                <a:spcPts val="0"/>
              </a:spcBef>
              <a:spcAft>
                <a:spcPts val="0"/>
              </a:spcAft>
            </a:pPr>
            <a:r>
              <a:rPr lang="sv-SE" dirty="0">
                <a:solidFill>
                  <a:prstClr val="black"/>
                </a:solidFill>
                <a:latin typeface="Corbel"/>
                <a:ea typeface="+mn-ea"/>
              </a:rPr>
              <a:t>Z-max</a:t>
            </a:r>
            <a:endParaRPr lang="en-US" baseline="-25000" dirty="0">
              <a:solidFill>
                <a:prstClr val="black"/>
              </a:solidFill>
              <a:latin typeface="Corbel"/>
              <a:ea typeface="+mn-ea"/>
            </a:endParaRPr>
          </a:p>
        </p:txBody>
      </p:sp>
      <p:grpSp>
        <p:nvGrpSpPr>
          <p:cNvPr id="146" name="Group 145"/>
          <p:cNvGrpSpPr/>
          <p:nvPr/>
        </p:nvGrpSpPr>
        <p:grpSpPr>
          <a:xfrm>
            <a:off x="7453657" y="2871475"/>
            <a:ext cx="982241" cy="982241"/>
            <a:chOff x="3929058" y="928670"/>
            <a:chExt cx="5072098" cy="5072098"/>
          </a:xfrm>
          <a:solidFill>
            <a:srgbClr val="D4D4D6">
              <a:lumMod val="75000"/>
            </a:srgbClr>
          </a:solidFill>
        </p:grpSpPr>
        <p:sp>
          <p:nvSpPr>
            <p:cNvPr id="147" name="Oval 146"/>
            <p:cNvSpPr/>
            <p:nvPr/>
          </p:nvSpPr>
          <p:spPr>
            <a:xfrm>
              <a:off x="3929058" y="928670"/>
              <a:ext cx="5072098" cy="5072098"/>
            </a:xfrm>
            <a:prstGeom prst="ellipse">
              <a:avLst/>
            </a:prstGeom>
            <a:gradFill>
              <a:gsLst>
                <a:gs pos="0">
                  <a:schemeClr val="accent6">
                    <a:lumMod val="50000"/>
                    <a:lumOff val="50000"/>
                  </a:schemeClr>
                </a:gs>
                <a:gs pos="100000">
                  <a:srgbClr val="E9A7D6">
                    <a:alpha val="20000"/>
                  </a:srgbClr>
                </a:gs>
              </a:gsLst>
              <a:path path="circle">
                <a:fillToRect l="50000" t="50000" r="50000" b="50000"/>
              </a:path>
            </a:gradFill>
            <a:ln w="28575" cap="flat" cmpd="sng" algn="ctr">
              <a:solidFill>
                <a:schemeClr val="accent6">
                  <a:lumMod val="50000"/>
                  <a:lumOff val="50000"/>
                </a:schemeClr>
              </a:solidFill>
              <a:prstDash val="solid"/>
            </a:ln>
            <a:effectLst/>
          </p:spPr>
          <p:txBody>
            <a:bodyPr rtlCol="0" anchor="ctr"/>
            <a:lstStyle/>
            <a:p>
              <a:pPr algn="ctr" defTabSz="685800" fontAlgn="auto">
                <a:spcBef>
                  <a:spcPts val="0"/>
                </a:spcBef>
                <a:spcAft>
                  <a:spcPts val="0"/>
                </a:spcAft>
                <a:defRPr/>
              </a:pPr>
              <a:endParaRPr lang="en-US" sz="1350" kern="0">
                <a:solidFill>
                  <a:prstClr val="white"/>
                </a:solidFill>
                <a:latin typeface="Corbel"/>
                <a:ea typeface="+mn-ea"/>
              </a:endParaRPr>
            </a:p>
          </p:txBody>
        </p:sp>
        <p:sp>
          <p:nvSpPr>
            <p:cNvPr id="148" name="Sun 147"/>
            <p:cNvSpPr/>
            <p:nvPr/>
          </p:nvSpPr>
          <p:spPr>
            <a:xfrm>
              <a:off x="6067408" y="3083718"/>
              <a:ext cx="800040" cy="759472"/>
            </a:xfrm>
            <a:prstGeom prst="sun">
              <a:avLst/>
            </a:prstGeom>
            <a:grpFill/>
            <a:ln w="25400" cap="flat" cmpd="sng" algn="ctr">
              <a:solidFill>
                <a:schemeClr val="accent6">
                  <a:lumMod val="75000"/>
                  <a:lumOff val="25000"/>
                </a:schemeClr>
              </a:solidFill>
              <a:prstDash val="solid"/>
            </a:ln>
            <a:effectLst/>
          </p:spPr>
          <p:txBody>
            <a:bodyPr rtlCol="0" anchor="ctr"/>
            <a:lstStyle/>
            <a:p>
              <a:pPr algn="ctr" defTabSz="685800" fontAlgn="auto">
                <a:spcBef>
                  <a:spcPts val="0"/>
                </a:spcBef>
                <a:spcAft>
                  <a:spcPts val="0"/>
                </a:spcAft>
                <a:defRPr/>
              </a:pPr>
              <a:endParaRPr lang="en-AU" sz="1350" kern="0">
                <a:solidFill>
                  <a:prstClr val="white"/>
                </a:solidFill>
                <a:latin typeface="Corbel"/>
                <a:ea typeface="+mn-ea"/>
              </a:endParaRPr>
            </a:p>
          </p:txBody>
        </p:sp>
      </p:grpSp>
      <p:grpSp>
        <p:nvGrpSpPr>
          <p:cNvPr id="149" name="Group 148"/>
          <p:cNvGrpSpPr/>
          <p:nvPr/>
        </p:nvGrpSpPr>
        <p:grpSpPr>
          <a:xfrm>
            <a:off x="5441136" y="2975003"/>
            <a:ext cx="982241" cy="982241"/>
            <a:chOff x="3929058" y="928670"/>
            <a:chExt cx="5072098" cy="5072098"/>
          </a:xfrm>
        </p:grpSpPr>
        <p:sp>
          <p:nvSpPr>
            <p:cNvPr id="150" name="Oval 149"/>
            <p:cNvSpPr/>
            <p:nvPr/>
          </p:nvSpPr>
          <p:spPr>
            <a:xfrm>
              <a:off x="3929058" y="928670"/>
              <a:ext cx="5072098" cy="5072098"/>
            </a:xfrm>
            <a:prstGeom prst="ellipse">
              <a:avLst/>
            </a:prstGeom>
            <a:gradFill flip="none" rotWithShape="1">
              <a:gsLst>
                <a:gs pos="0">
                  <a:srgbClr val="FFFF00"/>
                </a:gs>
                <a:gs pos="100000">
                  <a:srgbClr val="FFFF00">
                    <a:alpha val="0"/>
                  </a:srgbClr>
                </a:gs>
              </a:gsLst>
              <a:path path="circle">
                <a:fillToRect l="50000" t="50000" r="50000" b="50000"/>
              </a:path>
              <a:tileRect/>
            </a:gradFill>
            <a:ln w="28575" cap="flat" cmpd="sng" algn="ctr">
              <a:solidFill>
                <a:srgbClr val="FFC000"/>
              </a:solidFill>
              <a:prstDash val="solid"/>
            </a:ln>
            <a:effectLst/>
          </p:spPr>
          <p:txBody>
            <a:bodyPr rtlCol="0" anchor="ctr"/>
            <a:lstStyle/>
            <a:p>
              <a:pPr algn="ctr" defTabSz="685800" fontAlgn="auto">
                <a:spcBef>
                  <a:spcPts val="0"/>
                </a:spcBef>
                <a:spcAft>
                  <a:spcPts val="0"/>
                </a:spcAft>
                <a:defRPr/>
              </a:pPr>
              <a:endParaRPr lang="en-US" sz="1350" kern="0" dirty="0">
                <a:solidFill>
                  <a:prstClr val="white"/>
                </a:solidFill>
                <a:latin typeface="Corbel"/>
                <a:ea typeface="+mn-ea"/>
              </a:endParaRPr>
            </a:p>
          </p:txBody>
        </p:sp>
        <p:sp>
          <p:nvSpPr>
            <p:cNvPr id="151" name="Sun 150"/>
            <p:cNvSpPr/>
            <p:nvPr/>
          </p:nvSpPr>
          <p:spPr>
            <a:xfrm>
              <a:off x="6067408" y="3083718"/>
              <a:ext cx="800040" cy="759472"/>
            </a:xfrm>
            <a:prstGeom prst="sun">
              <a:avLst/>
            </a:prstGeom>
            <a:solidFill>
              <a:srgbClr val="FFFF00"/>
            </a:solidFill>
            <a:ln w="25400" cap="flat" cmpd="sng" algn="ctr">
              <a:solidFill>
                <a:srgbClr val="FFC000"/>
              </a:solidFill>
              <a:prstDash val="solid"/>
            </a:ln>
            <a:effectLst/>
          </p:spPr>
          <p:txBody>
            <a:bodyPr rtlCol="0" anchor="ctr"/>
            <a:lstStyle/>
            <a:p>
              <a:pPr algn="ctr" defTabSz="685800" fontAlgn="auto">
                <a:spcBef>
                  <a:spcPts val="0"/>
                </a:spcBef>
                <a:spcAft>
                  <a:spcPts val="0"/>
                </a:spcAft>
                <a:defRPr/>
              </a:pPr>
              <a:endParaRPr lang="en-AU" sz="1350" kern="0">
                <a:solidFill>
                  <a:prstClr val="white"/>
                </a:solidFill>
                <a:latin typeface="Corbel"/>
                <a:ea typeface="+mn-ea"/>
              </a:endParaRPr>
            </a:p>
          </p:txBody>
        </p:sp>
      </p:grpSp>
      <p:grpSp>
        <p:nvGrpSpPr>
          <p:cNvPr id="152" name="Group 151"/>
          <p:cNvGrpSpPr/>
          <p:nvPr/>
        </p:nvGrpSpPr>
        <p:grpSpPr>
          <a:xfrm>
            <a:off x="7082258" y="914400"/>
            <a:ext cx="1784624" cy="1779342"/>
            <a:chOff x="5306491" y="1109310"/>
            <a:chExt cx="2379498" cy="2372456"/>
          </a:xfrm>
        </p:grpSpPr>
        <p:grpSp>
          <p:nvGrpSpPr>
            <p:cNvPr id="153" name="Group 152"/>
            <p:cNvGrpSpPr/>
            <p:nvPr/>
          </p:nvGrpSpPr>
          <p:grpSpPr>
            <a:xfrm>
              <a:off x="5812631" y="2172112"/>
              <a:ext cx="1309654" cy="1309654"/>
              <a:chOff x="3929058" y="928670"/>
              <a:chExt cx="5072098" cy="5072098"/>
            </a:xfrm>
            <a:solidFill>
              <a:srgbClr val="D4D4D6">
                <a:lumMod val="75000"/>
              </a:srgbClr>
            </a:solidFill>
          </p:grpSpPr>
          <p:sp>
            <p:nvSpPr>
              <p:cNvPr id="158" name="Oval 157"/>
              <p:cNvSpPr/>
              <p:nvPr/>
            </p:nvSpPr>
            <p:spPr>
              <a:xfrm>
                <a:off x="3929058" y="928670"/>
                <a:ext cx="5072098" cy="5072098"/>
              </a:xfrm>
              <a:prstGeom prst="ellipse">
                <a:avLst/>
              </a:prstGeom>
              <a:gradFill>
                <a:gsLst>
                  <a:gs pos="0">
                    <a:srgbClr val="92D050"/>
                  </a:gs>
                  <a:gs pos="100000">
                    <a:srgbClr val="99CC00">
                      <a:alpha val="0"/>
                    </a:srgbClr>
                  </a:gs>
                </a:gsLst>
                <a:path path="circle">
                  <a:fillToRect l="50000" t="50000" r="50000" b="50000"/>
                </a:path>
              </a:gradFill>
              <a:ln w="28575" cap="flat" cmpd="sng" algn="ctr">
                <a:solidFill>
                  <a:srgbClr val="7FAC00"/>
                </a:solidFill>
                <a:prstDash val="solid"/>
              </a:ln>
              <a:effectLst/>
            </p:spPr>
            <p:txBody>
              <a:bodyPr rtlCol="0" anchor="ctr"/>
              <a:lstStyle/>
              <a:p>
                <a:pPr algn="ctr" defTabSz="685800" fontAlgn="auto">
                  <a:spcBef>
                    <a:spcPts val="0"/>
                  </a:spcBef>
                  <a:spcAft>
                    <a:spcPts val="0"/>
                  </a:spcAft>
                  <a:defRPr/>
                </a:pPr>
                <a:endParaRPr lang="en-US" sz="1350" kern="0">
                  <a:solidFill>
                    <a:prstClr val="white"/>
                  </a:solidFill>
                  <a:latin typeface="Corbel"/>
                  <a:ea typeface="+mn-ea"/>
                </a:endParaRPr>
              </a:p>
            </p:txBody>
          </p:sp>
          <p:sp>
            <p:nvSpPr>
              <p:cNvPr id="159" name="Sun 158"/>
              <p:cNvSpPr/>
              <p:nvPr/>
            </p:nvSpPr>
            <p:spPr>
              <a:xfrm>
                <a:off x="6067408" y="3083718"/>
                <a:ext cx="800040" cy="759472"/>
              </a:xfrm>
              <a:prstGeom prst="sun">
                <a:avLst/>
              </a:prstGeom>
              <a:solidFill>
                <a:srgbClr val="99CC00"/>
              </a:solidFill>
              <a:ln w="25400" cap="flat" cmpd="sng" algn="ctr">
                <a:solidFill>
                  <a:srgbClr val="99CC00"/>
                </a:solidFill>
                <a:prstDash val="solid"/>
              </a:ln>
              <a:effectLst/>
            </p:spPr>
            <p:txBody>
              <a:bodyPr rtlCol="0" anchor="ctr"/>
              <a:lstStyle/>
              <a:p>
                <a:pPr algn="ctr" defTabSz="685800" fontAlgn="auto">
                  <a:spcBef>
                    <a:spcPts val="0"/>
                  </a:spcBef>
                  <a:spcAft>
                    <a:spcPts val="0"/>
                  </a:spcAft>
                  <a:defRPr/>
                </a:pPr>
                <a:endParaRPr lang="en-AU" sz="1350" kern="0">
                  <a:solidFill>
                    <a:prstClr val="white"/>
                  </a:solidFill>
                  <a:latin typeface="Corbel"/>
                  <a:ea typeface="+mn-ea"/>
                </a:endParaRPr>
              </a:p>
            </p:txBody>
          </p:sp>
        </p:grpSp>
        <p:cxnSp>
          <p:nvCxnSpPr>
            <p:cNvPr id="154" name="Straight Connector 153"/>
            <p:cNvCxnSpPr>
              <a:endCxn id="158" idx="2"/>
            </p:cNvCxnSpPr>
            <p:nvPr/>
          </p:nvCxnSpPr>
          <p:spPr>
            <a:xfrm flipH="1">
              <a:off x="5812631" y="1826614"/>
              <a:ext cx="0" cy="1000325"/>
            </a:xfrm>
            <a:prstGeom prst="line">
              <a:avLst/>
            </a:prstGeom>
            <a:noFill/>
            <a:ln w="19050" cap="rnd" cmpd="sng" algn="ctr">
              <a:solidFill>
                <a:srgbClr val="E66C7D">
                  <a:shade val="95000"/>
                  <a:satMod val="105000"/>
                </a:srgbClr>
              </a:solidFill>
              <a:prstDash val="sysDash"/>
            </a:ln>
            <a:effectLst/>
          </p:spPr>
        </p:cxnSp>
        <p:sp>
          <p:nvSpPr>
            <p:cNvPr id="155" name="TextBox 154"/>
            <p:cNvSpPr txBox="1"/>
            <p:nvPr/>
          </p:nvSpPr>
          <p:spPr>
            <a:xfrm>
              <a:off x="5306491" y="1109310"/>
              <a:ext cx="1015663" cy="861775"/>
            </a:xfrm>
            <a:prstGeom prst="rect">
              <a:avLst/>
            </a:prstGeom>
            <a:noFill/>
          </p:spPr>
          <p:txBody>
            <a:bodyPr wrap="none" rtlCol="0">
              <a:spAutoFit/>
            </a:bodyPr>
            <a:lstStyle/>
            <a:p>
              <a:pPr algn="ctr" defTabSz="685800" fontAlgn="auto">
                <a:spcBef>
                  <a:spcPts val="0"/>
                </a:spcBef>
                <a:spcAft>
                  <a:spcPts val="0"/>
                </a:spcAft>
                <a:defRPr/>
              </a:pPr>
              <a:r>
                <a:rPr lang="sv-SE" kern="0" dirty="0">
                  <a:solidFill>
                    <a:prstClr val="black"/>
                  </a:solidFill>
                  <a:latin typeface="Corbel"/>
                  <a:ea typeface="+mn-ea"/>
                </a:rPr>
                <a:t>Light</a:t>
              </a:r>
            </a:p>
            <a:p>
              <a:pPr algn="ctr" defTabSz="685800" fontAlgn="auto">
                <a:spcBef>
                  <a:spcPts val="0"/>
                </a:spcBef>
                <a:spcAft>
                  <a:spcPts val="0"/>
                </a:spcAft>
                <a:defRPr/>
              </a:pPr>
              <a:r>
                <a:rPr lang="sv-SE" kern="0" dirty="0">
                  <a:solidFill>
                    <a:prstClr val="black"/>
                  </a:solidFill>
                  <a:latin typeface="Corbel"/>
                  <a:ea typeface="+mn-ea"/>
                </a:rPr>
                <a:t>Z-min</a:t>
              </a:r>
              <a:endParaRPr lang="en-US" kern="0" baseline="-25000" dirty="0">
                <a:solidFill>
                  <a:prstClr val="black"/>
                </a:solidFill>
                <a:latin typeface="Corbel"/>
                <a:ea typeface="+mn-ea"/>
              </a:endParaRPr>
            </a:p>
          </p:txBody>
        </p:sp>
        <p:cxnSp>
          <p:nvCxnSpPr>
            <p:cNvPr id="156" name="Straight Connector 155"/>
            <p:cNvCxnSpPr/>
            <p:nvPr/>
          </p:nvCxnSpPr>
          <p:spPr>
            <a:xfrm flipH="1">
              <a:off x="7146543" y="1867507"/>
              <a:ext cx="0" cy="1000325"/>
            </a:xfrm>
            <a:prstGeom prst="line">
              <a:avLst/>
            </a:prstGeom>
            <a:noFill/>
            <a:ln w="19050" cap="rnd" cmpd="sng" algn="ctr">
              <a:solidFill>
                <a:srgbClr val="E66C7D">
                  <a:shade val="95000"/>
                  <a:satMod val="105000"/>
                </a:srgbClr>
              </a:solidFill>
              <a:prstDash val="sysDash"/>
            </a:ln>
            <a:effectLst/>
          </p:spPr>
        </p:cxnSp>
        <p:sp>
          <p:nvSpPr>
            <p:cNvPr id="157" name="TextBox 156"/>
            <p:cNvSpPr txBox="1"/>
            <p:nvPr/>
          </p:nvSpPr>
          <p:spPr>
            <a:xfrm>
              <a:off x="6610480" y="1150203"/>
              <a:ext cx="1075509" cy="861775"/>
            </a:xfrm>
            <a:prstGeom prst="rect">
              <a:avLst/>
            </a:prstGeom>
            <a:noFill/>
          </p:spPr>
          <p:txBody>
            <a:bodyPr wrap="none" rtlCol="0">
              <a:spAutoFit/>
            </a:bodyPr>
            <a:lstStyle/>
            <a:p>
              <a:pPr algn="ctr" defTabSz="685800" fontAlgn="auto">
                <a:spcBef>
                  <a:spcPts val="0"/>
                </a:spcBef>
                <a:spcAft>
                  <a:spcPts val="0"/>
                </a:spcAft>
                <a:defRPr/>
              </a:pPr>
              <a:r>
                <a:rPr lang="sv-SE" kern="0" dirty="0">
                  <a:solidFill>
                    <a:prstClr val="black"/>
                  </a:solidFill>
                  <a:latin typeface="Corbel"/>
                  <a:ea typeface="+mn-ea"/>
                </a:rPr>
                <a:t>Light</a:t>
              </a:r>
            </a:p>
            <a:p>
              <a:pPr algn="ctr" defTabSz="685800" fontAlgn="auto">
                <a:spcBef>
                  <a:spcPts val="0"/>
                </a:spcBef>
                <a:spcAft>
                  <a:spcPts val="0"/>
                </a:spcAft>
                <a:defRPr/>
              </a:pPr>
              <a:r>
                <a:rPr lang="sv-SE" kern="0" dirty="0">
                  <a:solidFill>
                    <a:prstClr val="black"/>
                  </a:solidFill>
                  <a:latin typeface="Corbel"/>
                  <a:ea typeface="+mn-ea"/>
                </a:rPr>
                <a:t>Z-max</a:t>
              </a:r>
              <a:endParaRPr lang="en-US" kern="0" baseline="-25000" dirty="0">
                <a:solidFill>
                  <a:prstClr val="black"/>
                </a:solidFill>
                <a:latin typeface="Corbel"/>
                <a:ea typeface="+mn-ea"/>
              </a:endParaRPr>
            </a:p>
          </p:txBody>
        </p:sp>
      </p:grpSp>
      <p:sp>
        <p:nvSpPr>
          <p:cNvPr id="160" name="Freeform 159"/>
          <p:cNvSpPr/>
          <p:nvPr/>
        </p:nvSpPr>
        <p:spPr>
          <a:xfrm>
            <a:off x="5817015" y="2656825"/>
            <a:ext cx="775097" cy="115778"/>
          </a:xfrm>
          <a:custGeom>
            <a:avLst/>
            <a:gdLst>
              <a:gd name="connsiteX0" fmla="*/ 0 w 1033463"/>
              <a:gd name="connsiteY0" fmla="*/ 48846 h 154371"/>
              <a:gd name="connsiteX1" fmla="*/ 152400 w 1033463"/>
              <a:gd name="connsiteY1" fmla="*/ 153621 h 154371"/>
              <a:gd name="connsiteX2" fmla="*/ 681038 w 1033463"/>
              <a:gd name="connsiteY2" fmla="*/ 1221 h 154371"/>
              <a:gd name="connsiteX3" fmla="*/ 1033463 w 1033463"/>
              <a:gd name="connsiteY3" fmla="*/ 72658 h 154371"/>
            </a:gdLst>
            <a:ahLst/>
            <a:cxnLst>
              <a:cxn ang="0">
                <a:pos x="connsiteX0" y="connsiteY0"/>
              </a:cxn>
              <a:cxn ang="0">
                <a:pos x="connsiteX1" y="connsiteY1"/>
              </a:cxn>
              <a:cxn ang="0">
                <a:pos x="connsiteX2" y="connsiteY2"/>
              </a:cxn>
              <a:cxn ang="0">
                <a:pos x="connsiteX3" y="connsiteY3"/>
              </a:cxn>
            </a:cxnLst>
            <a:rect l="l" t="t" r="r" b="b"/>
            <a:pathLst>
              <a:path w="1033463" h="154371">
                <a:moveTo>
                  <a:pt x="0" y="48846"/>
                </a:moveTo>
                <a:cubicBezTo>
                  <a:pt x="19447" y="105202"/>
                  <a:pt x="38894" y="161558"/>
                  <a:pt x="152400" y="153621"/>
                </a:cubicBezTo>
                <a:cubicBezTo>
                  <a:pt x="265906" y="145684"/>
                  <a:pt x="534194" y="14715"/>
                  <a:pt x="681038" y="1221"/>
                </a:cubicBezTo>
                <a:cubicBezTo>
                  <a:pt x="827882" y="-12273"/>
                  <a:pt x="972344" y="90914"/>
                  <a:pt x="1033463" y="72658"/>
                </a:cubicBezTo>
              </a:path>
            </a:pathLst>
          </a:custGeom>
          <a:noFill/>
          <a:ln w="48000" cap="flat" cmpd="sng" algn="ctr">
            <a:solidFill>
              <a:srgbClr val="C64847"/>
            </a:solidFill>
            <a:prstDash val="solid"/>
          </a:ln>
          <a:effectLst>
            <a:outerShdw blurRad="45000" dist="25000" dir="5400000" rotWithShape="0">
              <a:srgbClr val="000000">
                <a:alpha val="38000"/>
              </a:srgbClr>
            </a:outerShdw>
          </a:effectLst>
        </p:spPr>
        <p:txBody>
          <a:bodyPr rtlCol="0" anchor="ctr"/>
          <a:lstStyle/>
          <a:p>
            <a:pPr algn="ctr" defTabSz="685800" fontAlgn="auto">
              <a:spcBef>
                <a:spcPts val="0"/>
              </a:spcBef>
              <a:spcAft>
                <a:spcPts val="0"/>
              </a:spcAft>
              <a:defRPr/>
            </a:pPr>
            <a:endParaRPr lang="en-US" sz="1350" kern="0">
              <a:solidFill>
                <a:prstClr val="black"/>
              </a:solidFill>
              <a:latin typeface="Corbel"/>
              <a:ea typeface="+mn-ea"/>
            </a:endParaRPr>
          </a:p>
        </p:txBody>
      </p:sp>
      <p:sp>
        <p:nvSpPr>
          <p:cNvPr id="161" name="Freeform 160"/>
          <p:cNvSpPr/>
          <p:nvPr/>
        </p:nvSpPr>
        <p:spPr>
          <a:xfrm>
            <a:off x="6488495" y="2658930"/>
            <a:ext cx="1464299" cy="1047750"/>
          </a:xfrm>
          <a:custGeom>
            <a:avLst/>
            <a:gdLst>
              <a:gd name="connsiteX0" fmla="*/ 615992 w 1952398"/>
              <a:gd name="connsiteY0" fmla="*/ 0 h 1397000"/>
              <a:gd name="connsiteX1" fmla="*/ 1047792 w 1952398"/>
              <a:gd name="connsiteY1" fmla="*/ 127000 h 1397000"/>
              <a:gd name="connsiteX2" fmla="*/ 1193842 w 1952398"/>
              <a:gd name="connsiteY2" fmla="*/ 273050 h 1397000"/>
              <a:gd name="connsiteX3" fmla="*/ 1047792 w 1952398"/>
              <a:gd name="connsiteY3" fmla="*/ 552450 h 1397000"/>
              <a:gd name="connsiteX4" fmla="*/ 1949492 w 1952398"/>
              <a:gd name="connsiteY4" fmla="*/ 793750 h 1397000"/>
              <a:gd name="connsiteX5" fmla="*/ 698542 w 1952398"/>
              <a:gd name="connsiteY5" fmla="*/ 1155700 h 1397000"/>
              <a:gd name="connsiteX6" fmla="*/ 190542 w 1952398"/>
              <a:gd name="connsiteY6" fmla="*/ 1282700 h 1397000"/>
              <a:gd name="connsiteX7" fmla="*/ 42 w 1952398"/>
              <a:gd name="connsiteY7" fmla="*/ 1352550 h 1397000"/>
              <a:gd name="connsiteX8" fmla="*/ 171492 w 1952398"/>
              <a:gd name="connsiteY8" fmla="*/ 1397000 h 139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2398" h="1397000">
                <a:moveTo>
                  <a:pt x="615992" y="0"/>
                </a:moveTo>
                <a:cubicBezTo>
                  <a:pt x="783738" y="40746"/>
                  <a:pt x="951484" y="81492"/>
                  <a:pt x="1047792" y="127000"/>
                </a:cubicBezTo>
                <a:cubicBezTo>
                  <a:pt x="1144100" y="172508"/>
                  <a:pt x="1193842" y="202142"/>
                  <a:pt x="1193842" y="273050"/>
                </a:cubicBezTo>
                <a:cubicBezTo>
                  <a:pt x="1193842" y="343958"/>
                  <a:pt x="921850" y="465667"/>
                  <a:pt x="1047792" y="552450"/>
                </a:cubicBezTo>
                <a:cubicBezTo>
                  <a:pt x="1173734" y="639233"/>
                  <a:pt x="2007700" y="693208"/>
                  <a:pt x="1949492" y="793750"/>
                </a:cubicBezTo>
                <a:cubicBezTo>
                  <a:pt x="1891284" y="894292"/>
                  <a:pt x="991700" y="1074208"/>
                  <a:pt x="698542" y="1155700"/>
                </a:cubicBezTo>
                <a:cubicBezTo>
                  <a:pt x="405384" y="1237192"/>
                  <a:pt x="306959" y="1249892"/>
                  <a:pt x="190542" y="1282700"/>
                </a:cubicBezTo>
                <a:cubicBezTo>
                  <a:pt x="74125" y="1315508"/>
                  <a:pt x="3217" y="1333500"/>
                  <a:pt x="42" y="1352550"/>
                </a:cubicBezTo>
                <a:cubicBezTo>
                  <a:pt x="-3133" y="1371600"/>
                  <a:pt x="171492" y="1397000"/>
                  <a:pt x="171492" y="1397000"/>
                </a:cubicBezTo>
              </a:path>
            </a:pathLst>
          </a:custGeom>
          <a:noFill/>
          <a:ln w="48000" cap="flat" cmpd="sng" algn="ctr">
            <a:solidFill>
              <a:srgbClr val="C64847"/>
            </a:solidFill>
            <a:prstDash val="solid"/>
          </a:ln>
          <a:effectLst>
            <a:outerShdw blurRad="45000" dist="25000" dir="5400000" rotWithShape="0">
              <a:srgbClr val="000000">
                <a:alpha val="38000"/>
              </a:srgbClr>
            </a:outerShdw>
          </a:effectLst>
        </p:spPr>
        <p:txBody>
          <a:bodyPr rtlCol="0" anchor="ctr"/>
          <a:lstStyle/>
          <a:p>
            <a:pPr algn="ctr" defTabSz="685800" fontAlgn="auto">
              <a:spcBef>
                <a:spcPts val="0"/>
              </a:spcBef>
              <a:spcAft>
                <a:spcPts val="0"/>
              </a:spcAft>
              <a:defRPr/>
            </a:pPr>
            <a:endParaRPr lang="en-US" sz="1350" kern="0">
              <a:solidFill>
                <a:prstClr val="black"/>
              </a:solidFill>
              <a:latin typeface="Corbel"/>
              <a:ea typeface="+mn-ea"/>
            </a:endParaRPr>
          </a:p>
        </p:txBody>
      </p:sp>
      <p:sp>
        <p:nvSpPr>
          <p:cNvPr id="162" name="Rectangle 161"/>
          <p:cNvSpPr/>
          <p:nvPr/>
        </p:nvSpPr>
        <p:spPr>
          <a:xfrm>
            <a:off x="7595367" y="4004318"/>
            <a:ext cx="124154" cy="162018"/>
          </a:xfrm>
          <a:prstGeom prst="rect">
            <a:avLst/>
          </a:prstGeom>
          <a:solidFill>
            <a:srgbClr val="C64847"/>
          </a:solidFill>
          <a:ln w="48000" cap="flat" cmpd="sng" algn="ctr">
            <a:solidFill>
              <a:srgbClr val="C64847">
                <a:shade val="50000"/>
              </a:srgbClr>
            </a:solidFill>
            <a:prstDash val="solid"/>
          </a:ln>
          <a:effectLst/>
        </p:spPr>
        <p:txBody>
          <a:bodyPr rtlCol="0" anchor="ctr"/>
          <a:lstStyle/>
          <a:p>
            <a:pPr algn="ctr" defTabSz="685800" fontAlgn="auto">
              <a:spcBef>
                <a:spcPts val="0"/>
              </a:spcBef>
              <a:spcAft>
                <a:spcPts val="0"/>
              </a:spcAft>
              <a:defRPr/>
            </a:pPr>
            <a:endParaRPr lang="en-US" sz="1350" kern="0">
              <a:solidFill>
                <a:prstClr val="white"/>
              </a:solidFill>
              <a:latin typeface="Corbel"/>
              <a:ea typeface="+mn-ea"/>
            </a:endParaRPr>
          </a:p>
        </p:txBody>
      </p:sp>
      <p:grpSp>
        <p:nvGrpSpPr>
          <p:cNvPr id="163" name="Group 162"/>
          <p:cNvGrpSpPr/>
          <p:nvPr/>
        </p:nvGrpSpPr>
        <p:grpSpPr>
          <a:xfrm>
            <a:off x="4533167" y="2978204"/>
            <a:ext cx="225321" cy="253314"/>
            <a:chOff x="990500" y="3212804"/>
            <a:chExt cx="1145624" cy="1287952"/>
          </a:xfrm>
        </p:grpSpPr>
        <p:grpSp>
          <p:nvGrpSpPr>
            <p:cNvPr id="164" name="Group 163"/>
            <p:cNvGrpSpPr/>
            <p:nvPr/>
          </p:nvGrpSpPr>
          <p:grpSpPr>
            <a:xfrm rot="2693286">
              <a:off x="990500" y="3212804"/>
              <a:ext cx="1145624" cy="1287952"/>
              <a:chOff x="1475656" y="3586913"/>
              <a:chExt cx="1145624" cy="1170865"/>
            </a:xfrm>
          </p:grpSpPr>
          <p:sp>
            <p:nvSpPr>
              <p:cNvPr id="166" name="Arc 165"/>
              <p:cNvSpPr/>
              <p:nvPr/>
            </p:nvSpPr>
            <p:spPr>
              <a:xfrm>
                <a:off x="1475656" y="3843378"/>
                <a:ext cx="914400" cy="914400"/>
              </a:xfrm>
              <a:prstGeom prst="arc">
                <a:avLst/>
              </a:prstGeom>
              <a:solidFill>
                <a:sysClr val="window" lastClr="FFFFFF"/>
              </a:solidFill>
              <a:ln w="19050" cap="rnd" cmpd="sng" algn="ctr">
                <a:solidFill>
                  <a:srgbClr val="F0AD00"/>
                </a:solidFill>
                <a:prstDash val="solid"/>
              </a:ln>
              <a:effectLst/>
            </p:spPr>
            <p:txBody>
              <a:bodyPr rtlCol="0" anchor="ctr"/>
              <a:lstStyle/>
              <a:p>
                <a:pPr algn="ctr" defTabSz="685800" fontAlgn="auto">
                  <a:spcBef>
                    <a:spcPts val="0"/>
                  </a:spcBef>
                  <a:spcAft>
                    <a:spcPts val="0"/>
                  </a:spcAft>
                  <a:defRPr/>
                </a:pPr>
                <a:endParaRPr lang="en-US" sz="1350" kern="0">
                  <a:solidFill>
                    <a:prstClr val="black"/>
                  </a:solidFill>
                  <a:latin typeface="Corbel"/>
                  <a:ea typeface="+mn-ea"/>
                </a:endParaRPr>
              </a:p>
            </p:txBody>
          </p:sp>
          <p:cxnSp>
            <p:nvCxnSpPr>
              <p:cNvPr id="167" name="Straight Connector 166"/>
              <p:cNvCxnSpPr/>
              <p:nvPr/>
            </p:nvCxnSpPr>
            <p:spPr>
              <a:xfrm flipV="1">
                <a:off x="1475656" y="3586913"/>
                <a:ext cx="576064" cy="1170865"/>
              </a:xfrm>
              <a:prstGeom prst="line">
                <a:avLst/>
              </a:prstGeom>
              <a:noFill/>
              <a:ln w="19050" cap="rnd" cmpd="sng" algn="ctr">
                <a:solidFill>
                  <a:srgbClr val="F0AD00">
                    <a:shade val="95000"/>
                    <a:satMod val="105000"/>
                  </a:srgbClr>
                </a:solidFill>
                <a:prstDash val="solid"/>
              </a:ln>
              <a:effectLst/>
            </p:spPr>
          </p:cxnSp>
          <p:cxnSp>
            <p:nvCxnSpPr>
              <p:cNvPr id="168" name="Straight Connector 167"/>
              <p:cNvCxnSpPr/>
              <p:nvPr/>
            </p:nvCxnSpPr>
            <p:spPr>
              <a:xfrm flipV="1">
                <a:off x="1475656" y="4191000"/>
                <a:ext cx="1145624" cy="566778"/>
              </a:xfrm>
              <a:prstGeom prst="line">
                <a:avLst/>
              </a:prstGeom>
              <a:noFill/>
              <a:ln w="19050" cap="rnd" cmpd="sng" algn="ctr">
                <a:solidFill>
                  <a:srgbClr val="F0AD00">
                    <a:shade val="95000"/>
                    <a:satMod val="105000"/>
                  </a:srgbClr>
                </a:solidFill>
                <a:prstDash val="solid"/>
              </a:ln>
              <a:effectLst/>
            </p:spPr>
          </p:cxnSp>
        </p:grpSp>
        <p:sp>
          <p:nvSpPr>
            <p:cNvPr id="165" name="Oval 164"/>
            <p:cNvSpPr/>
            <p:nvPr/>
          </p:nvSpPr>
          <p:spPr>
            <a:xfrm flipH="1">
              <a:off x="1652816" y="3717032"/>
              <a:ext cx="182880" cy="264866"/>
            </a:xfrm>
            <a:prstGeom prst="ellipse">
              <a:avLst/>
            </a:prstGeom>
            <a:solidFill>
              <a:sysClr val="windowText" lastClr="000000"/>
            </a:solidFill>
            <a:ln w="19050" cap="flat" cmpd="thickThin" algn="ctr">
              <a:solidFill>
                <a:sysClr val="windowText" lastClr="000000">
                  <a:shade val="50000"/>
                </a:sysClr>
              </a:solidFill>
              <a:prstDash val="solid"/>
            </a:ln>
            <a:effectLst/>
          </p:spPr>
          <p:txBody>
            <a:bodyPr rtlCol="0" anchor="ctr"/>
            <a:lstStyle/>
            <a:p>
              <a:pPr algn="ctr" defTabSz="685800" fontAlgn="auto">
                <a:spcBef>
                  <a:spcPts val="0"/>
                </a:spcBef>
                <a:spcAft>
                  <a:spcPts val="0"/>
                </a:spcAft>
                <a:defRPr/>
              </a:pPr>
              <a:endParaRPr lang="en-US" sz="1350" kern="0">
                <a:solidFill>
                  <a:prstClr val="white"/>
                </a:solidFill>
                <a:latin typeface="Corbel"/>
                <a:ea typeface="+mn-ea"/>
              </a:endParaRPr>
            </a:p>
          </p:txBody>
        </p:sp>
      </p:grpSp>
      <p:sp>
        <p:nvSpPr>
          <p:cNvPr id="169" name="TextBox 168"/>
          <p:cNvSpPr txBox="1"/>
          <p:nvPr/>
        </p:nvSpPr>
        <p:spPr>
          <a:xfrm>
            <a:off x="4287828" y="3197051"/>
            <a:ext cx="537327" cy="369332"/>
          </a:xfrm>
          <a:prstGeom prst="rect">
            <a:avLst/>
          </a:prstGeom>
          <a:noFill/>
        </p:spPr>
        <p:txBody>
          <a:bodyPr wrap="none" rtlCol="0">
            <a:spAutoFit/>
          </a:bodyPr>
          <a:lstStyle/>
          <a:p>
            <a:pPr fontAlgn="auto">
              <a:spcBef>
                <a:spcPts val="0"/>
              </a:spcBef>
              <a:spcAft>
                <a:spcPts val="0"/>
              </a:spcAft>
            </a:pPr>
            <a:r>
              <a:rPr lang="sv-SE" dirty="0">
                <a:solidFill>
                  <a:prstClr val="black"/>
                </a:solidFill>
                <a:latin typeface="Corbel"/>
                <a:ea typeface="+mn-ea"/>
              </a:rPr>
              <a:t>Eye</a:t>
            </a:r>
            <a:endParaRPr lang="en-US" baseline="-25000" dirty="0">
              <a:solidFill>
                <a:prstClr val="black"/>
              </a:solidFill>
              <a:latin typeface="Corbel"/>
              <a:ea typeface="+mn-ea"/>
            </a:endParaRPr>
          </a:p>
        </p:txBody>
      </p:sp>
      <p:sp>
        <p:nvSpPr>
          <p:cNvPr id="170" name="Multiply 169"/>
          <p:cNvSpPr/>
          <p:nvPr/>
        </p:nvSpPr>
        <p:spPr>
          <a:xfrm>
            <a:off x="7255422" y="1433030"/>
            <a:ext cx="1390517" cy="1489140"/>
          </a:xfrm>
          <a:prstGeom prst="mathMultiply">
            <a:avLst>
              <a:gd name="adj1" fmla="val 14415"/>
            </a:avLst>
          </a:prstGeom>
          <a:solidFill>
            <a:srgbClr val="C64847"/>
          </a:solidFill>
          <a:ln w="48000" cap="flat" cmpd="sng" algn="ctr">
            <a:solidFill>
              <a:srgbClr val="C64847">
                <a:shade val="50000"/>
              </a:srgbClr>
            </a:solidFill>
            <a:prstDash val="solid"/>
          </a:ln>
          <a:effectLst/>
        </p:spPr>
        <p:txBody>
          <a:bodyPr rtlCol="0" anchor="ctr"/>
          <a:lstStyle/>
          <a:p>
            <a:pPr algn="ctr" defTabSz="685800" fontAlgn="auto">
              <a:spcBef>
                <a:spcPts val="0"/>
              </a:spcBef>
              <a:spcAft>
                <a:spcPts val="0"/>
              </a:spcAft>
              <a:defRPr/>
            </a:pPr>
            <a:endParaRPr lang="en-US" sz="1350" kern="0">
              <a:solidFill>
                <a:prstClr val="white"/>
              </a:solidFill>
              <a:latin typeface="Corbel"/>
              <a:ea typeface="+mn-ea"/>
            </a:endParaRPr>
          </a:p>
        </p:txBody>
      </p:sp>
      <p:sp>
        <p:nvSpPr>
          <p:cNvPr id="171" name="Multiply 170"/>
          <p:cNvSpPr/>
          <p:nvPr/>
        </p:nvSpPr>
        <p:spPr>
          <a:xfrm>
            <a:off x="5236998" y="2761525"/>
            <a:ext cx="1390517" cy="1489140"/>
          </a:xfrm>
          <a:prstGeom prst="mathMultiply">
            <a:avLst>
              <a:gd name="adj1" fmla="val 14415"/>
            </a:avLst>
          </a:prstGeom>
          <a:solidFill>
            <a:srgbClr val="C64847"/>
          </a:solidFill>
          <a:ln w="48000" cap="flat" cmpd="sng" algn="ctr">
            <a:solidFill>
              <a:srgbClr val="C64847">
                <a:shade val="50000"/>
              </a:srgbClr>
            </a:solidFill>
            <a:prstDash val="solid"/>
          </a:ln>
          <a:effectLst/>
        </p:spPr>
        <p:txBody>
          <a:bodyPr rtlCol="0" anchor="ctr"/>
          <a:lstStyle/>
          <a:p>
            <a:pPr algn="ctr" defTabSz="685800" fontAlgn="auto">
              <a:spcBef>
                <a:spcPts val="0"/>
              </a:spcBef>
              <a:spcAft>
                <a:spcPts val="0"/>
              </a:spcAft>
              <a:defRPr/>
            </a:pPr>
            <a:endParaRPr lang="en-US" sz="1350" kern="0">
              <a:solidFill>
                <a:prstClr val="white"/>
              </a:solidFill>
              <a:latin typeface="Corbel"/>
              <a:ea typeface="+mn-ea"/>
            </a:endParaRPr>
          </a:p>
        </p:txBody>
      </p:sp>
      <p:sp>
        <p:nvSpPr>
          <p:cNvPr id="2" name="Left Arrow 1"/>
          <p:cNvSpPr/>
          <p:nvPr/>
        </p:nvSpPr>
        <p:spPr>
          <a:xfrm>
            <a:off x="7086091" y="3218179"/>
            <a:ext cx="464099" cy="277571"/>
          </a:xfrm>
          <a:prstGeom prst="leftArrow">
            <a:avLst/>
          </a:prstGeom>
          <a:gradFill>
            <a:gsLst>
              <a:gs pos="0">
                <a:srgbClr val="E9A7D6"/>
              </a:gs>
              <a:gs pos="100000">
                <a:schemeClr val="accent6">
                  <a:lumMod val="50000"/>
                  <a:lumOff val="50000"/>
                </a:schemeClr>
              </a:gs>
            </a:gsLst>
          </a:gradFill>
          <a:ln>
            <a:solidFill>
              <a:schemeClr val="accent6">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55" name="Left Arrow 54"/>
          <p:cNvSpPr/>
          <p:nvPr/>
        </p:nvSpPr>
        <p:spPr>
          <a:xfrm rot="20048481">
            <a:off x="7245813" y="3634252"/>
            <a:ext cx="464099" cy="277571"/>
          </a:xfrm>
          <a:prstGeom prst="leftArrow">
            <a:avLst/>
          </a:prstGeom>
          <a:gradFill>
            <a:gsLst>
              <a:gs pos="0">
                <a:srgbClr val="E9A7D6"/>
              </a:gs>
              <a:gs pos="100000">
                <a:schemeClr val="accent6">
                  <a:lumMod val="50000"/>
                  <a:lumOff val="50000"/>
                </a:schemeClr>
              </a:gs>
            </a:gsLst>
          </a:gradFill>
          <a:ln>
            <a:solidFill>
              <a:schemeClr val="accent6">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56" name="Left Arrow 55"/>
          <p:cNvSpPr/>
          <p:nvPr/>
        </p:nvSpPr>
        <p:spPr>
          <a:xfrm rot="1697554">
            <a:off x="7205350" y="2764944"/>
            <a:ext cx="464099" cy="277571"/>
          </a:xfrm>
          <a:prstGeom prst="leftArrow">
            <a:avLst/>
          </a:prstGeom>
          <a:gradFill>
            <a:gsLst>
              <a:gs pos="0">
                <a:srgbClr val="E9A7D6"/>
              </a:gs>
              <a:gs pos="100000">
                <a:schemeClr val="accent6">
                  <a:lumMod val="50000"/>
                  <a:lumOff val="50000"/>
                </a:schemeClr>
              </a:gs>
            </a:gsLst>
          </a:gradFill>
          <a:ln>
            <a:solidFill>
              <a:schemeClr val="accent6">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57" name="Multiply 56"/>
          <p:cNvSpPr/>
          <p:nvPr/>
        </p:nvSpPr>
        <p:spPr>
          <a:xfrm>
            <a:off x="7298280" y="2747020"/>
            <a:ext cx="322762" cy="345654"/>
          </a:xfrm>
          <a:prstGeom prst="mathMultiply">
            <a:avLst>
              <a:gd name="adj1" fmla="val 14415"/>
            </a:avLst>
          </a:prstGeom>
          <a:solidFill>
            <a:srgbClr val="C64847"/>
          </a:solidFill>
          <a:ln w="12700" cap="flat" cmpd="sng" algn="ctr">
            <a:solidFill>
              <a:srgbClr val="C64847">
                <a:shade val="50000"/>
              </a:srgbClr>
            </a:solidFill>
            <a:prstDash val="solid"/>
          </a:ln>
          <a:effectLst/>
        </p:spPr>
        <p:txBody>
          <a:bodyPr rtlCol="0" anchor="ctr"/>
          <a:lstStyle/>
          <a:p>
            <a:pPr algn="ctr" defTabSz="685800" fontAlgn="auto">
              <a:spcBef>
                <a:spcPts val="0"/>
              </a:spcBef>
              <a:spcAft>
                <a:spcPts val="0"/>
              </a:spcAft>
              <a:defRPr/>
            </a:pPr>
            <a:endParaRPr lang="en-US" sz="1350" kern="0">
              <a:solidFill>
                <a:prstClr val="white"/>
              </a:solidFill>
              <a:latin typeface="Corbel"/>
              <a:ea typeface="+mn-ea"/>
            </a:endParaRPr>
          </a:p>
        </p:txBody>
      </p:sp>
    </p:spTree>
    <p:custDataLst>
      <p:tags r:id="rId1"/>
    </p:custDataLst>
    <p:extLst>
      <p:ext uri="{BB962C8B-B14F-4D97-AF65-F5344CB8AC3E}">
        <p14:creationId xmlns:p14="http://schemas.microsoft.com/office/powerpoint/2010/main" val="2027898802"/>
      </p:ext>
    </p:extLst>
  </p:cSld>
  <p:clrMapOvr>
    <a:masterClrMapping/>
  </p:clrMapOvr>
  <mc:AlternateContent xmlns:mc="http://schemas.openxmlformats.org/markup-compatibility/2006" xmlns:p14="http://schemas.microsoft.com/office/powerpoint/2010/main">
    <mc:Choice Requires="p14">
      <p:transition p14:dur="250" advTm="86078">
        <p:fade/>
      </p:transition>
    </mc:Choice>
    <mc:Fallback xmlns="">
      <p:transition advTm="8607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fade">
                                      <p:cBhvr>
                                        <p:cTn id="7" dur="250"/>
                                        <p:tgtEl>
                                          <p:spTgt spid="1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0"/>
                                        </p:tgtEl>
                                        <p:attrNameLst>
                                          <p:attrName>style.visibility</p:attrName>
                                        </p:attrNameLst>
                                      </p:cBhvr>
                                      <p:to>
                                        <p:strVal val="visible"/>
                                      </p:to>
                                    </p:set>
                                    <p:animEffect transition="in" filter="fade">
                                      <p:cBhvr>
                                        <p:cTn id="12" dur="250"/>
                                        <p:tgtEl>
                                          <p:spTgt spid="17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9"/>
                                        </p:tgtEl>
                                        <p:attrNameLst>
                                          <p:attrName>style.visibility</p:attrName>
                                        </p:attrNameLst>
                                      </p:cBhvr>
                                      <p:to>
                                        <p:strVal val="visible"/>
                                      </p:to>
                                    </p:set>
                                    <p:animEffect transition="in" filter="fade">
                                      <p:cBhvr>
                                        <p:cTn id="17" dur="250"/>
                                        <p:tgtEl>
                                          <p:spTgt spid="14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1"/>
                                        </p:tgtEl>
                                        <p:attrNameLst>
                                          <p:attrName>style.visibility</p:attrName>
                                        </p:attrNameLst>
                                      </p:cBhvr>
                                      <p:to>
                                        <p:strVal val="visible"/>
                                      </p:to>
                                    </p:set>
                                    <p:animEffect transition="in" filter="fade">
                                      <p:cBhvr>
                                        <p:cTn id="22" dur="250"/>
                                        <p:tgtEl>
                                          <p:spTgt spid="17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6"/>
                                        </p:tgtEl>
                                        <p:attrNameLst>
                                          <p:attrName>style.visibility</p:attrName>
                                        </p:attrNameLst>
                                      </p:cBhvr>
                                      <p:to>
                                        <p:strVal val="visible"/>
                                      </p:to>
                                    </p:set>
                                    <p:animEffect transition="in" filter="fade">
                                      <p:cBhvr>
                                        <p:cTn id="27" dur="250"/>
                                        <p:tgtEl>
                                          <p:spTgt spid="14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fade">
                                      <p:cBhvr>
                                        <p:cTn id="32" dur="250"/>
                                        <p:tgtEl>
                                          <p:spTgt spid="5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250"/>
                                        <p:tgtEl>
                                          <p:spTgt spid="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fade">
                                      <p:cBhvr>
                                        <p:cTn id="38" dur="250"/>
                                        <p:tgtEl>
                                          <p:spTgt spid="5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fade">
                                      <p:cBhvr>
                                        <p:cTn id="43" dur="250"/>
                                        <p:tgtEl>
                                          <p:spTgt spid="57"/>
                                        </p:tgtEl>
                                      </p:cBhvr>
                                    </p:animEffect>
                                  </p:childTnLst>
                                </p:cTn>
                              </p:par>
                            </p:childTnLst>
                          </p:cTn>
                        </p:par>
                        <p:par>
                          <p:cTn id="44" fill="hold">
                            <p:stCondLst>
                              <p:cond delay="250"/>
                            </p:stCondLst>
                            <p:childTnLst>
                              <p:par>
                                <p:cTn id="45" presetID="9" presetClass="emph" presetSubtype="0" grpId="1" nodeType="afterEffect">
                                  <p:stCondLst>
                                    <p:cond delay="0"/>
                                  </p:stCondLst>
                                  <p:childTnLst>
                                    <p:set>
                                      <p:cBhvr rctx="PPT">
                                        <p:cTn id="46" dur="indefinite"/>
                                        <p:tgtEl>
                                          <p:spTgt spid="56"/>
                                        </p:tgtEl>
                                        <p:attrNameLst>
                                          <p:attrName>style.opacity</p:attrName>
                                        </p:attrNameLst>
                                      </p:cBhvr>
                                      <p:to>
                                        <p:strVal val="0.5"/>
                                      </p:to>
                                    </p:set>
                                    <p:animEffect filter="image" prLst="opacity: 0.5">
                                      <p:cBhvr rctx="IE">
                                        <p:cTn id="47" dur="indefinite"/>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 grpId="0" animBg="1"/>
      <p:bldP spid="171" grpId="0" animBg="1"/>
      <p:bldP spid="2" grpId="0" animBg="1"/>
      <p:bldP spid="55" grpId="0" animBg="1"/>
      <p:bldP spid="56" grpId="0" animBg="1"/>
      <p:bldP spid="56" grpId="1" animBg="1"/>
      <p:bldP spid="5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Traditional Forward Shading</a:t>
            </a:r>
            <a:endParaRPr lang="sv-SE" dirty="0"/>
          </a:p>
        </p:txBody>
      </p:sp>
      <p:sp>
        <p:nvSpPr>
          <p:cNvPr id="3" name="Text Placeholder 2"/>
          <p:cNvSpPr>
            <a:spLocks noGrp="1"/>
          </p:cNvSpPr>
          <p:nvPr>
            <p:ph type="body" idx="1"/>
          </p:nvPr>
        </p:nvSpPr>
        <p:spPr/>
        <p:txBody>
          <a:bodyPr/>
          <a:lstStyle/>
          <a:p>
            <a:r>
              <a:rPr lang="sv-SE" dirty="0" smtClean="0"/>
              <a:t>Part 1</a:t>
            </a:r>
            <a:endParaRPr lang="sv-SE" dirty="0"/>
          </a:p>
        </p:txBody>
      </p:sp>
    </p:spTree>
    <p:extLst>
      <p:ext uri="{BB962C8B-B14F-4D97-AF65-F5344CB8AC3E}">
        <p14:creationId xmlns:p14="http://schemas.microsoft.com/office/powerpoint/2010/main" val="377785723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smtClean="0"/>
              <a:t>Tiled Shading Light Grid</a:t>
            </a:r>
            <a:endParaRPr lang="en-US" dirty="0"/>
          </a:p>
        </p:txBody>
      </p:sp>
      <p:grpSp>
        <p:nvGrpSpPr>
          <p:cNvPr id="2" name="Group 1"/>
          <p:cNvGrpSpPr/>
          <p:nvPr/>
        </p:nvGrpSpPr>
        <p:grpSpPr>
          <a:xfrm>
            <a:off x="1601392" y="1200151"/>
            <a:ext cx="5401865" cy="3375422"/>
            <a:chOff x="611188" y="1571643"/>
            <a:chExt cx="7202487" cy="4500563"/>
          </a:xfrm>
        </p:grpSpPr>
        <p:sp>
          <p:nvSpPr>
            <p:cNvPr id="229" name="Rectangle 2"/>
            <p:cNvSpPr>
              <a:spLocks noChangeArrowheads="1"/>
            </p:cNvSpPr>
            <p:nvPr/>
          </p:nvSpPr>
          <p:spPr bwMode="auto">
            <a:xfrm>
              <a:off x="2951163" y="3913206"/>
              <a:ext cx="539750" cy="539750"/>
            </a:xfrm>
            <a:prstGeom prst="rect">
              <a:avLst/>
            </a:prstGeom>
            <a:solidFill>
              <a:srgbClr val="BBE0E3"/>
            </a:solidFill>
            <a:ln w="38100">
              <a:solidFill>
                <a:srgbClr val="008080"/>
              </a:solidFill>
              <a:miter lim="800000"/>
              <a:headEnd/>
              <a:tailEnd/>
            </a:ln>
          </p:spPr>
          <p:txBody>
            <a:bodyPr wrap="none" anchor="ctr"/>
            <a:lstStyle/>
            <a:p>
              <a:pPr defTabSz="685800" fontAlgn="auto">
                <a:spcBef>
                  <a:spcPts val="0"/>
                </a:spcBef>
                <a:spcAft>
                  <a:spcPts val="0"/>
                </a:spcAft>
                <a:defRPr/>
              </a:pPr>
              <a:endParaRPr lang="en-US" sz="1350" kern="0">
                <a:solidFill>
                  <a:sysClr val="windowText" lastClr="000000"/>
                </a:solidFill>
              </a:endParaRPr>
            </a:p>
          </p:txBody>
        </p:sp>
        <p:sp>
          <p:nvSpPr>
            <p:cNvPr id="230" name="Rectangle 66"/>
            <p:cNvSpPr>
              <a:spLocks noChangeArrowheads="1"/>
            </p:cNvSpPr>
            <p:nvPr/>
          </p:nvSpPr>
          <p:spPr bwMode="auto">
            <a:xfrm>
              <a:off x="3492500" y="3913206"/>
              <a:ext cx="539750" cy="539750"/>
            </a:xfrm>
            <a:prstGeom prst="rect">
              <a:avLst/>
            </a:prstGeom>
            <a:solidFill>
              <a:srgbClr val="FFCC00"/>
            </a:solidFill>
            <a:ln w="38100">
              <a:solidFill>
                <a:srgbClr val="FF6600"/>
              </a:solidFill>
              <a:miter lim="800000"/>
              <a:headEnd/>
              <a:tailEnd/>
            </a:ln>
          </p:spPr>
          <p:txBody>
            <a:bodyPr wrap="none" anchor="ctr"/>
            <a:lstStyle/>
            <a:p>
              <a:pPr defTabSz="685800" fontAlgn="auto">
                <a:spcBef>
                  <a:spcPts val="0"/>
                </a:spcBef>
                <a:spcAft>
                  <a:spcPts val="0"/>
                </a:spcAft>
                <a:defRPr/>
              </a:pPr>
              <a:endParaRPr lang="en-US" sz="1350" kern="0">
                <a:solidFill>
                  <a:sysClr val="windowText" lastClr="000000"/>
                </a:solidFill>
              </a:endParaRPr>
            </a:p>
          </p:txBody>
        </p:sp>
        <p:sp>
          <p:nvSpPr>
            <p:cNvPr id="231" name="Rectangle 67"/>
            <p:cNvSpPr>
              <a:spLocks noChangeArrowheads="1"/>
            </p:cNvSpPr>
            <p:nvPr/>
          </p:nvSpPr>
          <p:spPr bwMode="auto">
            <a:xfrm>
              <a:off x="4032250" y="3913206"/>
              <a:ext cx="539750" cy="539750"/>
            </a:xfrm>
            <a:prstGeom prst="rect">
              <a:avLst/>
            </a:prstGeom>
            <a:solidFill>
              <a:srgbClr val="FF6600"/>
            </a:solidFill>
            <a:ln w="38100">
              <a:solidFill>
                <a:srgbClr val="FF0000"/>
              </a:solidFill>
              <a:miter lim="800000"/>
              <a:headEnd/>
              <a:tailEnd/>
            </a:ln>
          </p:spPr>
          <p:txBody>
            <a:bodyPr wrap="none" anchor="ctr"/>
            <a:lstStyle/>
            <a:p>
              <a:pPr defTabSz="685800" fontAlgn="auto">
                <a:spcBef>
                  <a:spcPts val="0"/>
                </a:spcBef>
                <a:spcAft>
                  <a:spcPts val="0"/>
                </a:spcAft>
                <a:defRPr/>
              </a:pPr>
              <a:endParaRPr lang="en-US" sz="1350" kern="0">
                <a:solidFill>
                  <a:sysClr val="windowText" lastClr="000000"/>
                </a:solidFill>
              </a:endParaRPr>
            </a:p>
          </p:txBody>
        </p:sp>
        <p:sp>
          <p:nvSpPr>
            <p:cNvPr id="232" name="Rectangle 68"/>
            <p:cNvSpPr>
              <a:spLocks noChangeArrowheads="1"/>
            </p:cNvSpPr>
            <p:nvPr/>
          </p:nvSpPr>
          <p:spPr bwMode="auto">
            <a:xfrm>
              <a:off x="4572000" y="3913206"/>
              <a:ext cx="539750" cy="539750"/>
            </a:xfrm>
            <a:prstGeom prst="rect">
              <a:avLst/>
            </a:prstGeom>
            <a:solidFill>
              <a:srgbClr val="99CC00"/>
            </a:solidFill>
            <a:ln w="38100">
              <a:solidFill>
                <a:srgbClr val="808000"/>
              </a:solidFill>
              <a:miter lim="800000"/>
              <a:headEnd/>
              <a:tailEnd/>
            </a:ln>
          </p:spPr>
          <p:txBody>
            <a:bodyPr wrap="none" anchor="ctr"/>
            <a:lstStyle/>
            <a:p>
              <a:pPr defTabSz="685800" fontAlgn="auto">
                <a:spcBef>
                  <a:spcPts val="0"/>
                </a:spcBef>
                <a:spcAft>
                  <a:spcPts val="0"/>
                </a:spcAft>
                <a:defRPr/>
              </a:pPr>
              <a:endParaRPr lang="en-US" sz="1350" kern="0">
                <a:solidFill>
                  <a:sysClr val="windowText" lastClr="000000"/>
                </a:solidFill>
              </a:endParaRPr>
            </a:p>
          </p:txBody>
        </p:sp>
        <p:sp>
          <p:nvSpPr>
            <p:cNvPr id="233" name="Rectangle 69"/>
            <p:cNvSpPr>
              <a:spLocks noChangeArrowheads="1"/>
            </p:cNvSpPr>
            <p:nvPr/>
          </p:nvSpPr>
          <p:spPr bwMode="auto">
            <a:xfrm>
              <a:off x="2952750" y="4452956"/>
              <a:ext cx="539750" cy="539750"/>
            </a:xfrm>
            <a:prstGeom prst="rect">
              <a:avLst/>
            </a:prstGeom>
            <a:solidFill>
              <a:srgbClr val="BBE0E3"/>
            </a:solidFill>
            <a:ln w="22225">
              <a:solidFill>
                <a:srgbClr val="008080"/>
              </a:solidFill>
              <a:miter lim="800000"/>
              <a:headEnd/>
              <a:tailEnd/>
            </a:ln>
          </p:spPr>
          <p:txBody>
            <a:bodyPr wrap="none" anchor="ctr"/>
            <a:lstStyle/>
            <a:p>
              <a:pPr defTabSz="685800" fontAlgn="auto">
                <a:spcBef>
                  <a:spcPts val="0"/>
                </a:spcBef>
                <a:spcAft>
                  <a:spcPts val="0"/>
                </a:spcAft>
                <a:defRPr/>
              </a:pPr>
              <a:endParaRPr lang="en-US" sz="1350" kern="0">
                <a:solidFill>
                  <a:sysClr val="windowText" lastClr="000000"/>
                </a:solidFill>
              </a:endParaRPr>
            </a:p>
          </p:txBody>
        </p:sp>
        <p:sp>
          <p:nvSpPr>
            <p:cNvPr id="234" name="Rectangle 70"/>
            <p:cNvSpPr>
              <a:spLocks noChangeArrowheads="1"/>
            </p:cNvSpPr>
            <p:nvPr/>
          </p:nvSpPr>
          <p:spPr bwMode="auto">
            <a:xfrm>
              <a:off x="3492500" y="4452956"/>
              <a:ext cx="539750" cy="539750"/>
            </a:xfrm>
            <a:prstGeom prst="rect">
              <a:avLst/>
            </a:prstGeom>
            <a:solidFill>
              <a:srgbClr val="BBE0E3"/>
            </a:solidFill>
            <a:ln w="22225">
              <a:solidFill>
                <a:srgbClr val="008080"/>
              </a:solidFill>
              <a:miter lim="800000"/>
              <a:headEnd/>
              <a:tailEnd/>
            </a:ln>
          </p:spPr>
          <p:txBody>
            <a:bodyPr wrap="none" anchor="ctr"/>
            <a:lstStyle/>
            <a:p>
              <a:pPr defTabSz="685800" fontAlgn="auto">
                <a:spcBef>
                  <a:spcPts val="0"/>
                </a:spcBef>
                <a:spcAft>
                  <a:spcPts val="0"/>
                </a:spcAft>
                <a:defRPr/>
              </a:pPr>
              <a:endParaRPr lang="en-US" sz="1350" kern="0">
                <a:solidFill>
                  <a:sysClr val="windowText" lastClr="000000"/>
                </a:solidFill>
              </a:endParaRPr>
            </a:p>
          </p:txBody>
        </p:sp>
        <p:sp>
          <p:nvSpPr>
            <p:cNvPr id="235" name="Rectangle 71"/>
            <p:cNvSpPr>
              <a:spLocks noChangeArrowheads="1"/>
            </p:cNvSpPr>
            <p:nvPr/>
          </p:nvSpPr>
          <p:spPr bwMode="auto">
            <a:xfrm>
              <a:off x="4032250" y="4452956"/>
              <a:ext cx="539750" cy="539750"/>
            </a:xfrm>
            <a:prstGeom prst="rect">
              <a:avLst/>
            </a:prstGeom>
            <a:solidFill>
              <a:srgbClr val="BBE0E3"/>
            </a:solidFill>
            <a:ln w="22225">
              <a:solidFill>
                <a:srgbClr val="008080"/>
              </a:solidFill>
              <a:miter lim="800000"/>
              <a:headEnd/>
              <a:tailEnd/>
            </a:ln>
          </p:spPr>
          <p:txBody>
            <a:bodyPr wrap="none" anchor="ctr"/>
            <a:lstStyle/>
            <a:p>
              <a:pPr defTabSz="685800" fontAlgn="auto">
                <a:spcBef>
                  <a:spcPts val="0"/>
                </a:spcBef>
                <a:spcAft>
                  <a:spcPts val="0"/>
                </a:spcAft>
                <a:defRPr/>
              </a:pPr>
              <a:endParaRPr lang="en-US" sz="1350" kern="0">
                <a:solidFill>
                  <a:sysClr val="windowText" lastClr="000000"/>
                </a:solidFill>
              </a:endParaRPr>
            </a:p>
          </p:txBody>
        </p:sp>
        <p:sp>
          <p:nvSpPr>
            <p:cNvPr id="236" name="Rectangle 72"/>
            <p:cNvSpPr>
              <a:spLocks noChangeArrowheads="1"/>
            </p:cNvSpPr>
            <p:nvPr/>
          </p:nvSpPr>
          <p:spPr bwMode="auto">
            <a:xfrm>
              <a:off x="4572000" y="4452956"/>
              <a:ext cx="539750" cy="539750"/>
            </a:xfrm>
            <a:prstGeom prst="rect">
              <a:avLst/>
            </a:prstGeom>
            <a:solidFill>
              <a:srgbClr val="BBE0E3"/>
            </a:solidFill>
            <a:ln w="22225">
              <a:solidFill>
                <a:srgbClr val="008080"/>
              </a:solidFill>
              <a:miter lim="800000"/>
              <a:headEnd/>
              <a:tailEnd/>
            </a:ln>
          </p:spPr>
          <p:txBody>
            <a:bodyPr wrap="none" anchor="ctr"/>
            <a:lstStyle/>
            <a:p>
              <a:pPr defTabSz="685800" fontAlgn="auto">
                <a:spcBef>
                  <a:spcPts val="0"/>
                </a:spcBef>
                <a:spcAft>
                  <a:spcPts val="0"/>
                </a:spcAft>
                <a:defRPr/>
              </a:pPr>
              <a:endParaRPr lang="en-US" sz="1350" kern="0">
                <a:solidFill>
                  <a:sysClr val="windowText" lastClr="000000"/>
                </a:solidFill>
              </a:endParaRPr>
            </a:p>
          </p:txBody>
        </p:sp>
        <p:sp>
          <p:nvSpPr>
            <p:cNvPr id="237" name="Rectangle 73"/>
            <p:cNvSpPr>
              <a:spLocks noChangeArrowheads="1"/>
            </p:cNvSpPr>
            <p:nvPr/>
          </p:nvSpPr>
          <p:spPr bwMode="auto">
            <a:xfrm>
              <a:off x="2952750" y="4994293"/>
              <a:ext cx="539750" cy="539750"/>
            </a:xfrm>
            <a:prstGeom prst="rect">
              <a:avLst/>
            </a:prstGeom>
            <a:solidFill>
              <a:srgbClr val="BBE0E3"/>
            </a:solidFill>
            <a:ln w="22225">
              <a:solidFill>
                <a:srgbClr val="008080"/>
              </a:solidFill>
              <a:miter lim="800000"/>
              <a:headEnd/>
              <a:tailEnd/>
            </a:ln>
          </p:spPr>
          <p:txBody>
            <a:bodyPr wrap="none" anchor="ctr"/>
            <a:lstStyle/>
            <a:p>
              <a:pPr defTabSz="685800" fontAlgn="auto">
                <a:spcBef>
                  <a:spcPts val="0"/>
                </a:spcBef>
                <a:spcAft>
                  <a:spcPts val="0"/>
                </a:spcAft>
                <a:defRPr/>
              </a:pPr>
              <a:endParaRPr lang="en-US" sz="1350" kern="0">
                <a:solidFill>
                  <a:sysClr val="windowText" lastClr="000000"/>
                </a:solidFill>
              </a:endParaRPr>
            </a:p>
          </p:txBody>
        </p:sp>
        <p:sp>
          <p:nvSpPr>
            <p:cNvPr id="238" name="Rectangle 74"/>
            <p:cNvSpPr>
              <a:spLocks noChangeArrowheads="1"/>
            </p:cNvSpPr>
            <p:nvPr/>
          </p:nvSpPr>
          <p:spPr bwMode="auto">
            <a:xfrm>
              <a:off x="3492500" y="4994293"/>
              <a:ext cx="539750" cy="539750"/>
            </a:xfrm>
            <a:prstGeom prst="rect">
              <a:avLst/>
            </a:prstGeom>
            <a:solidFill>
              <a:srgbClr val="BBE0E3"/>
            </a:solidFill>
            <a:ln w="22225">
              <a:solidFill>
                <a:srgbClr val="008080"/>
              </a:solidFill>
              <a:miter lim="800000"/>
              <a:headEnd/>
              <a:tailEnd/>
            </a:ln>
          </p:spPr>
          <p:txBody>
            <a:bodyPr wrap="none" anchor="ctr"/>
            <a:lstStyle/>
            <a:p>
              <a:pPr defTabSz="685800" fontAlgn="auto">
                <a:spcBef>
                  <a:spcPts val="0"/>
                </a:spcBef>
                <a:spcAft>
                  <a:spcPts val="0"/>
                </a:spcAft>
                <a:defRPr/>
              </a:pPr>
              <a:endParaRPr lang="en-US" sz="1350" kern="0">
                <a:solidFill>
                  <a:sysClr val="windowText" lastClr="000000"/>
                </a:solidFill>
              </a:endParaRPr>
            </a:p>
          </p:txBody>
        </p:sp>
        <p:sp>
          <p:nvSpPr>
            <p:cNvPr id="239" name="Rectangle 75"/>
            <p:cNvSpPr>
              <a:spLocks noChangeArrowheads="1"/>
            </p:cNvSpPr>
            <p:nvPr/>
          </p:nvSpPr>
          <p:spPr bwMode="auto">
            <a:xfrm>
              <a:off x="4032250" y="4994293"/>
              <a:ext cx="539750" cy="539750"/>
            </a:xfrm>
            <a:prstGeom prst="rect">
              <a:avLst/>
            </a:prstGeom>
            <a:solidFill>
              <a:srgbClr val="BBE0E3"/>
            </a:solidFill>
            <a:ln w="22225">
              <a:solidFill>
                <a:srgbClr val="008080"/>
              </a:solidFill>
              <a:miter lim="800000"/>
              <a:headEnd/>
              <a:tailEnd/>
            </a:ln>
          </p:spPr>
          <p:txBody>
            <a:bodyPr wrap="none" anchor="ctr"/>
            <a:lstStyle/>
            <a:p>
              <a:pPr defTabSz="685800" fontAlgn="auto">
                <a:spcBef>
                  <a:spcPts val="0"/>
                </a:spcBef>
                <a:spcAft>
                  <a:spcPts val="0"/>
                </a:spcAft>
                <a:defRPr/>
              </a:pPr>
              <a:endParaRPr lang="en-US" sz="1350" kern="0">
                <a:solidFill>
                  <a:sysClr val="windowText" lastClr="000000"/>
                </a:solidFill>
              </a:endParaRPr>
            </a:p>
          </p:txBody>
        </p:sp>
        <p:sp>
          <p:nvSpPr>
            <p:cNvPr id="240" name="Rectangle 77"/>
            <p:cNvSpPr>
              <a:spLocks noChangeArrowheads="1"/>
            </p:cNvSpPr>
            <p:nvPr/>
          </p:nvSpPr>
          <p:spPr bwMode="auto">
            <a:xfrm>
              <a:off x="4572000" y="4994293"/>
              <a:ext cx="539750" cy="539750"/>
            </a:xfrm>
            <a:prstGeom prst="rect">
              <a:avLst/>
            </a:prstGeom>
            <a:solidFill>
              <a:srgbClr val="BBE0E3"/>
            </a:solidFill>
            <a:ln w="22225">
              <a:solidFill>
                <a:srgbClr val="008080"/>
              </a:solidFill>
              <a:miter lim="800000"/>
              <a:headEnd/>
              <a:tailEnd/>
            </a:ln>
          </p:spPr>
          <p:txBody>
            <a:bodyPr wrap="none" anchor="ctr"/>
            <a:lstStyle/>
            <a:p>
              <a:pPr defTabSz="685800" fontAlgn="auto">
                <a:spcBef>
                  <a:spcPts val="0"/>
                </a:spcBef>
                <a:spcAft>
                  <a:spcPts val="0"/>
                </a:spcAft>
                <a:defRPr/>
              </a:pPr>
              <a:endParaRPr lang="en-US" sz="1350" kern="0">
                <a:solidFill>
                  <a:sysClr val="windowText" lastClr="000000"/>
                </a:solidFill>
              </a:endParaRPr>
            </a:p>
          </p:txBody>
        </p:sp>
        <p:sp>
          <p:nvSpPr>
            <p:cNvPr id="241" name="Rectangle 82"/>
            <p:cNvSpPr>
              <a:spLocks noChangeArrowheads="1"/>
            </p:cNvSpPr>
            <p:nvPr/>
          </p:nvSpPr>
          <p:spPr bwMode="auto">
            <a:xfrm>
              <a:off x="5111750" y="3913206"/>
              <a:ext cx="539750" cy="539750"/>
            </a:xfrm>
            <a:prstGeom prst="rect">
              <a:avLst/>
            </a:prstGeom>
            <a:gradFill rotWithShape="1">
              <a:gsLst>
                <a:gs pos="0">
                  <a:srgbClr val="BBE0E3"/>
                </a:gs>
                <a:gs pos="100000">
                  <a:schemeClr val="tx1"/>
                </a:gs>
              </a:gsLst>
              <a:lin ang="0" scaled="1"/>
            </a:gradFill>
            <a:ln w="22225">
              <a:noFill/>
              <a:miter lim="800000"/>
              <a:headEnd/>
              <a:tailEnd/>
            </a:ln>
          </p:spPr>
          <p:txBody>
            <a:bodyPr wrap="none" anchor="ctr"/>
            <a:lstStyle/>
            <a:p>
              <a:pPr defTabSz="685800" fontAlgn="auto">
                <a:spcBef>
                  <a:spcPts val="0"/>
                </a:spcBef>
                <a:spcAft>
                  <a:spcPts val="0"/>
                </a:spcAft>
                <a:defRPr/>
              </a:pPr>
              <a:endParaRPr lang="en-US" sz="1350" kern="0">
                <a:solidFill>
                  <a:sysClr val="windowText" lastClr="000000"/>
                </a:solidFill>
              </a:endParaRPr>
            </a:p>
          </p:txBody>
        </p:sp>
        <p:sp>
          <p:nvSpPr>
            <p:cNvPr id="242" name="Rectangle 86"/>
            <p:cNvSpPr>
              <a:spLocks noChangeArrowheads="1"/>
            </p:cNvSpPr>
            <p:nvPr/>
          </p:nvSpPr>
          <p:spPr bwMode="auto">
            <a:xfrm>
              <a:off x="5111750" y="4452956"/>
              <a:ext cx="539750" cy="539750"/>
            </a:xfrm>
            <a:prstGeom prst="rect">
              <a:avLst/>
            </a:prstGeom>
            <a:gradFill rotWithShape="1">
              <a:gsLst>
                <a:gs pos="0">
                  <a:srgbClr val="BBE0E3"/>
                </a:gs>
                <a:gs pos="100000">
                  <a:schemeClr val="tx1"/>
                </a:gs>
              </a:gsLst>
              <a:lin ang="0" scaled="1"/>
            </a:gradFill>
            <a:ln w="22225">
              <a:noFill/>
              <a:miter lim="800000"/>
              <a:headEnd/>
              <a:tailEnd/>
            </a:ln>
          </p:spPr>
          <p:txBody>
            <a:bodyPr wrap="none" anchor="ctr"/>
            <a:lstStyle/>
            <a:p>
              <a:pPr defTabSz="685800" fontAlgn="auto">
                <a:spcBef>
                  <a:spcPts val="0"/>
                </a:spcBef>
                <a:spcAft>
                  <a:spcPts val="0"/>
                </a:spcAft>
                <a:defRPr/>
              </a:pPr>
              <a:endParaRPr lang="en-US" sz="1350" kern="0">
                <a:solidFill>
                  <a:sysClr val="windowText" lastClr="000000"/>
                </a:solidFill>
              </a:endParaRPr>
            </a:p>
          </p:txBody>
        </p:sp>
        <p:sp>
          <p:nvSpPr>
            <p:cNvPr id="243" name="Rectangle 87"/>
            <p:cNvSpPr>
              <a:spLocks noChangeArrowheads="1"/>
            </p:cNvSpPr>
            <p:nvPr/>
          </p:nvSpPr>
          <p:spPr bwMode="auto">
            <a:xfrm>
              <a:off x="5111750" y="4994293"/>
              <a:ext cx="539750" cy="539750"/>
            </a:xfrm>
            <a:prstGeom prst="rect">
              <a:avLst/>
            </a:prstGeom>
            <a:gradFill rotWithShape="1">
              <a:gsLst>
                <a:gs pos="0">
                  <a:srgbClr val="BBE0E3"/>
                </a:gs>
                <a:gs pos="100000">
                  <a:schemeClr val="tx1"/>
                </a:gs>
              </a:gsLst>
              <a:lin ang="0" scaled="1"/>
            </a:gradFill>
            <a:ln w="22225">
              <a:noFill/>
              <a:miter lim="800000"/>
              <a:headEnd/>
              <a:tailEnd/>
            </a:ln>
          </p:spPr>
          <p:txBody>
            <a:bodyPr wrap="none" anchor="ctr"/>
            <a:lstStyle/>
            <a:p>
              <a:pPr defTabSz="685800" fontAlgn="auto">
                <a:spcBef>
                  <a:spcPts val="0"/>
                </a:spcBef>
                <a:spcAft>
                  <a:spcPts val="0"/>
                </a:spcAft>
                <a:defRPr/>
              </a:pPr>
              <a:endParaRPr lang="en-US" sz="1350" kern="0">
                <a:solidFill>
                  <a:sysClr val="windowText" lastClr="000000"/>
                </a:solidFill>
              </a:endParaRPr>
            </a:p>
          </p:txBody>
        </p:sp>
        <p:sp>
          <p:nvSpPr>
            <p:cNvPr id="244" name="Rectangle 89"/>
            <p:cNvSpPr>
              <a:spLocks noChangeArrowheads="1"/>
            </p:cNvSpPr>
            <p:nvPr/>
          </p:nvSpPr>
          <p:spPr bwMode="auto">
            <a:xfrm>
              <a:off x="4572000" y="5532456"/>
              <a:ext cx="539750" cy="539750"/>
            </a:xfrm>
            <a:prstGeom prst="rect">
              <a:avLst/>
            </a:prstGeom>
            <a:gradFill rotWithShape="1">
              <a:gsLst>
                <a:gs pos="0">
                  <a:srgbClr val="BBE0E3"/>
                </a:gs>
                <a:gs pos="100000">
                  <a:schemeClr val="tx1"/>
                </a:gs>
              </a:gsLst>
              <a:lin ang="5400000" scaled="1"/>
            </a:gradFill>
            <a:ln w="22225">
              <a:noFill/>
              <a:miter lim="800000"/>
              <a:headEnd/>
              <a:tailEnd/>
            </a:ln>
          </p:spPr>
          <p:txBody>
            <a:bodyPr wrap="none" anchor="ctr"/>
            <a:lstStyle/>
            <a:p>
              <a:pPr defTabSz="685800" fontAlgn="auto">
                <a:spcBef>
                  <a:spcPts val="0"/>
                </a:spcBef>
                <a:spcAft>
                  <a:spcPts val="0"/>
                </a:spcAft>
                <a:defRPr/>
              </a:pPr>
              <a:endParaRPr lang="en-US" sz="1350" kern="0">
                <a:solidFill>
                  <a:sysClr val="windowText" lastClr="000000"/>
                </a:solidFill>
              </a:endParaRPr>
            </a:p>
          </p:txBody>
        </p:sp>
        <p:sp>
          <p:nvSpPr>
            <p:cNvPr id="245" name="Rectangle 90"/>
            <p:cNvSpPr>
              <a:spLocks noChangeArrowheads="1"/>
            </p:cNvSpPr>
            <p:nvPr/>
          </p:nvSpPr>
          <p:spPr bwMode="auto">
            <a:xfrm>
              <a:off x="4032250" y="5532456"/>
              <a:ext cx="539750" cy="539750"/>
            </a:xfrm>
            <a:prstGeom prst="rect">
              <a:avLst/>
            </a:prstGeom>
            <a:gradFill rotWithShape="1">
              <a:gsLst>
                <a:gs pos="0">
                  <a:srgbClr val="BBE0E3"/>
                </a:gs>
                <a:gs pos="100000">
                  <a:schemeClr val="tx1"/>
                </a:gs>
              </a:gsLst>
              <a:lin ang="5400000" scaled="1"/>
            </a:gradFill>
            <a:ln w="22225">
              <a:noFill/>
              <a:miter lim="800000"/>
              <a:headEnd/>
              <a:tailEnd/>
            </a:ln>
          </p:spPr>
          <p:txBody>
            <a:bodyPr wrap="none" anchor="ctr"/>
            <a:lstStyle/>
            <a:p>
              <a:pPr defTabSz="685800" fontAlgn="auto">
                <a:spcBef>
                  <a:spcPts val="0"/>
                </a:spcBef>
                <a:spcAft>
                  <a:spcPts val="0"/>
                </a:spcAft>
                <a:defRPr/>
              </a:pPr>
              <a:endParaRPr lang="en-US" sz="1350" kern="0">
                <a:solidFill>
                  <a:sysClr val="windowText" lastClr="000000"/>
                </a:solidFill>
              </a:endParaRPr>
            </a:p>
          </p:txBody>
        </p:sp>
        <p:sp>
          <p:nvSpPr>
            <p:cNvPr id="246" name="Rectangle 91"/>
            <p:cNvSpPr>
              <a:spLocks noChangeArrowheads="1"/>
            </p:cNvSpPr>
            <p:nvPr/>
          </p:nvSpPr>
          <p:spPr bwMode="auto">
            <a:xfrm>
              <a:off x="3492500" y="5532456"/>
              <a:ext cx="539750" cy="539750"/>
            </a:xfrm>
            <a:prstGeom prst="rect">
              <a:avLst/>
            </a:prstGeom>
            <a:gradFill rotWithShape="1">
              <a:gsLst>
                <a:gs pos="0">
                  <a:srgbClr val="BBE0E3"/>
                </a:gs>
                <a:gs pos="100000">
                  <a:schemeClr val="tx1"/>
                </a:gs>
              </a:gsLst>
              <a:lin ang="5400000" scaled="1"/>
            </a:gradFill>
            <a:ln w="22225">
              <a:noFill/>
              <a:miter lim="800000"/>
              <a:headEnd/>
              <a:tailEnd/>
            </a:ln>
          </p:spPr>
          <p:txBody>
            <a:bodyPr wrap="none" anchor="ctr"/>
            <a:lstStyle/>
            <a:p>
              <a:pPr defTabSz="685800" fontAlgn="auto">
                <a:spcBef>
                  <a:spcPts val="0"/>
                </a:spcBef>
                <a:spcAft>
                  <a:spcPts val="0"/>
                </a:spcAft>
                <a:defRPr/>
              </a:pPr>
              <a:endParaRPr lang="en-US" sz="1350" kern="0">
                <a:solidFill>
                  <a:sysClr val="windowText" lastClr="000000"/>
                </a:solidFill>
              </a:endParaRPr>
            </a:p>
          </p:txBody>
        </p:sp>
        <p:sp>
          <p:nvSpPr>
            <p:cNvPr id="247" name="Rectangle 92"/>
            <p:cNvSpPr>
              <a:spLocks noChangeArrowheads="1"/>
            </p:cNvSpPr>
            <p:nvPr/>
          </p:nvSpPr>
          <p:spPr bwMode="auto">
            <a:xfrm>
              <a:off x="2952750" y="5532456"/>
              <a:ext cx="539750" cy="539750"/>
            </a:xfrm>
            <a:prstGeom prst="rect">
              <a:avLst/>
            </a:prstGeom>
            <a:gradFill rotWithShape="1">
              <a:gsLst>
                <a:gs pos="0">
                  <a:srgbClr val="BBE0E3"/>
                </a:gs>
                <a:gs pos="100000">
                  <a:schemeClr val="tx1"/>
                </a:gs>
              </a:gsLst>
              <a:lin ang="5400000" scaled="1"/>
            </a:gradFill>
            <a:ln w="22225">
              <a:noFill/>
              <a:miter lim="800000"/>
              <a:headEnd/>
              <a:tailEnd/>
            </a:ln>
          </p:spPr>
          <p:txBody>
            <a:bodyPr wrap="none" anchor="ctr"/>
            <a:lstStyle/>
            <a:p>
              <a:pPr defTabSz="685800" fontAlgn="auto">
                <a:spcBef>
                  <a:spcPts val="0"/>
                </a:spcBef>
                <a:spcAft>
                  <a:spcPts val="0"/>
                </a:spcAft>
                <a:defRPr/>
              </a:pPr>
              <a:endParaRPr lang="en-US" sz="1350" kern="0">
                <a:solidFill>
                  <a:sysClr val="windowText" lastClr="000000"/>
                </a:solidFill>
              </a:endParaRPr>
            </a:p>
          </p:txBody>
        </p:sp>
        <p:sp>
          <p:nvSpPr>
            <p:cNvPr id="248" name="Rectangle 93"/>
            <p:cNvSpPr>
              <a:spLocks noChangeArrowheads="1"/>
            </p:cNvSpPr>
            <p:nvPr/>
          </p:nvSpPr>
          <p:spPr bwMode="auto">
            <a:xfrm>
              <a:off x="5111750" y="5532456"/>
              <a:ext cx="539750" cy="539750"/>
            </a:xfrm>
            <a:prstGeom prst="rect">
              <a:avLst/>
            </a:prstGeom>
            <a:gradFill rotWithShape="1">
              <a:gsLst>
                <a:gs pos="0">
                  <a:srgbClr val="BBE0E3"/>
                </a:gs>
                <a:gs pos="100000">
                  <a:schemeClr val="tx1"/>
                </a:gs>
              </a:gsLst>
              <a:path path="rect">
                <a:fillToRect r="100000" b="100000"/>
              </a:path>
            </a:gradFill>
            <a:ln w="22225">
              <a:noFill/>
              <a:miter lim="800000"/>
              <a:headEnd/>
              <a:tailEnd/>
            </a:ln>
          </p:spPr>
          <p:txBody>
            <a:bodyPr wrap="none" anchor="ctr"/>
            <a:lstStyle/>
            <a:p>
              <a:pPr defTabSz="685800" fontAlgn="auto">
                <a:spcBef>
                  <a:spcPts val="0"/>
                </a:spcBef>
                <a:spcAft>
                  <a:spcPts val="0"/>
                </a:spcAft>
                <a:defRPr/>
              </a:pPr>
              <a:endParaRPr lang="en-US" sz="1350" kern="0">
                <a:solidFill>
                  <a:sysClr val="windowText" lastClr="000000"/>
                </a:solidFill>
              </a:endParaRPr>
            </a:p>
          </p:txBody>
        </p:sp>
        <p:sp>
          <p:nvSpPr>
            <p:cNvPr id="249" name="Line 96"/>
            <p:cNvSpPr>
              <a:spLocks noChangeShapeType="1"/>
            </p:cNvSpPr>
            <p:nvPr/>
          </p:nvSpPr>
          <p:spPr bwMode="auto">
            <a:xfrm flipH="1" flipV="1">
              <a:off x="2952750" y="4994293"/>
              <a:ext cx="2519363" cy="0"/>
            </a:xfrm>
            <a:prstGeom prst="line">
              <a:avLst/>
            </a:prstGeom>
            <a:noFill/>
            <a:ln w="38100">
              <a:solidFill>
                <a:srgbClr val="008080"/>
              </a:solidFill>
              <a:round/>
              <a:headEnd/>
              <a:tailEnd/>
            </a:ln>
          </p:spPr>
          <p:txBody>
            <a:bodyPr/>
            <a:lstStyle/>
            <a:p>
              <a:pPr defTabSz="685800" fontAlgn="auto">
                <a:spcBef>
                  <a:spcPts val="0"/>
                </a:spcBef>
                <a:spcAft>
                  <a:spcPts val="0"/>
                </a:spcAft>
                <a:defRPr/>
              </a:pPr>
              <a:endParaRPr lang="en-US" sz="1350" kern="0">
                <a:solidFill>
                  <a:sysClr val="windowText" lastClr="000000"/>
                </a:solidFill>
              </a:endParaRPr>
            </a:p>
          </p:txBody>
        </p:sp>
        <p:sp>
          <p:nvSpPr>
            <p:cNvPr id="250" name="Line 97"/>
            <p:cNvSpPr>
              <a:spLocks noChangeShapeType="1"/>
            </p:cNvSpPr>
            <p:nvPr/>
          </p:nvSpPr>
          <p:spPr bwMode="auto">
            <a:xfrm flipH="1" flipV="1">
              <a:off x="2952750" y="5534043"/>
              <a:ext cx="2519363" cy="0"/>
            </a:xfrm>
            <a:prstGeom prst="line">
              <a:avLst/>
            </a:prstGeom>
            <a:noFill/>
            <a:ln w="22225">
              <a:solidFill>
                <a:srgbClr val="008080"/>
              </a:solidFill>
              <a:round/>
              <a:headEnd/>
              <a:tailEnd/>
            </a:ln>
          </p:spPr>
          <p:txBody>
            <a:bodyPr/>
            <a:lstStyle/>
            <a:p>
              <a:pPr defTabSz="685800" fontAlgn="auto">
                <a:spcBef>
                  <a:spcPts val="0"/>
                </a:spcBef>
                <a:spcAft>
                  <a:spcPts val="0"/>
                </a:spcAft>
                <a:defRPr/>
              </a:pPr>
              <a:endParaRPr lang="en-US" sz="1350" kern="0">
                <a:solidFill>
                  <a:sysClr val="windowText" lastClr="000000"/>
                </a:solidFill>
              </a:endParaRPr>
            </a:p>
          </p:txBody>
        </p:sp>
        <p:sp>
          <p:nvSpPr>
            <p:cNvPr id="251" name="Line 98"/>
            <p:cNvSpPr>
              <a:spLocks noChangeShapeType="1"/>
            </p:cNvSpPr>
            <p:nvPr/>
          </p:nvSpPr>
          <p:spPr bwMode="auto">
            <a:xfrm flipH="1" flipV="1">
              <a:off x="2952750" y="5532456"/>
              <a:ext cx="2519363" cy="0"/>
            </a:xfrm>
            <a:prstGeom prst="line">
              <a:avLst/>
            </a:prstGeom>
            <a:noFill/>
            <a:ln w="38100">
              <a:solidFill>
                <a:srgbClr val="008080"/>
              </a:solidFill>
              <a:round/>
              <a:headEnd/>
              <a:tailEnd/>
            </a:ln>
          </p:spPr>
          <p:txBody>
            <a:bodyPr/>
            <a:lstStyle/>
            <a:p>
              <a:pPr defTabSz="685800" fontAlgn="auto">
                <a:spcBef>
                  <a:spcPts val="0"/>
                </a:spcBef>
                <a:spcAft>
                  <a:spcPts val="0"/>
                </a:spcAft>
                <a:defRPr/>
              </a:pPr>
              <a:endParaRPr lang="en-US" sz="1350" kern="0">
                <a:solidFill>
                  <a:sysClr val="windowText" lastClr="000000"/>
                </a:solidFill>
              </a:endParaRPr>
            </a:p>
          </p:txBody>
        </p:sp>
        <p:sp>
          <p:nvSpPr>
            <p:cNvPr id="252" name="Text Box 104"/>
            <p:cNvSpPr txBox="1">
              <a:spLocks noChangeArrowheads="1"/>
            </p:cNvSpPr>
            <p:nvPr/>
          </p:nvSpPr>
          <p:spPr bwMode="auto">
            <a:xfrm>
              <a:off x="971549" y="1571643"/>
              <a:ext cx="1964640" cy="400109"/>
            </a:xfrm>
            <a:prstGeom prst="rect">
              <a:avLst/>
            </a:prstGeom>
            <a:noFill/>
            <a:ln w="9525">
              <a:noFill/>
              <a:miter lim="800000"/>
              <a:headEnd/>
              <a:tailEnd/>
            </a:ln>
          </p:spPr>
          <p:txBody>
            <a:bodyPr wrap="none">
              <a:spAutoFit/>
            </a:bodyPr>
            <a:lstStyle/>
            <a:p>
              <a:pPr defTabSz="685800" fontAlgn="auto">
                <a:spcBef>
                  <a:spcPts val="0"/>
                </a:spcBef>
                <a:spcAft>
                  <a:spcPts val="0"/>
                </a:spcAft>
                <a:defRPr/>
              </a:pPr>
              <a:r>
                <a:rPr lang="en-US" sz="1350" kern="0">
                  <a:solidFill>
                    <a:sysClr val="windowText" lastClr="000000"/>
                  </a:solidFill>
                </a:rPr>
                <a:t>Global Light List:</a:t>
              </a:r>
            </a:p>
          </p:txBody>
        </p:sp>
        <p:sp>
          <p:nvSpPr>
            <p:cNvPr id="253" name="Text Box 105"/>
            <p:cNvSpPr txBox="1">
              <a:spLocks noChangeArrowheads="1"/>
            </p:cNvSpPr>
            <p:nvPr/>
          </p:nvSpPr>
          <p:spPr bwMode="auto">
            <a:xfrm>
              <a:off x="611188" y="2652731"/>
              <a:ext cx="2413481" cy="400109"/>
            </a:xfrm>
            <a:prstGeom prst="rect">
              <a:avLst/>
            </a:prstGeom>
            <a:noFill/>
            <a:ln w="9525">
              <a:noFill/>
              <a:miter lim="800000"/>
              <a:headEnd/>
              <a:tailEnd/>
            </a:ln>
          </p:spPr>
          <p:txBody>
            <a:bodyPr wrap="none">
              <a:spAutoFit/>
            </a:bodyPr>
            <a:lstStyle/>
            <a:p>
              <a:pPr defTabSz="685800" fontAlgn="auto">
                <a:spcBef>
                  <a:spcPts val="0"/>
                </a:spcBef>
                <a:spcAft>
                  <a:spcPts val="0"/>
                </a:spcAft>
                <a:defRPr/>
              </a:pPr>
              <a:r>
                <a:rPr lang="en-US" sz="1350" kern="0" dirty="0">
                  <a:solidFill>
                    <a:sysClr val="windowText" lastClr="000000"/>
                  </a:solidFill>
                </a:rPr>
                <a:t>Tile Light Index Lists:</a:t>
              </a:r>
            </a:p>
          </p:txBody>
        </p:sp>
        <p:sp>
          <p:nvSpPr>
            <p:cNvPr id="254" name="Rectangle 107"/>
            <p:cNvSpPr>
              <a:spLocks noChangeArrowheads="1"/>
            </p:cNvSpPr>
            <p:nvPr/>
          </p:nvSpPr>
          <p:spPr bwMode="auto">
            <a:xfrm>
              <a:off x="2951163" y="2651143"/>
              <a:ext cx="541337" cy="541338"/>
            </a:xfrm>
            <a:prstGeom prst="rect">
              <a:avLst/>
            </a:prstGeom>
            <a:solidFill>
              <a:srgbClr val="BBE0E3"/>
            </a:solidFill>
            <a:ln w="22225">
              <a:solidFill>
                <a:srgbClr val="008080"/>
              </a:solidFill>
              <a:miter lim="800000"/>
              <a:headEnd/>
              <a:tailEnd/>
            </a:ln>
          </p:spPr>
          <p:txBody>
            <a:bodyPr wrap="none" anchor="ctr"/>
            <a:lstStyle/>
            <a:p>
              <a:pPr algn="ctr" defTabSz="685800" fontAlgn="auto">
                <a:spcBef>
                  <a:spcPts val="0"/>
                </a:spcBef>
                <a:spcAft>
                  <a:spcPts val="0"/>
                </a:spcAft>
                <a:defRPr/>
              </a:pPr>
              <a:r>
                <a:rPr lang="en-US" sz="1350" kern="0">
                  <a:solidFill>
                    <a:sysClr val="windowText" lastClr="000000"/>
                  </a:solidFill>
                </a:rPr>
                <a:t>0</a:t>
              </a:r>
            </a:p>
          </p:txBody>
        </p:sp>
        <p:sp>
          <p:nvSpPr>
            <p:cNvPr id="255" name="Rectangle 108"/>
            <p:cNvSpPr>
              <a:spLocks noChangeArrowheads="1"/>
            </p:cNvSpPr>
            <p:nvPr/>
          </p:nvSpPr>
          <p:spPr bwMode="auto">
            <a:xfrm>
              <a:off x="3492500" y="2651143"/>
              <a:ext cx="541338" cy="541338"/>
            </a:xfrm>
            <a:prstGeom prst="rect">
              <a:avLst/>
            </a:prstGeom>
            <a:solidFill>
              <a:srgbClr val="FFCC00"/>
            </a:solidFill>
            <a:ln w="22225">
              <a:solidFill>
                <a:srgbClr val="FF6600"/>
              </a:solidFill>
              <a:miter lim="800000"/>
              <a:headEnd/>
              <a:tailEnd/>
            </a:ln>
          </p:spPr>
          <p:txBody>
            <a:bodyPr wrap="none" anchor="ctr"/>
            <a:lstStyle/>
            <a:p>
              <a:pPr algn="ctr" defTabSz="685800" fontAlgn="auto">
                <a:spcBef>
                  <a:spcPts val="0"/>
                </a:spcBef>
                <a:spcAft>
                  <a:spcPts val="0"/>
                </a:spcAft>
                <a:defRPr/>
              </a:pPr>
              <a:r>
                <a:rPr lang="en-US" sz="1350" kern="0" dirty="0">
                  <a:solidFill>
                    <a:sysClr val="windowText" lastClr="000000"/>
                  </a:solidFill>
                </a:rPr>
                <a:t>0</a:t>
              </a:r>
            </a:p>
          </p:txBody>
        </p:sp>
        <p:sp>
          <p:nvSpPr>
            <p:cNvPr id="256" name="Rectangle 109"/>
            <p:cNvSpPr>
              <a:spLocks noChangeArrowheads="1"/>
            </p:cNvSpPr>
            <p:nvPr/>
          </p:nvSpPr>
          <p:spPr bwMode="auto">
            <a:xfrm>
              <a:off x="4032250" y="2651143"/>
              <a:ext cx="541338" cy="541338"/>
            </a:xfrm>
            <a:prstGeom prst="rect">
              <a:avLst/>
            </a:prstGeom>
            <a:solidFill>
              <a:srgbClr val="FFCC00"/>
            </a:solidFill>
            <a:ln w="22225">
              <a:solidFill>
                <a:srgbClr val="FF6600"/>
              </a:solidFill>
              <a:miter lim="800000"/>
              <a:headEnd/>
              <a:tailEnd/>
            </a:ln>
          </p:spPr>
          <p:txBody>
            <a:bodyPr wrap="none" anchor="ctr"/>
            <a:lstStyle/>
            <a:p>
              <a:pPr algn="ctr" defTabSz="685800" fontAlgn="auto">
                <a:spcBef>
                  <a:spcPts val="0"/>
                </a:spcBef>
                <a:spcAft>
                  <a:spcPts val="0"/>
                </a:spcAft>
                <a:defRPr/>
              </a:pPr>
              <a:r>
                <a:rPr lang="en-US" sz="1350" kern="0">
                  <a:solidFill>
                    <a:sysClr val="windowText" lastClr="000000"/>
                  </a:solidFill>
                </a:rPr>
                <a:t>6</a:t>
              </a:r>
            </a:p>
          </p:txBody>
        </p:sp>
        <p:sp>
          <p:nvSpPr>
            <p:cNvPr id="257" name="Rectangle 110"/>
            <p:cNvSpPr>
              <a:spLocks noChangeArrowheads="1"/>
            </p:cNvSpPr>
            <p:nvPr/>
          </p:nvSpPr>
          <p:spPr bwMode="auto">
            <a:xfrm>
              <a:off x="4572000" y="2651143"/>
              <a:ext cx="541338" cy="541338"/>
            </a:xfrm>
            <a:prstGeom prst="rect">
              <a:avLst/>
            </a:prstGeom>
            <a:solidFill>
              <a:srgbClr val="FFCC00"/>
            </a:solidFill>
            <a:ln w="22225">
              <a:solidFill>
                <a:srgbClr val="FF6600"/>
              </a:solidFill>
              <a:miter lim="800000"/>
              <a:headEnd/>
              <a:tailEnd/>
            </a:ln>
          </p:spPr>
          <p:txBody>
            <a:bodyPr wrap="none" anchor="ctr"/>
            <a:lstStyle/>
            <a:p>
              <a:pPr algn="ctr" defTabSz="685800" fontAlgn="auto">
                <a:spcBef>
                  <a:spcPts val="0"/>
                </a:spcBef>
                <a:spcAft>
                  <a:spcPts val="0"/>
                </a:spcAft>
                <a:defRPr/>
              </a:pPr>
              <a:r>
                <a:rPr lang="en-US" sz="1350" kern="0">
                  <a:solidFill>
                    <a:sysClr val="windowText" lastClr="000000"/>
                  </a:solidFill>
                </a:rPr>
                <a:t>3</a:t>
              </a:r>
            </a:p>
          </p:txBody>
        </p:sp>
        <p:sp>
          <p:nvSpPr>
            <p:cNvPr id="258" name="Rectangle 111"/>
            <p:cNvSpPr>
              <a:spLocks noChangeArrowheads="1"/>
            </p:cNvSpPr>
            <p:nvPr/>
          </p:nvSpPr>
          <p:spPr bwMode="auto">
            <a:xfrm>
              <a:off x="5111750" y="2651143"/>
              <a:ext cx="541338" cy="541338"/>
            </a:xfrm>
            <a:prstGeom prst="rect">
              <a:avLst/>
            </a:prstGeom>
            <a:solidFill>
              <a:srgbClr val="FF6600"/>
            </a:solidFill>
            <a:ln w="22225">
              <a:solidFill>
                <a:srgbClr val="FF0000"/>
              </a:solidFill>
              <a:miter lim="800000"/>
              <a:headEnd/>
              <a:tailEnd/>
            </a:ln>
          </p:spPr>
          <p:txBody>
            <a:bodyPr wrap="none" anchor="ctr"/>
            <a:lstStyle/>
            <a:p>
              <a:pPr algn="ctr" defTabSz="685800" fontAlgn="auto">
                <a:spcBef>
                  <a:spcPts val="0"/>
                </a:spcBef>
                <a:spcAft>
                  <a:spcPts val="0"/>
                </a:spcAft>
                <a:defRPr/>
              </a:pPr>
              <a:r>
                <a:rPr lang="en-US" sz="1350" kern="0">
                  <a:solidFill>
                    <a:sysClr val="windowText" lastClr="000000"/>
                  </a:solidFill>
                </a:rPr>
                <a:t>0</a:t>
              </a:r>
            </a:p>
          </p:txBody>
        </p:sp>
        <p:sp>
          <p:nvSpPr>
            <p:cNvPr id="259" name="Rectangle 112"/>
            <p:cNvSpPr>
              <a:spLocks noChangeArrowheads="1"/>
            </p:cNvSpPr>
            <p:nvPr/>
          </p:nvSpPr>
          <p:spPr bwMode="auto">
            <a:xfrm>
              <a:off x="5651500" y="2651143"/>
              <a:ext cx="541338" cy="541338"/>
            </a:xfrm>
            <a:prstGeom prst="rect">
              <a:avLst/>
            </a:prstGeom>
            <a:solidFill>
              <a:srgbClr val="FF6600"/>
            </a:solidFill>
            <a:ln w="22225">
              <a:solidFill>
                <a:srgbClr val="FF0000"/>
              </a:solidFill>
              <a:miter lim="800000"/>
              <a:headEnd/>
              <a:tailEnd/>
            </a:ln>
          </p:spPr>
          <p:txBody>
            <a:bodyPr wrap="none" anchor="ctr"/>
            <a:lstStyle/>
            <a:p>
              <a:pPr algn="ctr" defTabSz="685800" fontAlgn="auto">
                <a:spcBef>
                  <a:spcPts val="0"/>
                </a:spcBef>
                <a:spcAft>
                  <a:spcPts val="0"/>
                </a:spcAft>
                <a:defRPr/>
              </a:pPr>
              <a:r>
                <a:rPr lang="en-US" sz="1350" kern="0">
                  <a:solidFill>
                    <a:sysClr val="windowText" lastClr="000000"/>
                  </a:solidFill>
                </a:rPr>
                <a:t>6</a:t>
              </a:r>
            </a:p>
          </p:txBody>
        </p:sp>
        <p:sp>
          <p:nvSpPr>
            <p:cNvPr id="260" name="Rectangle 113"/>
            <p:cNvSpPr>
              <a:spLocks noChangeArrowheads="1"/>
            </p:cNvSpPr>
            <p:nvPr/>
          </p:nvSpPr>
          <p:spPr bwMode="auto">
            <a:xfrm>
              <a:off x="6192838" y="2651143"/>
              <a:ext cx="541337" cy="541338"/>
            </a:xfrm>
            <a:prstGeom prst="rect">
              <a:avLst/>
            </a:prstGeom>
            <a:solidFill>
              <a:srgbClr val="FF6600"/>
            </a:solidFill>
            <a:ln w="22225">
              <a:solidFill>
                <a:srgbClr val="FF0000"/>
              </a:solidFill>
              <a:miter lim="800000"/>
              <a:headEnd/>
              <a:tailEnd/>
            </a:ln>
          </p:spPr>
          <p:txBody>
            <a:bodyPr wrap="none" anchor="ctr"/>
            <a:lstStyle/>
            <a:p>
              <a:pPr algn="ctr" defTabSz="685800" fontAlgn="auto">
                <a:spcBef>
                  <a:spcPts val="0"/>
                </a:spcBef>
                <a:spcAft>
                  <a:spcPts val="0"/>
                </a:spcAft>
                <a:defRPr/>
              </a:pPr>
              <a:r>
                <a:rPr lang="en-US" sz="1350" kern="0">
                  <a:solidFill>
                    <a:sysClr val="windowText" lastClr="000000"/>
                  </a:solidFill>
                </a:rPr>
                <a:t>4</a:t>
              </a:r>
            </a:p>
          </p:txBody>
        </p:sp>
        <p:sp>
          <p:nvSpPr>
            <p:cNvPr id="261" name="Rectangle 115"/>
            <p:cNvSpPr>
              <a:spLocks noChangeArrowheads="1"/>
            </p:cNvSpPr>
            <p:nvPr/>
          </p:nvSpPr>
          <p:spPr bwMode="auto">
            <a:xfrm>
              <a:off x="7272338" y="2651143"/>
              <a:ext cx="541337" cy="541338"/>
            </a:xfrm>
            <a:prstGeom prst="rect">
              <a:avLst/>
            </a:prstGeom>
            <a:gradFill rotWithShape="1">
              <a:gsLst>
                <a:gs pos="0">
                  <a:srgbClr val="BBE0E3">
                    <a:gamma/>
                    <a:invGamma/>
                  </a:srgbClr>
                </a:gs>
                <a:gs pos="100000">
                  <a:schemeClr val="tx1"/>
                </a:gs>
              </a:gsLst>
              <a:lin ang="0" scaled="1"/>
            </a:gradFill>
            <a:ln w="22225">
              <a:noFill/>
              <a:miter lim="800000"/>
              <a:headEnd/>
              <a:tailEnd/>
            </a:ln>
            <a:effectLst/>
          </p:spPr>
          <p:txBody>
            <a:bodyPr wrap="none" anchor="ctr"/>
            <a:lstStyle/>
            <a:p>
              <a:pPr algn="ctr" defTabSz="685800" fontAlgn="auto">
                <a:spcBef>
                  <a:spcPts val="0"/>
                </a:spcBef>
                <a:spcAft>
                  <a:spcPts val="0"/>
                </a:spcAft>
                <a:defRPr/>
              </a:pPr>
              <a:r>
                <a:rPr lang="en-US" sz="1350" kern="0" dirty="0">
                  <a:solidFill>
                    <a:sysClr val="windowText" lastClr="000000"/>
                  </a:solidFill>
                </a:rPr>
                <a:t>…</a:t>
              </a:r>
            </a:p>
          </p:txBody>
        </p:sp>
        <p:grpSp>
          <p:nvGrpSpPr>
            <p:cNvPr id="262" name="Group 123"/>
            <p:cNvGrpSpPr>
              <a:grpSpLocks/>
            </p:cNvGrpSpPr>
            <p:nvPr/>
          </p:nvGrpSpPr>
          <p:grpSpPr bwMode="auto">
            <a:xfrm>
              <a:off x="2951163" y="3913206"/>
              <a:ext cx="541337" cy="539750"/>
              <a:chOff x="2653" y="2047"/>
              <a:chExt cx="681" cy="680"/>
            </a:xfrm>
          </p:grpSpPr>
          <p:sp>
            <p:nvSpPr>
              <p:cNvPr id="263" name="Rectangle 119"/>
              <p:cNvSpPr>
                <a:spLocks noChangeArrowheads="1"/>
              </p:cNvSpPr>
              <p:nvPr/>
            </p:nvSpPr>
            <p:spPr bwMode="auto">
              <a:xfrm>
                <a:off x="2653" y="2047"/>
                <a:ext cx="680" cy="340"/>
              </a:xfrm>
              <a:prstGeom prst="rect">
                <a:avLst/>
              </a:prstGeom>
              <a:noFill/>
              <a:ln w="9525">
                <a:noFill/>
                <a:miter lim="800000"/>
                <a:headEnd/>
                <a:tailEnd/>
              </a:ln>
            </p:spPr>
            <p:txBody>
              <a:bodyPr wrap="none" anchor="ctr"/>
              <a:lstStyle/>
              <a:p>
                <a:pPr algn="ctr" defTabSz="685800" fontAlgn="auto">
                  <a:spcBef>
                    <a:spcPts val="0"/>
                  </a:spcBef>
                  <a:spcAft>
                    <a:spcPts val="0"/>
                  </a:spcAft>
                  <a:defRPr/>
                </a:pPr>
                <a:r>
                  <a:rPr lang="en-US" sz="1350" kern="0">
                    <a:solidFill>
                      <a:sysClr val="windowText" lastClr="000000"/>
                    </a:solidFill>
                  </a:rPr>
                  <a:t>0</a:t>
                </a:r>
              </a:p>
            </p:txBody>
          </p:sp>
          <p:sp>
            <p:nvSpPr>
              <p:cNvPr id="264" name="Rectangle 120"/>
              <p:cNvSpPr>
                <a:spLocks noChangeArrowheads="1"/>
              </p:cNvSpPr>
              <p:nvPr/>
            </p:nvSpPr>
            <p:spPr bwMode="auto">
              <a:xfrm>
                <a:off x="2653" y="2387"/>
                <a:ext cx="680" cy="340"/>
              </a:xfrm>
              <a:prstGeom prst="rect">
                <a:avLst/>
              </a:prstGeom>
              <a:noFill/>
              <a:ln w="9525">
                <a:noFill/>
                <a:miter lim="800000"/>
                <a:headEnd/>
                <a:tailEnd/>
              </a:ln>
            </p:spPr>
            <p:txBody>
              <a:bodyPr wrap="none" anchor="ctr"/>
              <a:lstStyle/>
              <a:p>
                <a:pPr algn="ctr" defTabSz="685800" fontAlgn="auto">
                  <a:spcBef>
                    <a:spcPts val="0"/>
                  </a:spcBef>
                  <a:spcAft>
                    <a:spcPts val="0"/>
                  </a:spcAft>
                  <a:defRPr/>
                </a:pPr>
                <a:r>
                  <a:rPr lang="en-US" sz="1350" kern="0">
                    <a:solidFill>
                      <a:sysClr val="windowText" lastClr="000000"/>
                    </a:solidFill>
                  </a:rPr>
                  <a:t>1</a:t>
                </a:r>
              </a:p>
            </p:txBody>
          </p:sp>
          <p:sp>
            <p:nvSpPr>
              <p:cNvPr id="265" name="Line 122"/>
              <p:cNvSpPr>
                <a:spLocks noChangeShapeType="1"/>
              </p:cNvSpPr>
              <p:nvPr/>
            </p:nvSpPr>
            <p:spPr bwMode="auto">
              <a:xfrm>
                <a:off x="2653" y="2387"/>
                <a:ext cx="681" cy="0"/>
              </a:xfrm>
              <a:prstGeom prst="line">
                <a:avLst/>
              </a:prstGeom>
              <a:noFill/>
              <a:ln w="9525">
                <a:solidFill>
                  <a:srgbClr val="000000"/>
                </a:solidFill>
                <a:round/>
                <a:headEnd/>
                <a:tailEnd/>
              </a:ln>
            </p:spPr>
            <p:txBody>
              <a:bodyPr/>
              <a:lstStyle/>
              <a:p>
                <a:pPr defTabSz="685800" fontAlgn="auto">
                  <a:spcBef>
                    <a:spcPts val="0"/>
                  </a:spcBef>
                  <a:spcAft>
                    <a:spcPts val="0"/>
                  </a:spcAft>
                  <a:defRPr/>
                </a:pPr>
                <a:endParaRPr lang="en-US" sz="1350" kern="0">
                  <a:solidFill>
                    <a:sysClr val="windowText" lastClr="000000"/>
                  </a:solidFill>
                </a:endParaRPr>
              </a:p>
            </p:txBody>
          </p:sp>
        </p:grpSp>
        <p:grpSp>
          <p:nvGrpSpPr>
            <p:cNvPr id="266" name="Group 125"/>
            <p:cNvGrpSpPr>
              <a:grpSpLocks/>
            </p:cNvGrpSpPr>
            <p:nvPr/>
          </p:nvGrpSpPr>
          <p:grpSpPr bwMode="auto">
            <a:xfrm>
              <a:off x="3490913" y="3913206"/>
              <a:ext cx="541337" cy="539750"/>
              <a:chOff x="2653" y="2047"/>
              <a:chExt cx="681" cy="680"/>
            </a:xfrm>
          </p:grpSpPr>
          <p:sp>
            <p:nvSpPr>
              <p:cNvPr id="267" name="Rectangle 126"/>
              <p:cNvSpPr>
                <a:spLocks noChangeArrowheads="1"/>
              </p:cNvSpPr>
              <p:nvPr/>
            </p:nvSpPr>
            <p:spPr bwMode="auto">
              <a:xfrm>
                <a:off x="2653" y="2047"/>
                <a:ext cx="680" cy="340"/>
              </a:xfrm>
              <a:prstGeom prst="rect">
                <a:avLst/>
              </a:prstGeom>
              <a:noFill/>
              <a:ln w="9525">
                <a:noFill/>
                <a:miter lim="800000"/>
                <a:headEnd/>
                <a:tailEnd/>
              </a:ln>
            </p:spPr>
            <p:txBody>
              <a:bodyPr wrap="none" anchor="ctr"/>
              <a:lstStyle/>
              <a:p>
                <a:pPr algn="ctr" defTabSz="685800" fontAlgn="auto">
                  <a:spcBef>
                    <a:spcPts val="0"/>
                  </a:spcBef>
                  <a:spcAft>
                    <a:spcPts val="0"/>
                  </a:spcAft>
                  <a:defRPr/>
                </a:pPr>
                <a:r>
                  <a:rPr lang="en-US" sz="1350" kern="0">
                    <a:solidFill>
                      <a:sysClr val="windowText" lastClr="000000"/>
                    </a:solidFill>
                  </a:rPr>
                  <a:t>1</a:t>
                </a:r>
              </a:p>
            </p:txBody>
          </p:sp>
          <p:sp>
            <p:nvSpPr>
              <p:cNvPr id="268" name="Rectangle 127"/>
              <p:cNvSpPr>
                <a:spLocks noChangeArrowheads="1"/>
              </p:cNvSpPr>
              <p:nvPr/>
            </p:nvSpPr>
            <p:spPr bwMode="auto">
              <a:xfrm>
                <a:off x="2653" y="2387"/>
                <a:ext cx="680" cy="340"/>
              </a:xfrm>
              <a:prstGeom prst="rect">
                <a:avLst/>
              </a:prstGeom>
              <a:noFill/>
              <a:ln w="9525">
                <a:noFill/>
                <a:miter lim="800000"/>
                <a:headEnd/>
                <a:tailEnd/>
              </a:ln>
            </p:spPr>
            <p:txBody>
              <a:bodyPr wrap="none" anchor="ctr"/>
              <a:lstStyle/>
              <a:p>
                <a:pPr algn="ctr" defTabSz="685800" fontAlgn="auto">
                  <a:spcBef>
                    <a:spcPts val="0"/>
                  </a:spcBef>
                  <a:spcAft>
                    <a:spcPts val="0"/>
                  </a:spcAft>
                  <a:defRPr/>
                </a:pPr>
                <a:r>
                  <a:rPr lang="en-US" sz="1350" kern="0">
                    <a:solidFill>
                      <a:sysClr val="windowText" lastClr="000000"/>
                    </a:solidFill>
                  </a:rPr>
                  <a:t>3</a:t>
                </a:r>
              </a:p>
            </p:txBody>
          </p:sp>
          <p:sp>
            <p:nvSpPr>
              <p:cNvPr id="269" name="Line 128"/>
              <p:cNvSpPr>
                <a:spLocks noChangeShapeType="1"/>
              </p:cNvSpPr>
              <p:nvPr/>
            </p:nvSpPr>
            <p:spPr bwMode="auto">
              <a:xfrm>
                <a:off x="2653" y="2387"/>
                <a:ext cx="681" cy="0"/>
              </a:xfrm>
              <a:prstGeom prst="line">
                <a:avLst/>
              </a:prstGeom>
              <a:noFill/>
              <a:ln w="9525">
                <a:solidFill>
                  <a:srgbClr val="000000"/>
                </a:solidFill>
                <a:round/>
                <a:headEnd/>
                <a:tailEnd/>
              </a:ln>
            </p:spPr>
            <p:txBody>
              <a:bodyPr/>
              <a:lstStyle/>
              <a:p>
                <a:pPr defTabSz="685800" fontAlgn="auto">
                  <a:spcBef>
                    <a:spcPts val="0"/>
                  </a:spcBef>
                  <a:spcAft>
                    <a:spcPts val="0"/>
                  </a:spcAft>
                  <a:defRPr/>
                </a:pPr>
                <a:endParaRPr lang="en-US" sz="1350" kern="0">
                  <a:solidFill>
                    <a:sysClr val="windowText" lastClr="000000"/>
                  </a:solidFill>
                </a:endParaRPr>
              </a:p>
            </p:txBody>
          </p:sp>
        </p:grpSp>
        <p:grpSp>
          <p:nvGrpSpPr>
            <p:cNvPr id="270" name="Group 129"/>
            <p:cNvGrpSpPr>
              <a:grpSpLocks/>
            </p:cNvGrpSpPr>
            <p:nvPr/>
          </p:nvGrpSpPr>
          <p:grpSpPr bwMode="auto">
            <a:xfrm>
              <a:off x="4030663" y="3913206"/>
              <a:ext cx="541337" cy="539750"/>
              <a:chOff x="2653" y="2047"/>
              <a:chExt cx="681" cy="680"/>
            </a:xfrm>
          </p:grpSpPr>
          <p:sp>
            <p:nvSpPr>
              <p:cNvPr id="271" name="Rectangle 130"/>
              <p:cNvSpPr>
                <a:spLocks noChangeArrowheads="1"/>
              </p:cNvSpPr>
              <p:nvPr/>
            </p:nvSpPr>
            <p:spPr bwMode="auto">
              <a:xfrm>
                <a:off x="2653" y="2047"/>
                <a:ext cx="680" cy="340"/>
              </a:xfrm>
              <a:prstGeom prst="rect">
                <a:avLst/>
              </a:prstGeom>
              <a:noFill/>
              <a:ln w="9525">
                <a:noFill/>
                <a:miter lim="800000"/>
                <a:headEnd/>
                <a:tailEnd/>
              </a:ln>
            </p:spPr>
            <p:txBody>
              <a:bodyPr wrap="none" anchor="ctr"/>
              <a:lstStyle/>
              <a:p>
                <a:pPr algn="ctr" defTabSz="685800" fontAlgn="auto">
                  <a:spcBef>
                    <a:spcPts val="0"/>
                  </a:spcBef>
                  <a:spcAft>
                    <a:spcPts val="0"/>
                  </a:spcAft>
                  <a:defRPr/>
                </a:pPr>
                <a:r>
                  <a:rPr lang="en-US" sz="1350" kern="0">
                    <a:solidFill>
                      <a:sysClr val="windowText" lastClr="000000"/>
                    </a:solidFill>
                  </a:rPr>
                  <a:t>4</a:t>
                </a:r>
              </a:p>
            </p:txBody>
          </p:sp>
          <p:sp>
            <p:nvSpPr>
              <p:cNvPr id="272" name="Rectangle 131"/>
              <p:cNvSpPr>
                <a:spLocks noChangeArrowheads="1"/>
              </p:cNvSpPr>
              <p:nvPr/>
            </p:nvSpPr>
            <p:spPr bwMode="auto">
              <a:xfrm>
                <a:off x="2653" y="2387"/>
                <a:ext cx="680" cy="340"/>
              </a:xfrm>
              <a:prstGeom prst="rect">
                <a:avLst/>
              </a:prstGeom>
              <a:noFill/>
              <a:ln w="9525">
                <a:noFill/>
                <a:miter lim="800000"/>
                <a:headEnd/>
                <a:tailEnd/>
              </a:ln>
            </p:spPr>
            <p:txBody>
              <a:bodyPr wrap="none" anchor="ctr"/>
              <a:lstStyle/>
              <a:p>
                <a:pPr algn="ctr" defTabSz="685800" fontAlgn="auto">
                  <a:spcBef>
                    <a:spcPts val="0"/>
                  </a:spcBef>
                  <a:spcAft>
                    <a:spcPts val="0"/>
                  </a:spcAft>
                  <a:defRPr/>
                </a:pPr>
                <a:r>
                  <a:rPr lang="en-US" sz="1350" kern="0">
                    <a:solidFill>
                      <a:sysClr val="windowText" lastClr="000000"/>
                    </a:solidFill>
                  </a:rPr>
                  <a:t>3</a:t>
                </a:r>
              </a:p>
            </p:txBody>
          </p:sp>
          <p:sp>
            <p:nvSpPr>
              <p:cNvPr id="273" name="Line 132"/>
              <p:cNvSpPr>
                <a:spLocks noChangeShapeType="1"/>
              </p:cNvSpPr>
              <p:nvPr/>
            </p:nvSpPr>
            <p:spPr bwMode="auto">
              <a:xfrm>
                <a:off x="2653" y="2387"/>
                <a:ext cx="681" cy="0"/>
              </a:xfrm>
              <a:prstGeom prst="line">
                <a:avLst/>
              </a:prstGeom>
              <a:noFill/>
              <a:ln w="9525">
                <a:solidFill>
                  <a:srgbClr val="000000"/>
                </a:solidFill>
                <a:round/>
                <a:headEnd/>
                <a:tailEnd/>
              </a:ln>
            </p:spPr>
            <p:txBody>
              <a:bodyPr/>
              <a:lstStyle/>
              <a:p>
                <a:pPr defTabSz="685800" fontAlgn="auto">
                  <a:spcBef>
                    <a:spcPts val="0"/>
                  </a:spcBef>
                  <a:spcAft>
                    <a:spcPts val="0"/>
                  </a:spcAft>
                  <a:defRPr/>
                </a:pPr>
                <a:endParaRPr lang="en-US" sz="1350" kern="0">
                  <a:solidFill>
                    <a:sysClr val="windowText" lastClr="000000"/>
                  </a:solidFill>
                </a:endParaRPr>
              </a:p>
            </p:txBody>
          </p:sp>
        </p:grpSp>
        <p:grpSp>
          <p:nvGrpSpPr>
            <p:cNvPr id="274" name="Group 133"/>
            <p:cNvGrpSpPr>
              <a:grpSpLocks/>
            </p:cNvGrpSpPr>
            <p:nvPr/>
          </p:nvGrpSpPr>
          <p:grpSpPr bwMode="auto">
            <a:xfrm>
              <a:off x="4570413" y="3913206"/>
              <a:ext cx="541337" cy="539750"/>
              <a:chOff x="2653" y="2047"/>
              <a:chExt cx="681" cy="680"/>
            </a:xfrm>
          </p:grpSpPr>
          <p:sp>
            <p:nvSpPr>
              <p:cNvPr id="275" name="Rectangle 134"/>
              <p:cNvSpPr>
                <a:spLocks noChangeArrowheads="1"/>
              </p:cNvSpPr>
              <p:nvPr/>
            </p:nvSpPr>
            <p:spPr bwMode="auto">
              <a:xfrm>
                <a:off x="2653" y="2047"/>
                <a:ext cx="680" cy="340"/>
              </a:xfrm>
              <a:prstGeom prst="rect">
                <a:avLst/>
              </a:prstGeom>
              <a:noFill/>
              <a:ln w="9525">
                <a:noFill/>
                <a:miter lim="800000"/>
                <a:headEnd/>
                <a:tailEnd/>
              </a:ln>
            </p:spPr>
            <p:txBody>
              <a:bodyPr wrap="none" anchor="ctr"/>
              <a:lstStyle/>
              <a:p>
                <a:pPr algn="ctr" defTabSz="685800" fontAlgn="auto">
                  <a:spcBef>
                    <a:spcPts val="0"/>
                  </a:spcBef>
                  <a:spcAft>
                    <a:spcPts val="0"/>
                  </a:spcAft>
                  <a:defRPr/>
                </a:pPr>
                <a:r>
                  <a:rPr lang="en-US" sz="1350" kern="0">
                    <a:solidFill>
                      <a:sysClr val="windowText" lastClr="000000"/>
                    </a:solidFill>
                  </a:rPr>
                  <a:t>7</a:t>
                </a:r>
              </a:p>
            </p:txBody>
          </p:sp>
          <p:sp>
            <p:nvSpPr>
              <p:cNvPr id="276" name="Rectangle 135"/>
              <p:cNvSpPr>
                <a:spLocks noChangeArrowheads="1"/>
              </p:cNvSpPr>
              <p:nvPr/>
            </p:nvSpPr>
            <p:spPr bwMode="auto">
              <a:xfrm>
                <a:off x="2653" y="2387"/>
                <a:ext cx="680" cy="340"/>
              </a:xfrm>
              <a:prstGeom prst="rect">
                <a:avLst/>
              </a:prstGeom>
              <a:noFill/>
              <a:ln w="9525">
                <a:noFill/>
                <a:miter lim="800000"/>
                <a:headEnd/>
                <a:tailEnd/>
              </a:ln>
            </p:spPr>
            <p:txBody>
              <a:bodyPr wrap="none" anchor="ctr"/>
              <a:lstStyle/>
              <a:p>
                <a:pPr algn="ctr" defTabSz="685800" fontAlgn="auto">
                  <a:spcBef>
                    <a:spcPts val="0"/>
                  </a:spcBef>
                  <a:spcAft>
                    <a:spcPts val="0"/>
                  </a:spcAft>
                  <a:defRPr/>
                </a:pPr>
                <a:r>
                  <a:rPr lang="en-US" sz="1350" kern="0">
                    <a:solidFill>
                      <a:sysClr val="windowText" lastClr="000000"/>
                    </a:solidFill>
                  </a:rPr>
                  <a:t>1</a:t>
                </a:r>
              </a:p>
            </p:txBody>
          </p:sp>
          <p:sp>
            <p:nvSpPr>
              <p:cNvPr id="277" name="Line 136"/>
              <p:cNvSpPr>
                <a:spLocks noChangeShapeType="1"/>
              </p:cNvSpPr>
              <p:nvPr/>
            </p:nvSpPr>
            <p:spPr bwMode="auto">
              <a:xfrm>
                <a:off x="2653" y="2387"/>
                <a:ext cx="681" cy="0"/>
              </a:xfrm>
              <a:prstGeom prst="line">
                <a:avLst/>
              </a:prstGeom>
              <a:noFill/>
              <a:ln w="9525">
                <a:solidFill>
                  <a:srgbClr val="000000"/>
                </a:solidFill>
                <a:round/>
                <a:headEnd/>
                <a:tailEnd/>
              </a:ln>
            </p:spPr>
            <p:txBody>
              <a:bodyPr/>
              <a:lstStyle/>
              <a:p>
                <a:pPr defTabSz="685800" fontAlgn="auto">
                  <a:spcBef>
                    <a:spcPts val="0"/>
                  </a:spcBef>
                  <a:spcAft>
                    <a:spcPts val="0"/>
                  </a:spcAft>
                  <a:defRPr/>
                </a:pPr>
                <a:endParaRPr lang="en-US" sz="1350" kern="0">
                  <a:solidFill>
                    <a:sysClr val="windowText" lastClr="000000"/>
                  </a:solidFill>
                </a:endParaRPr>
              </a:p>
            </p:txBody>
          </p:sp>
        </p:grpSp>
        <p:grpSp>
          <p:nvGrpSpPr>
            <p:cNvPr id="278" name="Group 163"/>
            <p:cNvGrpSpPr>
              <a:grpSpLocks/>
            </p:cNvGrpSpPr>
            <p:nvPr/>
          </p:nvGrpSpPr>
          <p:grpSpPr bwMode="auto">
            <a:xfrm>
              <a:off x="2951163" y="4452956"/>
              <a:ext cx="541337" cy="539750"/>
              <a:chOff x="2653" y="2047"/>
              <a:chExt cx="681" cy="680"/>
            </a:xfrm>
          </p:grpSpPr>
          <p:sp>
            <p:nvSpPr>
              <p:cNvPr id="279" name="Rectangle 164"/>
              <p:cNvSpPr>
                <a:spLocks noChangeArrowheads="1"/>
              </p:cNvSpPr>
              <p:nvPr/>
            </p:nvSpPr>
            <p:spPr bwMode="auto">
              <a:xfrm>
                <a:off x="2653" y="2047"/>
                <a:ext cx="680" cy="340"/>
              </a:xfrm>
              <a:prstGeom prst="rect">
                <a:avLst/>
              </a:prstGeom>
              <a:noFill/>
              <a:ln w="9525">
                <a:noFill/>
                <a:miter lim="800000"/>
                <a:headEnd/>
                <a:tailEnd/>
              </a:ln>
            </p:spPr>
            <p:txBody>
              <a:bodyPr wrap="none" anchor="ctr"/>
              <a:lstStyle/>
              <a:p>
                <a:pPr algn="ctr" defTabSz="685800" fontAlgn="auto">
                  <a:spcBef>
                    <a:spcPts val="0"/>
                  </a:spcBef>
                  <a:spcAft>
                    <a:spcPts val="0"/>
                  </a:spcAft>
                  <a:defRPr/>
                </a:pPr>
                <a:r>
                  <a:rPr lang="en-US" sz="1350" kern="0" dirty="0">
                    <a:solidFill>
                      <a:sysClr val="windowText" lastClr="000000"/>
                    </a:solidFill>
                  </a:rPr>
                  <a:t>66</a:t>
                </a:r>
              </a:p>
            </p:txBody>
          </p:sp>
          <p:sp>
            <p:nvSpPr>
              <p:cNvPr id="280" name="Rectangle 165"/>
              <p:cNvSpPr>
                <a:spLocks noChangeArrowheads="1"/>
              </p:cNvSpPr>
              <p:nvPr/>
            </p:nvSpPr>
            <p:spPr bwMode="auto">
              <a:xfrm>
                <a:off x="2653" y="2387"/>
                <a:ext cx="680" cy="340"/>
              </a:xfrm>
              <a:prstGeom prst="rect">
                <a:avLst/>
              </a:prstGeom>
              <a:noFill/>
              <a:ln w="9525">
                <a:noFill/>
                <a:miter lim="800000"/>
                <a:headEnd/>
                <a:tailEnd/>
              </a:ln>
            </p:spPr>
            <p:txBody>
              <a:bodyPr wrap="none" anchor="ctr"/>
              <a:lstStyle/>
              <a:p>
                <a:pPr algn="ctr" defTabSz="685800" fontAlgn="auto">
                  <a:spcBef>
                    <a:spcPts val="0"/>
                  </a:spcBef>
                  <a:spcAft>
                    <a:spcPts val="0"/>
                  </a:spcAft>
                  <a:defRPr/>
                </a:pPr>
                <a:r>
                  <a:rPr lang="en-US" sz="1350" kern="0">
                    <a:solidFill>
                      <a:sysClr val="windowText" lastClr="000000"/>
                    </a:solidFill>
                  </a:rPr>
                  <a:t>1</a:t>
                </a:r>
              </a:p>
            </p:txBody>
          </p:sp>
          <p:sp>
            <p:nvSpPr>
              <p:cNvPr id="281" name="Line 166"/>
              <p:cNvSpPr>
                <a:spLocks noChangeShapeType="1"/>
              </p:cNvSpPr>
              <p:nvPr/>
            </p:nvSpPr>
            <p:spPr bwMode="auto">
              <a:xfrm>
                <a:off x="2653" y="2387"/>
                <a:ext cx="681" cy="0"/>
              </a:xfrm>
              <a:prstGeom prst="line">
                <a:avLst/>
              </a:prstGeom>
              <a:noFill/>
              <a:ln w="9525">
                <a:solidFill>
                  <a:srgbClr val="000000"/>
                </a:solidFill>
                <a:round/>
                <a:headEnd/>
                <a:tailEnd/>
              </a:ln>
            </p:spPr>
            <p:txBody>
              <a:bodyPr/>
              <a:lstStyle/>
              <a:p>
                <a:pPr defTabSz="685800" fontAlgn="auto">
                  <a:spcBef>
                    <a:spcPts val="0"/>
                  </a:spcBef>
                  <a:spcAft>
                    <a:spcPts val="0"/>
                  </a:spcAft>
                  <a:defRPr/>
                </a:pPr>
                <a:endParaRPr lang="en-US" sz="1350" kern="0">
                  <a:solidFill>
                    <a:sysClr val="windowText" lastClr="000000"/>
                  </a:solidFill>
                </a:endParaRPr>
              </a:p>
            </p:txBody>
          </p:sp>
        </p:grpSp>
        <p:grpSp>
          <p:nvGrpSpPr>
            <p:cNvPr id="282" name="Group 167"/>
            <p:cNvGrpSpPr>
              <a:grpSpLocks/>
            </p:cNvGrpSpPr>
            <p:nvPr/>
          </p:nvGrpSpPr>
          <p:grpSpPr bwMode="auto">
            <a:xfrm>
              <a:off x="3490913" y="4452956"/>
              <a:ext cx="541337" cy="539750"/>
              <a:chOff x="2653" y="2047"/>
              <a:chExt cx="681" cy="680"/>
            </a:xfrm>
          </p:grpSpPr>
          <p:sp>
            <p:nvSpPr>
              <p:cNvPr id="283" name="Rectangle 168"/>
              <p:cNvSpPr>
                <a:spLocks noChangeArrowheads="1"/>
              </p:cNvSpPr>
              <p:nvPr/>
            </p:nvSpPr>
            <p:spPr bwMode="auto">
              <a:xfrm>
                <a:off x="2653" y="2047"/>
                <a:ext cx="680" cy="340"/>
              </a:xfrm>
              <a:prstGeom prst="rect">
                <a:avLst/>
              </a:prstGeom>
              <a:noFill/>
              <a:ln w="9525">
                <a:noFill/>
                <a:miter lim="800000"/>
                <a:headEnd/>
                <a:tailEnd/>
              </a:ln>
            </p:spPr>
            <p:txBody>
              <a:bodyPr wrap="none" anchor="ctr"/>
              <a:lstStyle/>
              <a:p>
                <a:pPr algn="ctr" defTabSz="685800" fontAlgn="auto">
                  <a:spcBef>
                    <a:spcPts val="0"/>
                  </a:spcBef>
                  <a:spcAft>
                    <a:spcPts val="0"/>
                  </a:spcAft>
                  <a:defRPr/>
                </a:pPr>
                <a:r>
                  <a:rPr lang="en-US" sz="1350" kern="0">
                    <a:solidFill>
                      <a:sysClr val="windowText" lastClr="000000"/>
                    </a:solidFill>
                  </a:rPr>
                  <a:t>67</a:t>
                </a:r>
              </a:p>
            </p:txBody>
          </p:sp>
          <p:sp>
            <p:nvSpPr>
              <p:cNvPr id="284" name="Rectangle 169"/>
              <p:cNvSpPr>
                <a:spLocks noChangeArrowheads="1"/>
              </p:cNvSpPr>
              <p:nvPr/>
            </p:nvSpPr>
            <p:spPr bwMode="auto">
              <a:xfrm>
                <a:off x="2653" y="2387"/>
                <a:ext cx="680" cy="340"/>
              </a:xfrm>
              <a:prstGeom prst="rect">
                <a:avLst/>
              </a:prstGeom>
              <a:noFill/>
              <a:ln w="9525">
                <a:noFill/>
                <a:miter lim="800000"/>
                <a:headEnd/>
                <a:tailEnd/>
              </a:ln>
            </p:spPr>
            <p:txBody>
              <a:bodyPr wrap="none" anchor="ctr"/>
              <a:lstStyle/>
              <a:p>
                <a:pPr algn="ctr" defTabSz="685800" fontAlgn="auto">
                  <a:spcBef>
                    <a:spcPts val="0"/>
                  </a:spcBef>
                  <a:spcAft>
                    <a:spcPts val="0"/>
                  </a:spcAft>
                  <a:defRPr/>
                </a:pPr>
                <a:r>
                  <a:rPr lang="en-US" sz="1350" kern="0">
                    <a:solidFill>
                      <a:sysClr val="windowText" lastClr="000000"/>
                    </a:solidFill>
                  </a:rPr>
                  <a:t>2</a:t>
                </a:r>
              </a:p>
            </p:txBody>
          </p:sp>
          <p:sp>
            <p:nvSpPr>
              <p:cNvPr id="285" name="Line 170"/>
              <p:cNvSpPr>
                <a:spLocks noChangeShapeType="1"/>
              </p:cNvSpPr>
              <p:nvPr/>
            </p:nvSpPr>
            <p:spPr bwMode="auto">
              <a:xfrm>
                <a:off x="2653" y="2387"/>
                <a:ext cx="681" cy="0"/>
              </a:xfrm>
              <a:prstGeom prst="line">
                <a:avLst/>
              </a:prstGeom>
              <a:noFill/>
              <a:ln w="9525">
                <a:solidFill>
                  <a:srgbClr val="000000"/>
                </a:solidFill>
                <a:round/>
                <a:headEnd/>
                <a:tailEnd/>
              </a:ln>
            </p:spPr>
            <p:txBody>
              <a:bodyPr/>
              <a:lstStyle/>
              <a:p>
                <a:pPr defTabSz="685800" fontAlgn="auto">
                  <a:spcBef>
                    <a:spcPts val="0"/>
                  </a:spcBef>
                  <a:spcAft>
                    <a:spcPts val="0"/>
                  </a:spcAft>
                  <a:defRPr/>
                </a:pPr>
                <a:endParaRPr lang="en-US" sz="1350" kern="0">
                  <a:solidFill>
                    <a:sysClr val="windowText" lastClr="000000"/>
                  </a:solidFill>
                </a:endParaRPr>
              </a:p>
            </p:txBody>
          </p:sp>
        </p:grpSp>
        <p:grpSp>
          <p:nvGrpSpPr>
            <p:cNvPr id="286" name="Group 171"/>
            <p:cNvGrpSpPr>
              <a:grpSpLocks/>
            </p:cNvGrpSpPr>
            <p:nvPr/>
          </p:nvGrpSpPr>
          <p:grpSpPr bwMode="auto">
            <a:xfrm>
              <a:off x="4030663" y="4452956"/>
              <a:ext cx="541337" cy="539750"/>
              <a:chOff x="2653" y="2047"/>
              <a:chExt cx="681" cy="680"/>
            </a:xfrm>
          </p:grpSpPr>
          <p:sp>
            <p:nvSpPr>
              <p:cNvPr id="287" name="Rectangle 172"/>
              <p:cNvSpPr>
                <a:spLocks noChangeArrowheads="1"/>
              </p:cNvSpPr>
              <p:nvPr/>
            </p:nvSpPr>
            <p:spPr bwMode="auto">
              <a:xfrm>
                <a:off x="2653" y="2047"/>
                <a:ext cx="680" cy="340"/>
              </a:xfrm>
              <a:prstGeom prst="rect">
                <a:avLst/>
              </a:prstGeom>
              <a:noFill/>
              <a:ln w="9525">
                <a:noFill/>
                <a:miter lim="800000"/>
                <a:headEnd/>
                <a:tailEnd/>
              </a:ln>
            </p:spPr>
            <p:txBody>
              <a:bodyPr wrap="none" anchor="ctr"/>
              <a:lstStyle/>
              <a:p>
                <a:pPr algn="ctr" defTabSz="685800" fontAlgn="auto">
                  <a:spcBef>
                    <a:spcPts val="0"/>
                  </a:spcBef>
                  <a:spcAft>
                    <a:spcPts val="0"/>
                  </a:spcAft>
                  <a:defRPr/>
                </a:pPr>
                <a:r>
                  <a:rPr lang="en-US" sz="1350" kern="0">
                    <a:solidFill>
                      <a:sysClr val="windowText" lastClr="000000"/>
                    </a:solidFill>
                  </a:rPr>
                  <a:t>69</a:t>
                </a:r>
              </a:p>
            </p:txBody>
          </p:sp>
          <p:sp>
            <p:nvSpPr>
              <p:cNvPr id="288" name="Rectangle 173"/>
              <p:cNvSpPr>
                <a:spLocks noChangeArrowheads="1"/>
              </p:cNvSpPr>
              <p:nvPr/>
            </p:nvSpPr>
            <p:spPr bwMode="auto">
              <a:xfrm>
                <a:off x="2653" y="2387"/>
                <a:ext cx="680" cy="340"/>
              </a:xfrm>
              <a:prstGeom prst="rect">
                <a:avLst/>
              </a:prstGeom>
              <a:noFill/>
              <a:ln w="9525">
                <a:noFill/>
                <a:miter lim="800000"/>
                <a:headEnd/>
                <a:tailEnd/>
              </a:ln>
            </p:spPr>
            <p:txBody>
              <a:bodyPr wrap="none" anchor="ctr"/>
              <a:lstStyle/>
              <a:p>
                <a:pPr algn="ctr" defTabSz="685800" fontAlgn="auto">
                  <a:spcBef>
                    <a:spcPts val="0"/>
                  </a:spcBef>
                  <a:spcAft>
                    <a:spcPts val="0"/>
                  </a:spcAft>
                  <a:defRPr/>
                </a:pPr>
                <a:r>
                  <a:rPr lang="en-US" sz="1350" kern="0">
                    <a:solidFill>
                      <a:sysClr val="windowText" lastClr="000000"/>
                    </a:solidFill>
                  </a:rPr>
                  <a:t>2</a:t>
                </a:r>
              </a:p>
            </p:txBody>
          </p:sp>
          <p:sp>
            <p:nvSpPr>
              <p:cNvPr id="289" name="Line 174"/>
              <p:cNvSpPr>
                <a:spLocks noChangeShapeType="1"/>
              </p:cNvSpPr>
              <p:nvPr/>
            </p:nvSpPr>
            <p:spPr bwMode="auto">
              <a:xfrm>
                <a:off x="2653" y="2387"/>
                <a:ext cx="681" cy="0"/>
              </a:xfrm>
              <a:prstGeom prst="line">
                <a:avLst/>
              </a:prstGeom>
              <a:noFill/>
              <a:ln w="9525">
                <a:solidFill>
                  <a:srgbClr val="000000"/>
                </a:solidFill>
                <a:round/>
                <a:headEnd/>
                <a:tailEnd/>
              </a:ln>
            </p:spPr>
            <p:txBody>
              <a:bodyPr/>
              <a:lstStyle/>
              <a:p>
                <a:pPr defTabSz="685800" fontAlgn="auto">
                  <a:spcBef>
                    <a:spcPts val="0"/>
                  </a:spcBef>
                  <a:spcAft>
                    <a:spcPts val="0"/>
                  </a:spcAft>
                  <a:defRPr/>
                </a:pPr>
                <a:endParaRPr lang="en-US" sz="1350" kern="0">
                  <a:solidFill>
                    <a:sysClr val="windowText" lastClr="000000"/>
                  </a:solidFill>
                </a:endParaRPr>
              </a:p>
            </p:txBody>
          </p:sp>
        </p:grpSp>
        <p:grpSp>
          <p:nvGrpSpPr>
            <p:cNvPr id="290" name="Group 175"/>
            <p:cNvGrpSpPr>
              <a:grpSpLocks/>
            </p:cNvGrpSpPr>
            <p:nvPr/>
          </p:nvGrpSpPr>
          <p:grpSpPr bwMode="auto">
            <a:xfrm>
              <a:off x="4570413" y="4452956"/>
              <a:ext cx="541337" cy="539750"/>
              <a:chOff x="2653" y="2047"/>
              <a:chExt cx="681" cy="680"/>
            </a:xfrm>
          </p:grpSpPr>
          <p:sp>
            <p:nvSpPr>
              <p:cNvPr id="291" name="Rectangle 176"/>
              <p:cNvSpPr>
                <a:spLocks noChangeArrowheads="1"/>
              </p:cNvSpPr>
              <p:nvPr/>
            </p:nvSpPr>
            <p:spPr bwMode="auto">
              <a:xfrm>
                <a:off x="2653" y="2047"/>
                <a:ext cx="680" cy="340"/>
              </a:xfrm>
              <a:prstGeom prst="rect">
                <a:avLst/>
              </a:prstGeom>
              <a:noFill/>
              <a:ln w="9525">
                <a:noFill/>
                <a:miter lim="800000"/>
                <a:headEnd/>
                <a:tailEnd/>
              </a:ln>
            </p:spPr>
            <p:txBody>
              <a:bodyPr wrap="none" anchor="ctr"/>
              <a:lstStyle/>
              <a:p>
                <a:pPr algn="ctr" defTabSz="685800" fontAlgn="auto">
                  <a:spcBef>
                    <a:spcPts val="0"/>
                  </a:spcBef>
                  <a:spcAft>
                    <a:spcPts val="0"/>
                  </a:spcAft>
                  <a:defRPr/>
                </a:pPr>
                <a:r>
                  <a:rPr lang="en-US" sz="1350" kern="0">
                    <a:solidFill>
                      <a:sysClr val="windowText" lastClr="000000"/>
                    </a:solidFill>
                  </a:rPr>
                  <a:t>…</a:t>
                </a:r>
              </a:p>
            </p:txBody>
          </p:sp>
          <p:sp>
            <p:nvSpPr>
              <p:cNvPr id="292" name="Rectangle 177"/>
              <p:cNvSpPr>
                <a:spLocks noChangeArrowheads="1"/>
              </p:cNvSpPr>
              <p:nvPr/>
            </p:nvSpPr>
            <p:spPr bwMode="auto">
              <a:xfrm>
                <a:off x="2653" y="2387"/>
                <a:ext cx="680" cy="340"/>
              </a:xfrm>
              <a:prstGeom prst="rect">
                <a:avLst/>
              </a:prstGeom>
              <a:noFill/>
              <a:ln w="9525">
                <a:noFill/>
                <a:miter lim="800000"/>
                <a:headEnd/>
                <a:tailEnd/>
              </a:ln>
            </p:spPr>
            <p:txBody>
              <a:bodyPr wrap="none" anchor="ctr"/>
              <a:lstStyle/>
              <a:p>
                <a:pPr algn="ctr" defTabSz="685800" fontAlgn="auto">
                  <a:spcBef>
                    <a:spcPts val="0"/>
                  </a:spcBef>
                  <a:spcAft>
                    <a:spcPts val="0"/>
                  </a:spcAft>
                  <a:defRPr/>
                </a:pPr>
                <a:r>
                  <a:rPr lang="en-US" sz="1350" kern="0">
                    <a:solidFill>
                      <a:sysClr val="windowText" lastClr="000000"/>
                    </a:solidFill>
                  </a:rPr>
                  <a:t>…</a:t>
                </a:r>
              </a:p>
            </p:txBody>
          </p:sp>
          <p:sp>
            <p:nvSpPr>
              <p:cNvPr id="293" name="Line 178"/>
              <p:cNvSpPr>
                <a:spLocks noChangeShapeType="1"/>
              </p:cNvSpPr>
              <p:nvPr/>
            </p:nvSpPr>
            <p:spPr bwMode="auto">
              <a:xfrm>
                <a:off x="2653" y="2387"/>
                <a:ext cx="681" cy="0"/>
              </a:xfrm>
              <a:prstGeom prst="line">
                <a:avLst/>
              </a:prstGeom>
              <a:noFill/>
              <a:ln w="9525">
                <a:solidFill>
                  <a:srgbClr val="000000"/>
                </a:solidFill>
                <a:round/>
                <a:headEnd/>
                <a:tailEnd/>
              </a:ln>
            </p:spPr>
            <p:txBody>
              <a:bodyPr/>
              <a:lstStyle/>
              <a:p>
                <a:pPr defTabSz="685800" fontAlgn="auto">
                  <a:spcBef>
                    <a:spcPts val="0"/>
                  </a:spcBef>
                  <a:spcAft>
                    <a:spcPts val="0"/>
                  </a:spcAft>
                  <a:defRPr/>
                </a:pPr>
                <a:endParaRPr lang="en-US" sz="1350" kern="0">
                  <a:solidFill>
                    <a:sysClr val="windowText" lastClr="000000"/>
                  </a:solidFill>
                </a:endParaRPr>
              </a:p>
            </p:txBody>
          </p:sp>
        </p:grpSp>
        <p:grpSp>
          <p:nvGrpSpPr>
            <p:cNvPr id="294" name="Group 179"/>
            <p:cNvGrpSpPr>
              <a:grpSpLocks/>
            </p:cNvGrpSpPr>
            <p:nvPr/>
          </p:nvGrpSpPr>
          <p:grpSpPr bwMode="auto">
            <a:xfrm>
              <a:off x="2951163" y="4992706"/>
              <a:ext cx="541337" cy="539750"/>
              <a:chOff x="2653" y="2047"/>
              <a:chExt cx="681" cy="680"/>
            </a:xfrm>
          </p:grpSpPr>
          <p:sp>
            <p:nvSpPr>
              <p:cNvPr id="295" name="Rectangle 180"/>
              <p:cNvSpPr>
                <a:spLocks noChangeArrowheads="1"/>
              </p:cNvSpPr>
              <p:nvPr/>
            </p:nvSpPr>
            <p:spPr bwMode="auto">
              <a:xfrm>
                <a:off x="2653" y="2047"/>
                <a:ext cx="680" cy="340"/>
              </a:xfrm>
              <a:prstGeom prst="rect">
                <a:avLst/>
              </a:prstGeom>
              <a:noFill/>
              <a:ln w="9525">
                <a:noFill/>
                <a:miter lim="800000"/>
                <a:headEnd/>
                <a:tailEnd/>
              </a:ln>
            </p:spPr>
            <p:txBody>
              <a:bodyPr wrap="none" anchor="ctr"/>
              <a:lstStyle/>
              <a:p>
                <a:pPr algn="ctr" defTabSz="685800" fontAlgn="auto">
                  <a:spcBef>
                    <a:spcPts val="0"/>
                  </a:spcBef>
                  <a:spcAft>
                    <a:spcPts val="0"/>
                  </a:spcAft>
                  <a:defRPr/>
                </a:pPr>
                <a:r>
                  <a:rPr lang="en-US" sz="1350" kern="0">
                    <a:solidFill>
                      <a:sysClr val="windowText" lastClr="000000"/>
                    </a:solidFill>
                  </a:rPr>
                  <a:t>…</a:t>
                </a:r>
              </a:p>
            </p:txBody>
          </p:sp>
          <p:sp>
            <p:nvSpPr>
              <p:cNvPr id="296" name="Rectangle 181"/>
              <p:cNvSpPr>
                <a:spLocks noChangeArrowheads="1"/>
              </p:cNvSpPr>
              <p:nvPr/>
            </p:nvSpPr>
            <p:spPr bwMode="auto">
              <a:xfrm>
                <a:off x="2653" y="2387"/>
                <a:ext cx="680" cy="340"/>
              </a:xfrm>
              <a:prstGeom prst="rect">
                <a:avLst/>
              </a:prstGeom>
              <a:noFill/>
              <a:ln w="9525">
                <a:noFill/>
                <a:miter lim="800000"/>
                <a:headEnd/>
                <a:tailEnd/>
              </a:ln>
            </p:spPr>
            <p:txBody>
              <a:bodyPr wrap="none" anchor="ctr"/>
              <a:lstStyle/>
              <a:p>
                <a:pPr algn="ctr" defTabSz="685800" fontAlgn="auto">
                  <a:spcBef>
                    <a:spcPts val="0"/>
                  </a:spcBef>
                  <a:spcAft>
                    <a:spcPts val="0"/>
                  </a:spcAft>
                  <a:defRPr/>
                </a:pPr>
                <a:r>
                  <a:rPr lang="en-US" sz="1350" kern="0">
                    <a:solidFill>
                      <a:sysClr val="windowText" lastClr="000000"/>
                    </a:solidFill>
                  </a:rPr>
                  <a:t>…</a:t>
                </a:r>
              </a:p>
            </p:txBody>
          </p:sp>
          <p:sp>
            <p:nvSpPr>
              <p:cNvPr id="297" name="Line 182"/>
              <p:cNvSpPr>
                <a:spLocks noChangeShapeType="1"/>
              </p:cNvSpPr>
              <p:nvPr/>
            </p:nvSpPr>
            <p:spPr bwMode="auto">
              <a:xfrm>
                <a:off x="2653" y="2387"/>
                <a:ext cx="681" cy="0"/>
              </a:xfrm>
              <a:prstGeom prst="line">
                <a:avLst/>
              </a:prstGeom>
              <a:noFill/>
              <a:ln w="9525">
                <a:solidFill>
                  <a:srgbClr val="000000"/>
                </a:solidFill>
                <a:round/>
                <a:headEnd/>
                <a:tailEnd/>
              </a:ln>
            </p:spPr>
            <p:txBody>
              <a:bodyPr/>
              <a:lstStyle/>
              <a:p>
                <a:pPr defTabSz="685800" fontAlgn="auto">
                  <a:spcBef>
                    <a:spcPts val="0"/>
                  </a:spcBef>
                  <a:spcAft>
                    <a:spcPts val="0"/>
                  </a:spcAft>
                  <a:defRPr/>
                </a:pPr>
                <a:endParaRPr lang="en-US" sz="1350" kern="0">
                  <a:solidFill>
                    <a:sysClr val="windowText" lastClr="000000"/>
                  </a:solidFill>
                </a:endParaRPr>
              </a:p>
            </p:txBody>
          </p:sp>
        </p:grpSp>
        <p:sp>
          <p:nvSpPr>
            <p:cNvPr id="298" name="Rectangle 211"/>
            <p:cNvSpPr>
              <a:spLocks noChangeArrowheads="1"/>
            </p:cNvSpPr>
            <p:nvPr/>
          </p:nvSpPr>
          <p:spPr bwMode="auto">
            <a:xfrm>
              <a:off x="2951163" y="1571643"/>
              <a:ext cx="541337" cy="541338"/>
            </a:xfrm>
            <a:prstGeom prst="rect">
              <a:avLst/>
            </a:prstGeom>
            <a:solidFill>
              <a:srgbClr val="FF9900"/>
            </a:solidFill>
            <a:ln w="22225">
              <a:solidFill>
                <a:srgbClr val="993300"/>
              </a:solidFill>
              <a:miter lim="800000"/>
              <a:headEnd/>
              <a:tailEnd/>
            </a:ln>
          </p:spPr>
          <p:txBody>
            <a:bodyPr wrap="none" anchor="ctr"/>
            <a:lstStyle/>
            <a:p>
              <a:pPr algn="ctr" defTabSz="685800" fontAlgn="auto">
                <a:spcBef>
                  <a:spcPts val="0"/>
                </a:spcBef>
                <a:spcAft>
                  <a:spcPts val="0"/>
                </a:spcAft>
                <a:defRPr/>
              </a:pPr>
              <a:r>
                <a:rPr lang="en-US" sz="1350" kern="0">
                  <a:solidFill>
                    <a:sysClr val="windowText" lastClr="000000"/>
                  </a:solidFill>
                </a:rPr>
                <a:t>L</a:t>
              </a:r>
              <a:r>
                <a:rPr lang="en-US" sz="1350" kern="0" baseline="-25000">
                  <a:solidFill>
                    <a:sysClr val="windowText" lastClr="000000"/>
                  </a:solidFill>
                </a:rPr>
                <a:t>0</a:t>
              </a:r>
            </a:p>
          </p:txBody>
        </p:sp>
        <p:sp>
          <p:nvSpPr>
            <p:cNvPr id="299" name="Rectangle 212"/>
            <p:cNvSpPr>
              <a:spLocks noChangeArrowheads="1"/>
            </p:cNvSpPr>
            <p:nvPr/>
          </p:nvSpPr>
          <p:spPr bwMode="auto">
            <a:xfrm>
              <a:off x="3492500" y="1571643"/>
              <a:ext cx="541338" cy="541338"/>
            </a:xfrm>
            <a:prstGeom prst="rect">
              <a:avLst/>
            </a:prstGeom>
            <a:solidFill>
              <a:srgbClr val="FF9900"/>
            </a:solidFill>
            <a:ln w="22225">
              <a:solidFill>
                <a:srgbClr val="993300"/>
              </a:solidFill>
              <a:miter lim="800000"/>
              <a:headEnd/>
              <a:tailEnd/>
            </a:ln>
          </p:spPr>
          <p:txBody>
            <a:bodyPr wrap="none" anchor="ctr"/>
            <a:lstStyle/>
            <a:p>
              <a:pPr algn="ctr" defTabSz="685800" fontAlgn="auto">
                <a:spcBef>
                  <a:spcPts val="0"/>
                </a:spcBef>
                <a:spcAft>
                  <a:spcPts val="0"/>
                </a:spcAft>
                <a:defRPr/>
              </a:pPr>
              <a:r>
                <a:rPr lang="en-US" sz="1350" kern="0">
                  <a:solidFill>
                    <a:sysClr val="windowText" lastClr="000000"/>
                  </a:solidFill>
                </a:rPr>
                <a:t>L</a:t>
              </a:r>
              <a:r>
                <a:rPr lang="en-US" sz="1350" kern="0" baseline="-25000">
                  <a:solidFill>
                    <a:sysClr val="windowText" lastClr="000000"/>
                  </a:solidFill>
                </a:rPr>
                <a:t>1</a:t>
              </a:r>
            </a:p>
          </p:txBody>
        </p:sp>
        <p:sp>
          <p:nvSpPr>
            <p:cNvPr id="300" name="Rectangle 213"/>
            <p:cNvSpPr>
              <a:spLocks noChangeArrowheads="1"/>
            </p:cNvSpPr>
            <p:nvPr/>
          </p:nvSpPr>
          <p:spPr bwMode="auto">
            <a:xfrm>
              <a:off x="4032250" y="1571643"/>
              <a:ext cx="541338" cy="541338"/>
            </a:xfrm>
            <a:prstGeom prst="rect">
              <a:avLst/>
            </a:prstGeom>
            <a:solidFill>
              <a:srgbClr val="FF9900"/>
            </a:solidFill>
            <a:ln w="22225">
              <a:solidFill>
                <a:srgbClr val="993300"/>
              </a:solidFill>
              <a:miter lim="800000"/>
              <a:headEnd/>
              <a:tailEnd/>
            </a:ln>
          </p:spPr>
          <p:txBody>
            <a:bodyPr wrap="none" anchor="ctr"/>
            <a:lstStyle/>
            <a:p>
              <a:pPr algn="ctr" defTabSz="685800" fontAlgn="auto">
                <a:spcBef>
                  <a:spcPts val="0"/>
                </a:spcBef>
                <a:spcAft>
                  <a:spcPts val="0"/>
                </a:spcAft>
                <a:defRPr/>
              </a:pPr>
              <a:r>
                <a:rPr lang="en-US" sz="1350" kern="0">
                  <a:solidFill>
                    <a:sysClr val="windowText" lastClr="000000"/>
                  </a:solidFill>
                </a:rPr>
                <a:t>L</a:t>
              </a:r>
              <a:r>
                <a:rPr lang="en-US" sz="1350" kern="0" baseline="-25000">
                  <a:solidFill>
                    <a:sysClr val="windowText" lastClr="000000"/>
                  </a:solidFill>
                </a:rPr>
                <a:t>2</a:t>
              </a:r>
            </a:p>
          </p:txBody>
        </p:sp>
        <p:sp>
          <p:nvSpPr>
            <p:cNvPr id="301" name="Rectangle 219"/>
            <p:cNvSpPr>
              <a:spLocks noChangeArrowheads="1"/>
            </p:cNvSpPr>
            <p:nvPr/>
          </p:nvSpPr>
          <p:spPr bwMode="auto">
            <a:xfrm>
              <a:off x="4572000" y="1571643"/>
              <a:ext cx="541338" cy="541338"/>
            </a:xfrm>
            <a:prstGeom prst="rect">
              <a:avLst/>
            </a:prstGeom>
            <a:solidFill>
              <a:srgbClr val="FF9900"/>
            </a:solidFill>
            <a:ln w="22225">
              <a:solidFill>
                <a:srgbClr val="993300"/>
              </a:solidFill>
              <a:miter lim="800000"/>
              <a:headEnd/>
              <a:tailEnd/>
            </a:ln>
          </p:spPr>
          <p:txBody>
            <a:bodyPr wrap="none" anchor="ctr"/>
            <a:lstStyle/>
            <a:p>
              <a:pPr algn="ctr" defTabSz="685800" fontAlgn="auto">
                <a:spcBef>
                  <a:spcPts val="0"/>
                </a:spcBef>
                <a:spcAft>
                  <a:spcPts val="0"/>
                </a:spcAft>
                <a:defRPr/>
              </a:pPr>
              <a:r>
                <a:rPr lang="en-US" sz="1350" kern="0">
                  <a:solidFill>
                    <a:sysClr val="windowText" lastClr="000000"/>
                  </a:solidFill>
                </a:rPr>
                <a:t>L</a:t>
              </a:r>
              <a:r>
                <a:rPr lang="en-US" sz="1350" kern="0" baseline="-25000">
                  <a:solidFill>
                    <a:sysClr val="windowText" lastClr="000000"/>
                  </a:solidFill>
                </a:rPr>
                <a:t>3</a:t>
              </a:r>
              <a:endParaRPr lang="en-US" sz="1350" kern="0">
                <a:solidFill>
                  <a:sysClr val="windowText" lastClr="000000"/>
                </a:solidFill>
              </a:endParaRPr>
            </a:p>
          </p:txBody>
        </p:sp>
        <p:sp>
          <p:nvSpPr>
            <p:cNvPr id="302" name="Rectangle 220"/>
            <p:cNvSpPr>
              <a:spLocks noChangeArrowheads="1"/>
            </p:cNvSpPr>
            <p:nvPr/>
          </p:nvSpPr>
          <p:spPr bwMode="auto">
            <a:xfrm>
              <a:off x="5111750" y="1571643"/>
              <a:ext cx="541338" cy="541338"/>
            </a:xfrm>
            <a:prstGeom prst="rect">
              <a:avLst/>
            </a:prstGeom>
            <a:solidFill>
              <a:srgbClr val="FF9900"/>
            </a:solidFill>
            <a:ln w="22225">
              <a:solidFill>
                <a:srgbClr val="993300"/>
              </a:solidFill>
              <a:miter lim="800000"/>
              <a:headEnd/>
              <a:tailEnd/>
            </a:ln>
          </p:spPr>
          <p:txBody>
            <a:bodyPr wrap="none" anchor="ctr"/>
            <a:lstStyle/>
            <a:p>
              <a:pPr algn="ctr" defTabSz="685800" fontAlgn="auto">
                <a:spcBef>
                  <a:spcPts val="0"/>
                </a:spcBef>
                <a:spcAft>
                  <a:spcPts val="0"/>
                </a:spcAft>
                <a:defRPr/>
              </a:pPr>
              <a:r>
                <a:rPr lang="en-US" sz="1350" kern="0">
                  <a:solidFill>
                    <a:sysClr val="windowText" lastClr="000000"/>
                  </a:solidFill>
                </a:rPr>
                <a:t>L</a:t>
              </a:r>
              <a:r>
                <a:rPr lang="en-US" sz="1350" kern="0" baseline="-25000">
                  <a:solidFill>
                    <a:sysClr val="windowText" lastClr="000000"/>
                  </a:solidFill>
                </a:rPr>
                <a:t>4</a:t>
              </a:r>
              <a:endParaRPr lang="en-US" sz="1350" kern="0">
                <a:solidFill>
                  <a:sysClr val="windowText" lastClr="000000"/>
                </a:solidFill>
              </a:endParaRPr>
            </a:p>
          </p:txBody>
        </p:sp>
        <p:sp>
          <p:nvSpPr>
            <p:cNvPr id="303" name="Rectangle 221"/>
            <p:cNvSpPr>
              <a:spLocks noChangeArrowheads="1"/>
            </p:cNvSpPr>
            <p:nvPr/>
          </p:nvSpPr>
          <p:spPr bwMode="auto">
            <a:xfrm>
              <a:off x="5651500" y="1571643"/>
              <a:ext cx="541338" cy="541338"/>
            </a:xfrm>
            <a:prstGeom prst="rect">
              <a:avLst/>
            </a:prstGeom>
            <a:solidFill>
              <a:srgbClr val="FF9900"/>
            </a:solidFill>
            <a:ln w="22225">
              <a:solidFill>
                <a:srgbClr val="993300"/>
              </a:solidFill>
              <a:miter lim="800000"/>
              <a:headEnd/>
              <a:tailEnd/>
            </a:ln>
          </p:spPr>
          <p:txBody>
            <a:bodyPr wrap="none" anchor="ctr"/>
            <a:lstStyle/>
            <a:p>
              <a:pPr algn="ctr" defTabSz="685800" fontAlgn="auto">
                <a:spcBef>
                  <a:spcPts val="0"/>
                </a:spcBef>
                <a:spcAft>
                  <a:spcPts val="0"/>
                </a:spcAft>
                <a:defRPr/>
              </a:pPr>
              <a:r>
                <a:rPr lang="en-US" sz="1350" kern="0">
                  <a:solidFill>
                    <a:sysClr val="windowText" lastClr="000000"/>
                  </a:solidFill>
                </a:rPr>
                <a:t>L</a:t>
              </a:r>
              <a:r>
                <a:rPr lang="en-US" sz="1350" kern="0" baseline="-25000">
                  <a:solidFill>
                    <a:sysClr val="windowText" lastClr="000000"/>
                  </a:solidFill>
                </a:rPr>
                <a:t>5</a:t>
              </a:r>
              <a:endParaRPr lang="en-US" sz="1350" kern="0">
                <a:solidFill>
                  <a:sysClr val="windowText" lastClr="000000"/>
                </a:solidFill>
              </a:endParaRPr>
            </a:p>
          </p:txBody>
        </p:sp>
        <p:sp>
          <p:nvSpPr>
            <p:cNvPr id="304" name="Line 232"/>
            <p:cNvSpPr>
              <a:spLocks noChangeShapeType="1"/>
            </p:cNvSpPr>
            <p:nvPr/>
          </p:nvSpPr>
          <p:spPr bwMode="auto">
            <a:xfrm flipH="1" flipV="1">
              <a:off x="2951163" y="3192481"/>
              <a:ext cx="285750" cy="720725"/>
            </a:xfrm>
            <a:prstGeom prst="line">
              <a:avLst/>
            </a:prstGeom>
            <a:noFill/>
            <a:ln w="28575">
              <a:solidFill>
                <a:srgbClr val="003366"/>
              </a:solidFill>
              <a:round/>
              <a:headEnd/>
              <a:tailEnd type="triangle" w="lg" len="med"/>
            </a:ln>
          </p:spPr>
          <p:txBody>
            <a:bodyPr/>
            <a:lstStyle/>
            <a:p>
              <a:pPr defTabSz="685800" fontAlgn="auto">
                <a:spcBef>
                  <a:spcPts val="0"/>
                </a:spcBef>
                <a:spcAft>
                  <a:spcPts val="0"/>
                </a:spcAft>
                <a:defRPr/>
              </a:pPr>
              <a:endParaRPr lang="en-US" sz="1350" kern="0">
                <a:solidFill>
                  <a:sysClr val="windowText" lastClr="000000"/>
                </a:solidFill>
              </a:endParaRPr>
            </a:p>
          </p:txBody>
        </p:sp>
        <p:sp>
          <p:nvSpPr>
            <p:cNvPr id="305" name="Line 233"/>
            <p:cNvSpPr>
              <a:spLocks noChangeShapeType="1"/>
            </p:cNvSpPr>
            <p:nvPr/>
          </p:nvSpPr>
          <p:spPr bwMode="auto">
            <a:xfrm flipH="1" flipV="1">
              <a:off x="3492500" y="3192481"/>
              <a:ext cx="269875" cy="720725"/>
            </a:xfrm>
            <a:prstGeom prst="line">
              <a:avLst/>
            </a:prstGeom>
            <a:noFill/>
            <a:ln w="28575">
              <a:solidFill>
                <a:srgbClr val="003366"/>
              </a:solidFill>
              <a:round/>
              <a:headEnd/>
              <a:tailEnd type="triangle" w="lg" len="med"/>
            </a:ln>
          </p:spPr>
          <p:txBody>
            <a:bodyPr/>
            <a:lstStyle/>
            <a:p>
              <a:pPr defTabSz="685800" fontAlgn="auto">
                <a:spcBef>
                  <a:spcPts val="0"/>
                </a:spcBef>
                <a:spcAft>
                  <a:spcPts val="0"/>
                </a:spcAft>
                <a:defRPr/>
              </a:pPr>
              <a:endParaRPr lang="en-US" sz="1350" kern="0">
                <a:solidFill>
                  <a:sysClr val="windowText" lastClr="000000"/>
                </a:solidFill>
              </a:endParaRPr>
            </a:p>
          </p:txBody>
        </p:sp>
        <p:sp>
          <p:nvSpPr>
            <p:cNvPr id="306" name="Line 236"/>
            <p:cNvSpPr>
              <a:spLocks noChangeShapeType="1"/>
            </p:cNvSpPr>
            <p:nvPr/>
          </p:nvSpPr>
          <p:spPr bwMode="auto">
            <a:xfrm flipV="1">
              <a:off x="4325938" y="3192481"/>
              <a:ext cx="785812" cy="720725"/>
            </a:xfrm>
            <a:prstGeom prst="line">
              <a:avLst/>
            </a:prstGeom>
            <a:noFill/>
            <a:ln w="28575">
              <a:solidFill>
                <a:srgbClr val="003366"/>
              </a:solidFill>
              <a:round/>
              <a:headEnd/>
              <a:tailEnd type="triangle" w="lg" len="med"/>
            </a:ln>
          </p:spPr>
          <p:txBody>
            <a:bodyPr/>
            <a:lstStyle/>
            <a:p>
              <a:pPr defTabSz="685800" fontAlgn="auto">
                <a:spcBef>
                  <a:spcPts val="0"/>
                </a:spcBef>
                <a:spcAft>
                  <a:spcPts val="0"/>
                </a:spcAft>
                <a:defRPr/>
              </a:pPr>
              <a:endParaRPr lang="en-US" sz="1350" kern="0">
                <a:solidFill>
                  <a:sysClr val="windowText" lastClr="000000"/>
                </a:solidFill>
              </a:endParaRPr>
            </a:p>
          </p:txBody>
        </p:sp>
        <p:sp>
          <p:nvSpPr>
            <p:cNvPr id="307" name="Line 237"/>
            <p:cNvSpPr>
              <a:spLocks noChangeShapeType="1"/>
            </p:cNvSpPr>
            <p:nvPr/>
          </p:nvSpPr>
          <p:spPr bwMode="auto">
            <a:xfrm flipV="1">
              <a:off x="4827588" y="3192481"/>
              <a:ext cx="1905000" cy="720725"/>
            </a:xfrm>
            <a:prstGeom prst="line">
              <a:avLst/>
            </a:prstGeom>
            <a:noFill/>
            <a:ln w="28575">
              <a:solidFill>
                <a:srgbClr val="003366"/>
              </a:solidFill>
              <a:round/>
              <a:headEnd/>
              <a:tailEnd type="triangle" w="lg" len="med"/>
            </a:ln>
          </p:spPr>
          <p:txBody>
            <a:bodyPr/>
            <a:lstStyle/>
            <a:p>
              <a:pPr defTabSz="685800" fontAlgn="auto">
                <a:spcBef>
                  <a:spcPts val="0"/>
                </a:spcBef>
                <a:spcAft>
                  <a:spcPts val="0"/>
                </a:spcAft>
                <a:defRPr/>
              </a:pPr>
              <a:endParaRPr lang="en-US" sz="1350" kern="0">
                <a:solidFill>
                  <a:sysClr val="windowText" lastClr="000000"/>
                </a:solidFill>
              </a:endParaRPr>
            </a:p>
          </p:txBody>
        </p:sp>
        <p:sp>
          <p:nvSpPr>
            <p:cNvPr id="308" name="Line 239"/>
            <p:cNvSpPr>
              <a:spLocks noChangeShapeType="1"/>
            </p:cNvSpPr>
            <p:nvPr/>
          </p:nvSpPr>
          <p:spPr bwMode="auto">
            <a:xfrm flipH="1" flipV="1">
              <a:off x="2951163" y="2112981"/>
              <a:ext cx="295275" cy="539750"/>
            </a:xfrm>
            <a:prstGeom prst="line">
              <a:avLst/>
            </a:prstGeom>
            <a:noFill/>
            <a:ln w="28575">
              <a:solidFill>
                <a:srgbClr val="003366"/>
              </a:solidFill>
              <a:round/>
              <a:headEnd/>
              <a:tailEnd type="triangle" w="lg" len="med"/>
            </a:ln>
          </p:spPr>
          <p:txBody>
            <a:bodyPr/>
            <a:lstStyle/>
            <a:p>
              <a:pPr defTabSz="685800" fontAlgn="auto">
                <a:spcBef>
                  <a:spcPts val="0"/>
                </a:spcBef>
                <a:spcAft>
                  <a:spcPts val="0"/>
                </a:spcAft>
                <a:defRPr/>
              </a:pPr>
              <a:endParaRPr lang="en-US" sz="1350" kern="0">
                <a:solidFill>
                  <a:sysClr val="windowText" lastClr="000000"/>
                </a:solidFill>
              </a:endParaRPr>
            </a:p>
          </p:txBody>
        </p:sp>
        <p:sp>
          <p:nvSpPr>
            <p:cNvPr id="309" name="Line 240"/>
            <p:cNvSpPr>
              <a:spLocks noChangeShapeType="1"/>
            </p:cNvSpPr>
            <p:nvPr/>
          </p:nvSpPr>
          <p:spPr bwMode="auto">
            <a:xfrm flipH="1" flipV="1">
              <a:off x="2951163" y="2112981"/>
              <a:ext cx="720725" cy="539750"/>
            </a:xfrm>
            <a:prstGeom prst="line">
              <a:avLst/>
            </a:prstGeom>
            <a:noFill/>
            <a:ln w="28575">
              <a:solidFill>
                <a:srgbClr val="003366"/>
              </a:solidFill>
              <a:round/>
              <a:headEnd/>
              <a:tailEnd type="triangle" w="lg" len="med"/>
            </a:ln>
          </p:spPr>
          <p:txBody>
            <a:bodyPr/>
            <a:lstStyle/>
            <a:p>
              <a:pPr defTabSz="685800" fontAlgn="auto">
                <a:spcBef>
                  <a:spcPts val="0"/>
                </a:spcBef>
                <a:spcAft>
                  <a:spcPts val="0"/>
                </a:spcAft>
                <a:defRPr/>
              </a:pPr>
              <a:endParaRPr lang="en-US" sz="1350" kern="0">
                <a:solidFill>
                  <a:sysClr val="windowText" lastClr="000000"/>
                </a:solidFill>
              </a:endParaRPr>
            </a:p>
          </p:txBody>
        </p:sp>
        <p:sp>
          <p:nvSpPr>
            <p:cNvPr id="310" name="Line 241"/>
            <p:cNvSpPr>
              <a:spLocks noChangeShapeType="1"/>
            </p:cNvSpPr>
            <p:nvPr/>
          </p:nvSpPr>
          <p:spPr bwMode="auto">
            <a:xfrm flipV="1">
              <a:off x="4211638" y="2112981"/>
              <a:ext cx="1981200" cy="539750"/>
            </a:xfrm>
            <a:prstGeom prst="line">
              <a:avLst/>
            </a:prstGeom>
            <a:noFill/>
            <a:ln w="28575">
              <a:solidFill>
                <a:srgbClr val="003366"/>
              </a:solidFill>
              <a:round/>
              <a:headEnd/>
              <a:tailEnd type="triangle" w="lg" len="med"/>
            </a:ln>
          </p:spPr>
          <p:txBody>
            <a:bodyPr/>
            <a:lstStyle/>
            <a:p>
              <a:pPr defTabSz="685800" fontAlgn="auto">
                <a:spcBef>
                  <a:spcPts val="0"/>
                </a:spcBef>
                <a:spcAft>
                  <a:spcPts val="0"/>
                </a:spcAft>
                <a:defRPr/>
              </a:pPr>
              <a:endParaRPr lang="en-US" sz="1350" kern="0">
                <a:solidFill>
                  <a:sysClr val="windowText" lastClr="000000"/>
                </a:solidFill>
              </a:endParaRPr>
            </a:p>
          </p:txBody>
        </p:sp>
        <p:sp>
          <p:nvSpPr>
            <p:cNvPr id="311" name="Line 242"/>
            <p:cNvSpPr>
              <a:spLocks noChangeShapeType="1"/>
            </p:cNvSpPr>
            <p:nvPr/>
          </p:nvSpPr>
          <p:spPr bwMode="auto">
            <a:xfrm flipH="1" flipV="1">
              <a:off x="4751388" y="2112981"/>
              <a:ext cx="0" cy="539750"/>
            </a:xfrm>
            <a:prstGeom prst="line">
              <a:avLst/>
            </a:prstGeom>
            <a:noFill/>
            <a:ln w="28575">
              <a:solidFill>
                <a:srgbClr val="003366"/>
              </a:solidFill>
              <a:round/>
              <a:headEnd/>
              <a:tailEnd type="triangle" w="lg" len="med"/>
            </a:ln>
          </p:spPr>
          <p:txBody>
            <a:bodyPr/>
            <a:lstStyle/>
            <a:p>
              <a:pPr defTabSz="685800" fontAlgn="auto">
                <a:spcBef>
                  <a:spcPts val="0"/>
                </a:spcBef>
                <a:spcAft>
                  <a:spcPts val="0"/>
                </a:spcAft>
                <a:defRPr/>
              </a:pPr>
              <a:endParaRPr lang="en-US" sz="1350" kern="0">
                <a:solidFill>
                  <a:sysClr val="windowText" lastClr="000000"/>
                </a:solidFill>
              </a:endParaRPr>
            </a:p>
          </p:txBody>
        </p:sp>
        <p:sp>
          <p:nvSpPr>
            <p:cNvPr id="312" name="Line 243"/>
            <p:cNvSpPr>
              <a:spLocks noChangeShapeType="1"/>
            </p:cNvSpPr>
            <p:nvPr/>
          </p:nvSpPr>
          <p:spPr bwMode="auto">
            <a:xfrm flipH="1" flipV="1">
              <a:off x="3132138" y="2112981"/>
              <a:ext cx="2160587" cy="539750"/>
            </a:xfrm>
            <a:prstGeom prst="line">
              <a:avLst/>
            </a:prstGeom>
            <a:noFill/>
            <a:ln w="28575">
              <a:solidFill>
                <a:srgbClr val="003366"/>
              </a:solidFill>
              <a:round/>
              <a:headEnd/>
              <a:tailEnd type="triangle" w="lg" len="med"/>
            </a:ln>
          </p:spPr>
          <p:txBody>
            <a:bodyPr/>
            <a:lstStyle/>
            <a:p>
              <a:pPr defTabSz="685800" fontAlgn="auto">
                <a:spcBef>
                  <a:spcPts val="0"/>
                </a:spcBef>
                <a:spcAft>
                  <a:spcPts val="0"/>
                </a:spcAft>
                <a:defRPr/>
              </a:pPr>
              <a:endParaRPr lang="en-US" sz="1350" kern="0">
                <a:solidFill>
                  <a:sysClr val="windowText" lastClr="000000"/>
                </a:solidFill>
              </a:endParaRPr>
            </a:p>
          </p:txBody>
        </p:sp>
        <p:sp>
          <p:nvSpPr>
            <p:cNvPr id="313" name="Line 244"/>
            <p:cNvSpPr>
              <a:spLocks noChangeShapeType="1"/>
            </p:cNvSpPr>
            <p:nvPr/>
          </p:nvSpPr>
          <p:spPr bwMode="auto">
            <a:xfrm flipV="1">
              <a:off x="5832475" y="2112981"/>
              <a:ext cx="539750" cy="539750"/>
            </a:xfrm>
            <a:prstGeom prst="line">
              <a:avLst/>
            </a:prstGeom>
            <a:noFill/>
            <a:ln w="28575">
              <a:solidFill>
                <a:srgbClr val="003366"/>
              </a:solidFill>
              <a:round/>
              <a:headEnd/>
              <a:tailEnd type="triangle" w="lg" len="med"/>
            </a:ln>
          </p:spPr>
          <p:txBody>
            <a:bodyPr/>
            <a:lstStyle/>
            <a:p>
              <a:pPr defTabSz="685800" fontAlgn="auto">
                <a:spcBef>
                  <a:spcPts val="0"/>
                </a:spcBef>
                <a:spcAft>
                  <a:spcPts val="0"/>
                </a:spcAft>
                <a:defRPr/>
              </a:pPr>
              <a:endParaRPr lang="en-US" sz="1350" kern="0">
                <a:solidFill>
                  <a:sysClr val="windowText" lastClr="000000"/>
                </a:solidFill>
              </a:endParaRPr>
            </a:p>
          </p:txBody>
        </p:sp>
        <p:sp>
          <p:nvSpPr>
            <p:cNvPr id="314" name="Line 245"/>
            <p:cNvSpPr>
              <a:spLocks noChangeShapeType="1"/>
            </p:cNvSpPr>
            <p:nvPr/>
          </p:nvSpPr>
          <p:spPr bwMode="auto">
            <a:xfrm flipH="1" flipV="1">
              <a:off x="5292725" y="2112981"/>
              <a:ext cx="1014413" cy="539750"/>
            </a:xfrm>
            <a:prstGeom prst="line">
              <a:avLst/>
            </a:prstGeom>
            <a:noFill/>
            <a:ln w="28575">
              <a:solidFill>
                <a:srgbClr val="003366"/>
              </a:solidFill>
              <a:round/>
              <a:headEnd/>
              <a:tailEnd type="triangle" w="lg" len="med"/>
            </a:ln>
          </p:spPr>
          <p:txBody>
            <a:bodyPr/>
            <a:lstStyle/>
            <a:p>
              <a:pPr defTabSz="685800" fontAlgn="auto">
                <a:spcBef>
                  <a:spcPts val="0"/>
                </a:spcBef>
                <a:spcAft>
                  <a:spcPts val="0"/>
                </a:spcAft>
                <a:defRPr/>
              </a:pPr>
              <a:endParaRPr lang="en-US" sz="1350" kern="0">
                <a:solidFill>
                  <a:sysClr val="windowText" lastClr="000000"/>
                </a:solidFill>
              </a:endParaRPr>
            </a:p>
          </p:txBody>
        </p:sp>
        <p:sp>
          <p:nvSpPr>
            <p:cNvPr id="315" name="Line 246"/>
            <p:cNvSpPr>
              <a:spLocks noChangeShapeType="1"/>
            </p:cNvSpPr>
            <p:nvPr/>
          </p:nvSpPr>
          <p:spPr bwMode="auto">
            <a:xfrm flipH="1" flipV="1">
              <a:off x="5472113" y="2112981"/>
              <a:ext cx="1439862" cy="539750"/>
            </a:xfrm>
            <a:prstGeom prst="line">
              <a:avLst/>
            </a:prstGeom>
            <a:noFill/>
            <a:ln w="28575">
              <a:solidFill>
                <a:srgbClr val="003366"/>
              </a:solidFill>
              <a:round/>
              <a:headEnd/>
              <a:tailEnd type="triangle" w="lg" len="med"/>
            </a:ln>
          </p:spPr>
          <p:txBody>
            <a:bodyPr/>
            <a:lstStyle/>
            <a:p>
              <a:pPr defTabSz="685800" fontAlgn="auto">
                <a:spcBef>
                  <a:spcPts val="0"/>
                </a:spcBef>
                <a:spcAft>
                  <a:spcPts val="0"/>
                </a:spcAft>
                <a:defRPr/>
              </a:pPr>
              <a:endParaRPr lang="en-US" sz="1350" kern="0">
                <a:solidFill>
                  <a:sysClr val="windowText" lastClr="000000"/>
                </a:solidFill>
              </a:endParaRPr>
            </a:p>
          </p:txBody>
        </p:sp>
        <p:sp>
          <p:nvSpPr>
            <p:cNvPr id="316" name="Line 247"/>
            <p:cNvSpPr>
              <a:spLocks noChangeShapeType="1"/>
            </p:cNvSpPr>
            <p:nvPr/>
          </p:nvSpPr>
          <p:spPr bwMode="auto">
            <a:xfrm flipH="1" flipV="1">
              <a:off x="7272338" y="2652731"/>
              <a:ext cx="360362" cy="0"/>
            </a:xfrm>
            <a:prstGeom prst="line">
              <a:avLst/>
            </a:prstGeom>
            <a:noFill/>
            <a:ln w="22225">
              <a:solidFill>
                <a:srgbClr val="008080"/>
              </a:solidFill>
              <a:round/>
              <a:headEnd/>
              <a:tailEnd/>
            </a:ln>
          </p:spPr>
          <p:txBody>
            <a:bodyPr/>
            <a:lstStyle/>
            <a:p>
              <a:pPr defTabSz="685800" fontAlgn="auto">
                <a:spcBef>
                  <a:spcPts val="0"/>
                </a:spcBef>
                <a:spcAft>
                  <a:spcPts val="0"/>
                </a:spcAft>
                <a:defRPr/>
              </a:pPr>
              <a:endParaRPr lang="en-US" sz="1350" kern="0">
                <a:solidFill>
                  <a:sysClr val="windowText" lastClr="000000"/>
                </a:solidFill>
              </a:endParaRPr>
            </a:p>
          </p:txBody>
        </p:sp>
        <p:sp>
          <p:nvSpPr>
            <p:cNvPr id="317" name="Line 248"/>
            <p:cNvSpPr>
              <a:spLocks noChangeShapeType="1"/>
            </p:cNvSpPr>
            <p:nvPr/>
          </p:nvSpPr>
          <p:spPr bwMode="auto">
            <a:xfrm flipH="1" flipV="1">
              <a:off x="7272338" y="3192481"/>
              <a:ext cx="360362" cy="0"/>
            </a:xfrm>
            <a:prstGeom prst="line">
              <a:avLst/>
            </a:prstGeom>
            <a:noFill/>
            <a:ln w="22225">
              <a:solidFill>
                <a:srgbClr val="008080"/>
              </a:solidFill>
              <a:round/>
              <a:headEnd/>
              <a:tailEnd/>
            </a:ln>
          </p:spPr>
          <p:txBody>
            <a:bodyPr/>
            <a:lstStyle/>
            <a:p>
              <a:pPr defTabSz="685800" fontAlgn="auto">
                <a:spcBef>
                  <a:spcPts val="0"/>
                </a:spcBef>
                <a:spcAft>
                  <a:spcPts val="0"/>
                </a:spcAft>
                <a:defRPr/>
              </a:pPr>
              <a:endParaRPr lang="en-US" sz="1350" kern="0">
                <a:solidFill>
                  <a:sysClr val="windowText" lastClr="000000"/>
                </a:solidFill>
              </a:endParaRPr>
            </a:p>
          </p:txBody>
        </p:sp>
        <p:sp>
          <p:nvSpPr>
            <p:cNvPr id="318" name="Rectangle 249"/>
            <p:cNvSpPr>
              <a:spLocks noChangeArrowheads="1"/>
            </p:cNvSpPr>
            <p:nvPr/>
          </p:nvSpPr>
          <p:spPr bwMode="auto">
            <a:xfrm>
              <a:off x="6732588" y="1571643"/>
              <a:ext cx="541337" cy="541338"/>
            </a:xfrm>
            <a:prstGeom prst="rect">
              <a:avLst/>
            </a:prstGeom>
            <a:gradFill rotWithShape="1">
              <a:gsLst>
                <a:gs pos="0">
                  <a:srgbClr val="FF9900"/>
                </a:gs>
                <a:gs pos="100000">
                  <a:schemeClr val="tx1"/>
                </a:gs>
              </a:gsLst>
              <a:lin ang="0" scaled="1"/>
            </a:gradFill>
            <a:ln w="22225">
              <a:noFill/>
              <a:miter lim="800000"/>
              <a:headEnd/>
              <a:tailEnd/>
            </a:ln>
          </p:spPr>
          <p:txBody>
            <a:bodyPr wrap="none" anchor="ctr"/>
            <a:lstStyle/>
            <a:p>
              <a:pPr algn="ctr" defTabSz="685800" fontAlgn="auto">
                <a:spcBef>
                  <a:spcPts val="0"/>
                </a:spcBef>
                <a:spcAft>
                  <a:spcPts val="0"/>
                </a:spcAft>
                <a:defRPr/>
              </a:pPr>
              <a:r>
                <a:rPr lang="en-US" sz="1350" kern="0" dirty="0">
                  <a:solidFill>
                    <a:sysClr val="windowText" lastClr="000000"/>
                  </a:solidFill>
                </a:rPr>
                <a:t>…</a:t>
              </a:r>
            </a:p>
          </p:txBody>
        </p:sp>
        <p:sp>
          <p:nvSpPr>
            <p:cNvPr id="319" name="Line 250"/>
            <p:cNvSpPr>
              <a:spLocks noChangeShapeType="1"/>
            </p:cNvSpPr>
            <p:nvPr/>
          </p:nvSpPr>
          <p:spPr bwMode="auto">
            <a:xfrm flipH="1" flipV="1">
              <a:off x="6732588" y="1573231"/>
              <a:ext cx="360362" cy="0"/>
            </a:xfrm>
            <a:prstGeom prst="line">
              <a:avLst/>
            </a:prstGeom>
            <a:noFill/>
            <a:ln w="22225">
              <a:solidFill>
                <a:srgbClr val="993300"/>
              </a:solidFill>
              <a:round/>
              <a:headEnd/>
              <a:tailEnd/>
            </a:ln>
          </p:spPr>
          <p:txBody>
            <a:bodyPr/>
            <a:lstStyle/>
            <a:p>
              <a:pPr defTabSz="685800" fontAlgn="auto">
                <a:spcBef>
                  <a:spcPts val="0"/>
                </a:spcBef>
                <a:spcAft>
                  <a:spcPts val="0"/>
                </a:spcAft>
                <a:defRPr/>
              </a:pPr>
              <a:endParaRPr lang="en-US" sz="1350" kern="0">
                <a:solidFill>
                  <a:sysClr val="windowText" lastClr="000000"/>
                </a:solidFill>
              </a:endParaRPr>
            </a:p>
          </p:txBody>
        </p:sp>
        <p:sp>
          <p:nvSpPr>
            <p:cNvPr id="320" name="Line 251"/>
            <p:cNvSpPr>
              <a:spLocks noChangeShapeType="1"/>
            </p:cNvSpPr>
            <p:nvPr/>
          </p:nvSpPr>
          <p:spPr bwMode="auto">
            <a:xfrm flipH="1" flipV="1">
              <a:off x="6732588" y="2112981"/>
              <a:ext cx="360362" cy="0"/>
            </a:xfrm>
            <a:prstGeom prst="line">
              <a:avLst/>
            </a:prstGeom>
            <a:noFill/>
            <a:ln w="22225">
              <a:solidFill>
                <a:srgbClr val="993300"/>
              </a:solidFill>
              <a:round/>
              <a:headEnd/>
              <a:tailEnd/>
            </a:ln>
          </p:spPr>
          <p:txBody>
            <a:bodyPr/>
            <a:lstStyle/>
            <a:p>
              <a:pPr defTabSz="685800" fontAlgn="auto">
                <a:spcBef>
                  <a:spcPts val="0"/>
                </a:spcBef>
                <a:spcAft>
                  <a:spcPts val="0"/>
                </a:spcAft>
                <a:defRPr/>
              </a:pPr>
              <a:endParaRPr lang="en-US" sz="1350" kern="0">
                <a:solidFill>
                  <a:sysClr val="windowText" lastClr="000000"/>
                </a:solidFill>
              </a:endParaRPr>
            </a:p>
          </p:txBody>
        </p:sp>
        <p:sp>
          <p:nvSpPr>
            <p:cNvPr id="321" name="Rectangle 222"/>
            <p:cNvSpPr>
              <a:spLocks noChangeArrowheads="1"/>
            </p:cNvSpPr>
            <p:nvPr/>
          </p:nvSpPr>
          <p:spPr bwMode="auto">
            <a:xfrm>
              <a:off x="6192838" y="1571643"/>
              <a:ext cx="541337" cy="541338"/>
            </a:xfrm>
            <a:prstGeom prst="rect">
              <a:avLst/>
            </a:prstGeom>
            <a:solidFill>
              <a:srgbClr val="FF9900"/>
            </a:solidFill>
            <a:ln w="22225">
              <a:solidFill>
                <a:srgbClr val="993300"/>
              </a:solidFill>
              <a:miter lim="800000"/>
              <a:headEnd/>
              <a:tailEnd/>
            </a:ln>
          </p:spPr>
          <p:txBody>
            <a:bodyPr wrap="none" anchor="ctr"/>
            <a:lstStyle/>
            <a:p>
              <a:pPr algn="ctr" defTabSz="685800" fontAlgn="auto">
                <a:spcBef>
                  <a:spcPts val="0"/>
                </a:spcBef>
                <a:spcAft>
                  <a:spcPts val="0"/>
                </a:spcAft>
                <a:defRPr/>
              </a:pPr>
              <a:r>
                <a:rPr lang="en-US" sz="1350" kern="0">
                  <a:solidFill>
                    <a:sysClr val="windowText" lastClr="000000"/>
                  </a:solidFill>
                </a:rPr>
                <a:t>L</a:t>
              </a:r>
              <a:r>
                <a:rPr lang="en-US" sz="1350" kern="0" baseline="-25000">
                  <a:solidFill>
                    <a:sysClr val="windowText" lastClr="000000"/>
                  </a:solidFill>
                </a:rPr>
                <a:t>6</a:t>
              </a:r>
              <a:endParaRPr lang="en-US" sz="1350" kern="0">
                <a:solidFill>
                  <a:sysClr val="windowText" lastClr="000000"/>
                </a:solidFill>
              </a:endParaRPr>
            </a:p>
          </p:txBody>
        </p:sp>
        <p:sp>
          <p:nvSpPr>
            <p:cNvPr id="322" name="Rectangle 114"/>
            <p:cNvSpPr>
              <a:spLocks noChangeArrowheads="1"/>
            </p:cNvSpPr>
            <p:nvPr/>
          </p:nvSpPr>
          <p:spPr bwMode="auto">
            <a:xfrm>
              <a:off x="6732588" y="2651143"/>
              <a:ext cx="541337" cy="541338"/>
            </a:xfrm>
            <a:prstGeom prst="rect">
              <a:avLst/>
            </a:prstGeom>
            <a:solidFill>
              <a:srgbClr val="99CC00"/>
            </a:solidFill>
            <a:ln w="22225">
              <a:solidFill>
                <a:srgbClr val="808000"/>
              </a:solidFill>
              <a:miter lim="800000"/>
              <a:headEnd/>
              <a:tailEnd/>
            </a:ln>
          </p:spPr>
          <p:txBody>
            <a:bodyPr wrap="none" anchor="ctr"/>
            <a:lstStyle/>
            <a:p>
              <a:pPr algn="ctr" defTabSz="685800" fontAlgn="auto">
                <a:spcBef>
                  <a:spcPts val="0"/>
                </a:spcBef>
                <a:spcAft>
                  <a:spcPts val="0"/>
                </a:spcAft>
                <a:defRPr/>
              </a:pPr>
              <a:r>
                <a:rPr lang="en-US" sz="1350" kern="0">
                  <a:solidFill>
                    <a:sysClr val="windowText" lastClr="000000"/>
                  </a:solidFill>
                </a:rPr>
                <a:t>4</a:t>
              </a:r>
            </a:p>
          </p:txBody>
        </p:sp>
        <p:sp>
          <p:nvSpPr>
            <p:cNvPr id="323" name="Line 99"/>
            <p:cNvSpPr>
              <a:spLocks noChangeShapeType="1"/>
            </p:cNvSpPr>
            <p:nvPr/>
          </p:nvSpPr>
          <p:spPr bwMode="auto">
            <a:xfrm flipH="1">
              <a:off x="2951163" y="4452956"/>
              <a:ext cx="0" cy="1439862"/>
            </a:xfrm>
            <a:prstGeom prst="line">
              <a:avLst/>
            </a:prstGeom>
            <a:noFill/>
            <a:ln w="38100">
              <a:solidFill>
                <a:srgbClr val="008080"/>
              </a:solidFill>
              <a:round/>
              <a:headEnd/>
              <a:tailEnd/>
            </a:ln>
          </p:spPr>
          <p:txBody>
            <a:bodyPr/>
            <a:lstStyle/>
            <a:p>
              <a:pPr defTabSz="685800" fontAlgn="auto">
                <a:spcBef>
                  <a:spcPts val="0"/>
                </a:spcBef>
                <a:spcAft>
                  <a:spcPts val="0"/>
                </a:spcAft>
                <a:defRPr/>
              </a:pPr>
              <a:endParaRPr lang="en-US" sz="1350" kern="0">
                <a:solidFill>
                  <a:sysClr val="windowText" lastClr="000000"/>
                </a:solidFill>
              </a:endParaRPr>
            </a:p>
          </p:txBody>
        </p:sp>
        <p:sp>
          <p:nvSpPr>
            <p:cNvPr id="324" name="Line 100"/>
            <p:cNvSpPr>
              <a:spLocks noChangeShapeType="1"/>
            </p:cNvSpPr>
            <p:nvPr/>
          </p:nvSpPr>
          <p:spPr bwMode="auto">
            <a:xfrm>
              <a:off x="3492500" y="4452956"/>
              <a:ext cx="0" cy="1439862"/>
            </a:xfrm>
            <a:prstGeom prst="line">
              <a:avLst/>
            </a:prstGeom>
            <a:noFill/>
            <a:ln w="38100">
              <a:solidFill>
                <a:srgbClr val="008080"/>
              </a:solidFill>
              <a:round/>
              <a:headEnd/>
              <a:tailEnd/>
            </a:ln>
          </p:spPr>
          <p:txBody>
            <a:bodyPr/>
            <a:lstStyle/>
            <a:p>
              <a:pPr defTabSz="685800" fontAlgn="auto">
                <a:spcBef>
                  <a:spcPts val="0"/>
                </a:spcBef>
                <a:spcAft>
                  <a:spcPts val="0"/>
                </a:spcAft>
                <a:defRPr/>
              </a:pPr>
              <a:endParaRPr lang="en-US" sz="1350" kern="0">
                <a:solidFill>
                  <a:sysClr val="windowText" lastClr="000000"/>
                </a:solidFill>
              </a:endParaRPr>
            </a:p>
          </p:txBody>
        </p:sp>
        <p:sp>
          <p:nvSpPr>
            <p:cNvPr id="325" name="Line 101"/>
            <p:cNvSpPr>
              <a:spLocks noChangeShapeType="1"/>
            </p:cNvSpPr>
            <p:nvPr/>
          </p:nvSpPr>
          <p:spPr bwMode="auto">
            <a:xfrm>
              <a:off x="4032250" y="4452956"/>
              <a:ext cx="0" cy="1439862"/>
            </a:xfrm>
            <a:prstGeom prst="line">
              <a:avLst/>
            </a:prstGeom>
            <a:noFill/>
            <a:ln w="38100">
              <a:solidFill>
                <a:srgbClr val="008080"/>
              </a:solidFill>
              <a:round/>
              <a:headEnd/>
              <a:tailEnd/>
            </a:ln>
          </p:spPr>
          <p:txBody>
            <a:bodyPr/>
            <a:lstStyle/>
            <a:p>
              <a:pPr defTabSz="685800" fontAlgn="auto">
                <a:spcBef>
                  <a:spcPts val="0"/>
                </a:spcBef>
                <a:spcAft>
                  <a:spcPts val="0"/>
                </a:spcAft>
                <a:defRPr/>
              </a:pPr>
              <a:endParaRPr lang="en-US" sz="1350" kern="0">
                <a:solidFill>
                  <a:sysClr val="windowText" lastClr="000000"/>
                </a:solidFill>
              </a:endParaRPr>
            </a:p>
          </p:txBody>
        </p:sp>
        <p:sp>
          <p:nvSpPr>
            <p:cNvPr id="326" name="Line 102"/>
            <p:cNvSpPr>
              <a:spLocks noChangeShapeType="1"/>
            </p:cNvSpPr>
            <p:nvPr/>
          </p:nvSpPr>
          <p:spPr bwMode="auto">
            <a:xfrm flipH="1">
              <a:off x="4572000" y="4452956"/>
              <a:ext cx="0" cy="1439862"/>
            </a:xfrm>
            <a:prstGeom prst="line">
              <a:avLst/>
            </a:prstGeom>
            <a:noFill/>
            <a:ln w="38100">
              <a:solidFill>
                <a:srgbClr val="008080"/>
              </a:solidFill>
              <a:round/>
              <a:headEnd/>
              <a:tailEnd/>
            </a:ln>
          </p:spPr>
          <p:txBody>
            <a:bodyPr/>
            <a:lstStyle/>
            <a:p>
              <a:pPr defTabSz="685800" fontAlgn="auto">
                <a:spcBef>
                  <a:spcPts val="0"/>
                </a:spcBef>
                <a:spcAft>
                  <a:spcPts val="0"/>
                </a:spcAft>
                <a:defRPr/>
              </a:pPr>
              <a:endParaRPr lang="en-US" sz="1350" kern="0">
                <a:solidFill>
                  <a:sysClr val="windowText" lastClr="000000"/>
                </a:solidFill>
              </a:endParaRPr>
            </a:p>
          </p:txBody>
        </p:sp>
        <p:sp>
          <p:nvSpPr>
            <p:cNvPr id="327" name="Line 103"/>
            <p:cNvSpPr>
              <a:spLocks noChangeShapeType="1"/>
            </p:cNvSpPr>
            <p:nvPr/>
          </p:nvSpPr>
          <p:spPr bwMode="auto">
            <a:xfrm flipH="1">
              <a:off x="5111750" y="3913206"/>
              <a:ext cx="0" cy="1979612"/>
            </a:xfrm>
            <a:prstGeom prst="line">
              <a:avLst/>
            </a:prstGeom>
            <a:noFill/>
            <a:ln w="38100">
              <a:solidFill>
                <a:srgbClr val="008080"/>
              </a:solidFill>
              <a:round/>
              <a:headEnd/>
              <a:tailEnd/>
            </a:ln>
          </p:spPr>
          <p:txBody>
            <a:bodyPr/>
            <a:lstStyle/>
            <a:p>
              <a:pPr defTabSz="685800" fontAlgn="auto">
                <a:spcBef>
                  <a:spcPts val="0"/>
                </a:spcBef>
                <a:spcAft>
                  <a:spcPts val="0"/>
                </a:spcAft>
                <a:defRPr/>
              </a:pPr>
              <a:endParaRPr lang="en-US" sz="1350" kern="0">
                <a:solidFill>
                  <a:sysClr val="windowText" lastClr="000000"/>
                </a:solidFill>
              </a:endParaRPr>
            </a:p>
          </p:txBody>
        </p:sp>
        <p:cxnSp>
          <p:nvCxnSpPr>
            <p:cNvPr id="328" name="Straight Connector 327"/>
            <p:cNvCxnSpPr/>
            <p:nvPr/>
          </p:nvCxnSpPr>
          <p:spPr>
            <a:xfrm flipV="1">
              <a:off x="1511300" y="3913206"/>
              <a:ext cx="1439863" cy="539750"/>
            </a:xfrm>
            <a:prstGeom prst="line">
              <a:avLst/>
            </a:prstGeom>
            <a:noFill/>
            <a:ln w="12700" cap="flat" cmpd="sng" algn="ctr">
              <a:solidFill>
                <a:srgbClr val="FFFFFF">
                  <a:lumMod val="50000"/>
                </a:srgbClr>
              </a:solidFill>
              <a:prstDash val="solid"/>
            </a:ln>
            <a:effectLst/>
          </p:spPr>
        </p:cxnSp>
        <p:cxnSp>
          <p:nvCxnSpPr>
            <p:cNvPr id="329" name="Straight Connector 328"/>
            <p:cNvCxnSpPr>
              <a:endCxn id="324" idx="0"/>
            </p:cNvCxnSpPr>
            <p:nvPr/>
          </p:nvCxnSpPr>
          <p:spPr>
            <a:xfrm rot="5400000" flipH="1" flipV="1">
              <a:off x="2502694" y="4542650"/>
              <a:ext cx="1079500" cy="900112"/>
            </a:xfrm>
            <a:prstGeom prst="line">
              <a:avLst/>
            </a:prstGeom>
            <a:noFill/>
            <a:ln w="12700" cap="flat" cmpd="sng" algn="ctr">
              <a:solidFill>
                <a:srgbClr val="FFFFFF">
                  <a:lumMod val="50000"/>
                </a:srgbClr>
              </a:solidFill>
              <a:prstDash val="solid"/>
            </a:ln>
            <a:effectLst/>
          </p:spPr>
        </p:cxnSp>
        <p:grpSp>
          <p:nvGrpSpPr>
            <p:cNvPr id="330" name="Group 125"/>
            <p:cNvGrpSpPr>
              <a:grpSpLocks/>
            </p:cNvGrpSpPr>
            <p:nvPr/>
          </p:nvGrpSpPr>
          <p:grpSpPr bwMode="auto">
            <a:xfrm>
              <a:off x="1508125" y="4452956"/>
              <a:ext cx="1084263" cy="1079500"/>
              <a:chOff x="1151563" y="3609023"/>
              <a:chExt cx="1082995" cy="1079820"/>
            </a:xfrm>
          </p:grpSpPr>
          <p:sp>
            <p:nvSpPr>
              <p:cNvPr id="331" name="Rectangle 2"/>
              <p:cNvSpPr>
                <a:spLocks noChangeArrowheads="1"/>
              </p:cNvSpPr>
              <p:nvPr/>
            </p:nvSpPr>
            <p:spPr bwMode="auto">
              <a:xfrm>
                <a:off x="1151563" y="3609023"/>
                <a:ext cx="1079819" cy="1079819"/>
              </a:xfrm>
              <a:prstGeom prst="rect">
                <a:avLst/>
              </a:prstGeom>
              <a:solidFill>
                <a:srgbClr val="BBE0E3"/>
              </a:solidFill>
              <a:ln w="38100">
                <a:solidFill>
                  <a:srgbClr val="008080"/>
                </a:solidFill>
                <a:miter lim="800000"/>
                <a:headEnd/>
                <a:tailEnd/>
              </a:ln>
            </p:spPr>
            <p:txBody>
              <a:bodyPr wrap="none" anchor="ctr"/>
              <a:lstStyle/>
              <a:p>
                <a:pPr defTabSz="685800" fontAlgn="auto">
                  <a:spcBef>
                    <a:spcPts val="0"/>
                  </a:spcBef>
                  <a:spcAft>
                    <a:spcPts val="0"/>
                  </a:spcAft>
                  <a:defRPr/>
                </a:pPr>
                <a:endParaRPr lang="en-US" sz="1350" kern="0">
                  <a:solidFill>
                    <a:sysClr val="windowText" lastClr="000000"/>
                  </a:solidFill>
                </a:endParaRPr>
              </a:p>
            </p:txBody>
          </p:sp>
          <p:sp>
            <p:nvSpPr>
              <p:cNvPr id="332" name="Rectangle 119"/>
              <p:cNvSpPr>
                <a:spLocks noChangeArrowheads="1"/>
              </p:cNvSpPr>
              <p:nvPr/>
            </p:nvSpPr>
            <p:spPr bwMode="auto">
              <a:xfrm>
                <a:off x="1151564" y="3609023"/>
                <a:ext cx="1081404" cy="539910"/>
              </a:xfrm>
              <a:prstGeom prst="rect">
                <a:avLst/>
              </a:prstGeom>
              <a:noFill/>
              <a:ln w="9525">
                <a:noFill/>
                <a:miter lim="800000"/>
                <a:headEnd/>
                <a:tailEnd/>
              </a:ln>
            </p:spPr>
            <p:txBody>
              <a:bodyPr wrap="none" anchor="ctr"/>
              <a:lstStyle/>
              <a:p>
                <a:pPr algn="ctr" defTabSz="685800" fontAlgn="auto">
                  <a:spcBef>
                    <a:spcPts val="0"/>
                  </a:spcBef>
                  <a:spcAft>
                    <a:spcPts val="0"/>
                  </a:spcAft>
                  <a:defRPr/>
                </a:pPr>
                <a:r>
                  <a:rPr lang="en-US" sz="1350" kern="0">
                    <a:solidFill>
                      <a:sysClr val="windowText" lastClr="000000"/>
                    </a:solidFill>
                  </a:rPr>
                  <a:t>offset</a:t>
                </a:r>
              </a:p>
            </p:txBody>
          </p:sp>
          <p:sp>
            <p:nvSpPr>
              <p:cNvPr id="333" name="Rectangle 120"/>
              <p:cNvSpPr>
                <a:spLocks noChangeArrowheads="1"/>
              </p:cNvSpPr>
              <p:nvPr/>
            </p:nvSpPr>
            <p:spPr bwMode="auto">
              <a:xfrm>
                <a:off x="1151564" y="4148933"/>
                <a:ext cx="1081404" cy="539910"/>
              </a:xfrm>
              <a:prstGeom prst="rect">
                <a:avLst/>
              </a:prstGeom>
              <a:noFill/>
              <a:ln w="9525">
                <a:noFill/>
                <a:miter lim="800000"/>
                <a:headEnd/>
                <a:tailEnd/>
              </a:ln>
            </p:spPr>
            <p:txBody>
              <a:bodyPr wrap="none" anchor="ctr"/>
              <a:lstStyle/>
              <a:p>
                <a:pPr algn="ctr" defTabSz="685800" fontAlgn="auto">
                  <a:spcBef>
                    <a:spcPts val="0"/>
                  </a:spcBef>
                  <a:spcAft>
                    <a:spcPts val="0"/>
                  </a:spcAft>
                  <a:defRPr/>
                </a:pPr>
                <a:r>
                  <a:rPr lang="en-US" sz="1350" kern="0">
                    <a:solidFill>
                      <a:sysClr val="windowText" lastClr="000000"/>
                    </a:solidFill>
                  </a:rPr>
                  <a:t>size</a:t>
                </a:r>
              </a:p>
            </p:txBody>
          </p:sp>
          <p:sp>
            <p:nvSpPr>
              <p:cNvPr id="334" name="Line 122"/>
              <p:cNvSpPr>
                <a:spLocks noChangeShapeType="1"/>
              </p:cNvSpPr>
              <p:nvPr/>
            </p:nvSpPr>
            <p:spPr bwMode="auto">
              <a:xfrm>
                <a:off x="1151564" y="4148933"/>
                <a:ext cx="1082994" cy="0"/>
              </a:xfrm>
              <a:prstGeom prst="line">
                <a:avLst/>
              </a:prstGeom>
              <a:noFill/>
              <a:ln w="9525">
                <a:solidFill>
                  <a:srgbClr val="000000"/>
                </a:solidFill>
                <a:round/>
                <a:headEnd/>
                <a:tailEnd/>
              </a:ln>
            </p:spPr>
            <p:txBody>
              <a:bodyPr/>
              <a:lstStyle/>
              <a:p>
                <a:pPr defTabSz="685800" fontAlgn="auto">
                  <a:spcBef>
                    <a:spcPts val="0"/>
                  </a:spcBef>
                  <a:spcAft>
                    <a:spcPts val="0"/>
                  </a:spcAft>
                  <a:defRPr/>
                </a:pPr>
                <a:endParaRPr lang="en-US" sz="1350" kern="0">
                  <a:solidFill>
                    <a:sysClr val="windowText" lastClr="000000"/>
                  </a:solidFill>
                </a:endParaRPr>
              </a:p>
            </p:txBody>
          </p:sp>
        </p:grpSp>
        <p:sp>
          <p:nvSpPr>
            <p:cNvPr id="335" name="Text Box 106"/>
            <p:cNvSpPr txBox="1">
              <a:spLocks noChangeArrowheads="1"/>
            </p:cNvSpPr>
            <p:nvPr/>
          </p:nvSpPr>
          <p:spPr bwMode="auto">
            <a:xfrm>
              <a:off x="1354137" y="3905269"/>
              <a:ext cx="1310615" cy="400109"/>
            </a:xfrm>
            <a:prstGeom prst="rect">
              <a:avLst/>
            </a:prstGeom>
            <a:noFill/>
            <a:ln w="9525">
              <a:noFill/>
              <a:miter lim="800000"/>
              <a:headEnd/>
              <a:tailEnd/>
            </a:ln>
          </p:spPr>
          <p:txBody>
            <a:bodyPr wrap="none">
              <a:spAutoFit/>
            </a:bodyPr>
            <a:lstStyle/>
            <a:p>
              <a:pPr defTabSz="685800" fontAlgn="auto">
                <a:spcBef>
                  <a:spcPts val="0"/>
                </a:spcBef>
                <a:spcAft>
                  <a:spcPts val="0"/>
                </a:spcAft>
                <a:defRPr/>
              </a:pPr>
              <a:r>
                <a:rPr lang="en-US" sz="1350" kern="0">
                  <a:solidFill>
                    <a:sysClr val="windowText" lastClr="000000"/>
                  </a:solidFill>
                </a:rPr>
                <a:t>Light Grid:</a:t>
              </a:r>
            </a:p>
          </p:txBody>
        </p:sp>
        <p:sp>
          <p:nvSpPr>
            <p:cNvPr id="336" name="Line 100"/>
            <p:cNvSpPr>
              <a:spLocks noChangeShapeType="1"/>
            </p:cNvSpPr>
            <p:nvPr/>
          </p:nvSpPr>
          <p:spPr bwMode="auto">
            <a:xfrm>
              <a:off x="3492500" y="3913206"/>
              <a:ext cx="0" cy="539750"/>
            </a:xfrm>
            <a:prstGeom prst="line">
              <a:avLst/>
            </a:prstGeom>
            <a:noFill/>
            <a:ln w="38100">
              <a:solidFill>
                <a:srgbClr val="FF6600"/>
              </a:solidFill>
              <a:round/>
              <a:headEnd/>
              <a:tailEnd/>
            </a:ln>
          </p:spPr>
          <p:txBody>
            <a:bodyPr/>
            <a:lstStyle/>
            <a:p>
              <a:pPr defTabSz="685800" fontAlgn="auto">
                <a:spcBef>
                  <a:spcPts val="0"/>
                </a:spcBef>
                <a:spcAft>
                  <a:spcPts val="0"/>
                </a:spcAft>
                <a:defRPr/>
              </a:pPr>
              <a:endParaRPr lang="en-US" sz="1350" kern="0">
                <a:solidFill>
                  <a:sysClr val="windowText" lastClr="000000"/>
                </a:solidFill>
              </a:endParaRPr>
            </a:p>
          </p:txBody>
        </p:sp>
        <p:sp>
          <p:nvSpPr>
            <p:cNvPr id="337" name="Line 100"/>
            <p:cNvSpPr>
              <a:spLocks noChangeShapeType="1"/>
            </p:cNvSpPr>
            <p:nvPr/>
          </p:nvSpPr>
          <p:spPr bwMode="auto">
            <a:xfrm>
              <a:off x="4032250" y="3913206"/>
              <a:ext cx="0" cy="539750"/>
            </a:xfrm>
            <a:prstGeom prst="line">
              <a:avLst/>
            </a:prstGeom>
            <a:noFill/>
            <a:ln w="38100">
              <a:solidFill>
                <a:srgbClr val="FF0000"/>
              </a:solidFill>
              <a:round/>
              <a:headEnd/>
              <a:tailEnd/>
            </a:ln>
          </p:spPr>
          <p:txBody>
            <a:bodyPr/>
            <a:lstStyle/>
            <a:p>
              <a:pPr defTabSz="685800" fontAlgn="auto">
                <a:spcBef>
                  <a:spcPts val="0"/>
                </a:spcBef>
                <a:spcAft>
                  <a:spcPts val="0"/>
                </a:spcAft>
                <a:defRPr/>
              </a:pPr>
              <a:endParaRPr lang="en-US" sz="1350" kern="0">
                <a:solidFill>
                  <a:sysClr val="windowText" lastClr="000000"/>
                </a:solidFill>
              </a:endParaRPr>
            </a:p>
          </p:txBody>
        </p:sp>
        <p:sp>
          <p:nvSpPr>
            <p:cNvPr id="338" name="Line 100"/>
            <p:cNvSpPr>
              <a:spLocks noChangeShapeType="1"/>
            </p:cNvSpPr>
            <p:nvPr/>
          </p:nvSpPr>
          <p:spPr bwMode="auto">
            <a:xfrm>
              <a:off x="4572000" y="3913206"/>
              <a:ext cx="0" cy="539750"/>
            </a:xfrm>
            <a:prstGeom prst="line">
              <a:avLst/>
            </a:prstGeom>
            <a:noFill/>
            <a:ln w="38100">
              <a:solidFill>
                <a:srgbClr val="808000"/>
              </a:solidFill>
              <a:round/>
              <a:headEnd/>
              <a:tailEnd/>
            </a:ln>
          </p:spPr>
          <p:txBody>
            <a:bodyPr/>
            <a:lstStyle/>
            <a:p>
              <a:pPr defTabSz="685800" fontAlgn="auto">
                <a:spcBef>
                  <a:spcPts val="0"/>
                </a:spcBef>
                <a:spcAft>
                  <a:spcPts val="0"/>
                </a:spcAft>
                <a:defRPr/>
              </a:pPr>
              <a:endParaRPr lang="en-US" sz="1350" kern="0">
                <a:solidFill>
                  <a:sysClr val="windowText" lastClr="000000"/>
                </a:solidFill>
              </a:endParaRPr>
            </a:p>
          </p:txBody>
        </p:sp>
        <p:sp>
          <p:nvSpPr>
            <p:cNvPr id="339" name="Line 94"/>
            <p:cNvSpPr>
              <a:spLocks noChangeShapeType="1"/>
            </p:cNvSpPr>
            <p:nvPr/>
          </p:nvSpPr>
          <p:spPr bwMode="auto">
            <a:xfrm flipH="1" flipV="1">
              <a:off x="2952750" y="3913206"/>
              <a:ext cx="2519363" cy="0"/>
            </a:xfrm>
            <a:prstGeom prst="line">
              <a:avLst/>
            </a:prstGeom>
            <a:noFill/>
            <a:ln w="38100">
              <a:solidFill>
                <a:srgbClr val="008080"/>
              </a:solidFill>
              <a:round/>
              <a:headEnd/>
              <a:tailEnd/>
            </a:ln>
          </p:spPr>
          <p:txBody>
            <a:bodyPr/>
            <a:lstStyle/>
            <a:p>
              <a:pPr defTabSz="685800" fontAlgn="auto">
                <a:spcBef>
                  <a:spcPts val="0"/>
                </a:spcBef>
                <a:spcAft>
                  <a:spcPts val="0"/>
                </a:spcAft>
                <a:defRPr/>
              </a:pPr>
              <a:endParaRPr lang="en-US" sz="1350" kern="0">
                <a:solidFill>
                  <a:sysClr val="windowText" lastClr="000000"/>
                </a:solidFill>
              </a:endParaRPr>
            </a:p>
          </p:txBody>
        </p:sp>
        <p:sp>
          <p:nvSpPr>
            <p:cNvPr id="340" name="Line 95"/>
            <p:cNvSpPr>
              <a:spLocks noChangeShapeType="1"/>
            </p:cNvSpPr>
            <p:nvPr/>
          </p:nvSpPr>
          <p:spPr bwMode="auto">
            <a:xfrm flipH="1" flipV="1">
              <a:off x="2952750" y="4452956"/>
              <a:ext cx="2519363" cy="0"/>
            </a:xfrm>
            <a:prstGeom prst="line">
              <a:avLst/>
            </a:prstGeom>
            <a:noFill/>
            <a:ln w="38100">
              <a:solidFill>
                <a:srgbClr val="008080"/>
              </a:solidFill>
              <a:round/>
              <a:headEnd/>
              <a:tailEnd/>
            </a:ln>
          </p:spPr>
          <p:txBody>
            <a:bodyPr/>
            <a:lstStyle/>
            <a:p>
              <a:pPr defTabSz="685800" fontAlgn="auto">
                <a:spcBef>
                  <a:spcPts val="0"/>
                </a:spcBef>
                <a:spcAft>
                  <a:spcPts val="0"/>
                </a:spcAft>
                <a:defRPr/>
              </a:pPr>
              <a:endParaRPr lang="en-US" sz="1350" kern="0">
                <a:solidFill>
                  <a:sysClr val="windowText" lastClr="000000"/>
                </a:solidFill>
              </a:endParaRPr>
            </a:p>
          </p:txBody>
        </p:sp>
      </p:grpSp>
    </p:spTree>
    <p:extLst>
      <p:ext uri="{BB962C8B-B14F-4D97-AF65-F5344CB8AC3E}">
        <p14:creationId xmlns:p14="http://schemas.microsoft.com/office/powerpoint/2010/main" val="878396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r>
              <a:rPr lang="en-AU" dirty="0" smtClean="0"/>
              <a:t>Light Grid Provides</a:t>
            </a:r>
          </a:p>
          <a:p>
            <a:pPr lvl="1"/>
            <a:r>
              <a:rPr lang="en-AU" dirty="0" smtClean="0"/>
              <a:t>Access to light list for each pixel</a:t>
            </a:r>
          </a:p>
          <a:p>
            <a:pPr lvl="1"/>
            <a:r>
              <a:rPr lang="en-AU" dirty="0" smtClean="0"/>
              <a:t>List shared within tile</a:t>
            </a:r>
          </a:p>
          <a:p>
            <a:pPr lvl="2"/>
            <a:r>
              <a:rPr lang="en-AU" dirty="0" smtClean="0"/>
              <a:t>Low memory usage</a:t>
            </a:r>
          </a:p>
          <a:p>
            <a:pPr lvl="2"/>
            <a:r>
              <a:rPr lang="en-AU" dirty="0" smtClean="0"/>
              <a:t>Good access coherency</a:t>
            </a:r>
          </a:p>
          <a:p>
            <a:pPr lvl="2"/>
            <a:r>
              <a:rPr lang="en-AU" dirty="0" smtClean="0"/>
              <a:t>Not pixel exact</a:t>
            </a:r>
          </a:p>
          <a:p>
            <a:r>
              <a:rPr lang="en-AU" dirty="0" smtClean="0"/>
              <a:t>Light Grid building</a:t>
            </a:r>
          </a:p>
          <a:p>
            <a:pPr lvl="1"/>
            <a:r>
              <a:rPr lang="en-AU" dirty="0" smtClean="0"/>
              <a:t>Is pretty quick</a:t>
            </a:r>
          </a:p>
          <a:p>
            <a:pPr lvl="1"/>
            <a:r>
              <a:rPr lang="en-AU" dirty="0" smtClean="0"/>
              <a:t>CPU for hundreds of lights</a:t>
            </a:r>
          </a:p>
          <a:p>
            <a:pPr lvl="2"/>
            <a:r>
              <a:rPr lang="en-AU" dirty="0" smtClean="0"/>
              <a:t>Depends more on overlap than number of lights</a:t>
            </a:r>
          </a:p>
        </p:txBody>
      </p:sp>
      <p:sp>
        <p:nvSpPr>
          <p:cNvPr id="3" name="Title 2"/>
          <p:cNvSpPr>
            <a:spLocks noGrp="1"/>
          </p:cNvSpPr>
          <p:nvPr>
            <p:ph type="title"/>
          </p:nvPr>
        </p:nvSpPr>
        <p:spPr/>
        <p:txBody>
          <a:bodyPr/>
          <a:lstStyle/>
          <a:p>
            <a:r>
              <a:rPr lang="en-AU" dirty="0" smtClean="0"/>
              <a:t>Tiled Shading</a:t>
            </a:r>
            <a:endParaRPr lang="en-US" dirty="0"/>
          </a:p>
        </p:txBody>
      </p:sp>
    </p:spTree>
    <p:extLst>
      <p:ext uri="{BB962C8B-B14F-4D97-AF65-F5344CB8AC3E}">
        <p14:creationId xmlns:p14="http://schemas.microsoft.com/office/powerpoint/2010/main" val="33727501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smtClean="0"/>
              <a:t>Summary: Tiled Shading</a:t>
            </a:r>
            <a:endParaRPr lang="en-AU" dirty="0"/>
          </a:p>
        </p:txBody>
      </p:sp>
      <p:sp>
        <p:nvSpPr>
          <p:cNvPr id="4" name="Text Placeholder 3"/>
          <p:cNvSpPr>
            <a:spLocks noGrp="1"/>
          </p:cNvSpPr>
          <p:nvPr>
            <p:ph type="body" idx="1"/>
          </p:nvPr>
        </p:nvSpPr>
        <p:spPr/>
        <p:txBody>
          <a:bodyPr/>
          <a:lstStyle/>
          <a:p>
            <a:r>
              <a:rPr lang="en-AU" smtClean="0"/>
              <a:t>The good</a:t>
            </a:r>
            <a:endParaRPr lang="en-AU" dirty="0"/>
          </a:p>
        </p:txBody>
      </p:sp>
      <p:sp>
        <p:nvSpPr>
          <p:cNvPr id="5" name="Content Placeholder 4"/>
          <p:cNvSpPr>
            <a:spLocks noGrp="1"/>
          </p:cNvSpPr>
          <p:nvPr>
            <p:ph sz="quarter" idx="2"/>
          </p:nvPr>
        </p:nvSpPr>
        <p:spPr/>
        <p:txBody>
          <a:bodyPr>
            <a:normAutofit fontScale="92500" lnSpcReduction="10000"/>
          </a:bodyPr>
          <a:lstStyle/>
          <a:p>
            <a:r>
              <a:rPr lang="en-AU" dirty="0" smtClean="0"/>
              <a:t>Low bandwidth</a:t>
            </a:r>
          </a:p>
          <a:p>
            <a:r>
              <a:rPr lang="en-AU" dirty="0" smtClean="0"/>
              <a:t>Simple light assignment</a:t>
            </a:r>
          </a:p>
          <a:p>
            <a:r>
              <a:rPr lang="en-AU" dirty="0" smtClean="0"/>
              <a:t>Trivial Light list lookup</a:t>
            </a:r>
          </a:p>
          <a:p>
            <a:r>
              <a:rPr lang="en-AU" dirty="0" smtClean="0"/>
              <a:t>High performance</a:t>
            </a:r>
          </a:p>
          <a:p>
            <a:r>
              <a:rPr lang="en-AU" dirty="0" smtClean="0"/>
              <a:t>Flexible</a:t>
            </a:r>
          </a:p>
          <a:p>
            <a:pPr lvl="1"/>
            <a:r>
              <a:rPr lang="en-AU" dirty="0" smtClean="0"/>
              <a:t>Forward or Deferred</a:t>
            </a:r>
          </a:p>
          <a:p>
            <a:r>
              <a:rPr lang="en-AU" dirty="0" smtClean="0"/>
              <a:t>Transparency</a:t>
            </a:r>
          </a:p>
          <a:p>
            <a:r>
              <a:rPr lang="en-AU" dirty="0" smtClean="0"/>
              <a:t>MSAA</a:t>
            </a:r>
            <a:endParaRPr lang="en-AU" dirty="0"/>
          </a:p>
        </p:txBody>
      </p:sp>
      <p:sp>
        <p:nvSpPr>
          <p:cNvPr id="6" name="Text Placeholder 5"/>
          <p:cNvSpPr>
            <a:spLocks noGrp="1"/>
          </p:cNvSpPr>
          <p:nvPr>
            <p:ph type="body" sz="half" idx="3"/>
          </p:nvPr>
        </p:nvSpPr>
        <p:spPr/>
        <p:txBody>
          <a:bodyPr/>
          <a:lstStyle/>
          <a:p>
            <a:r>
              <a:rPr lang="en-AU" smtClean="0"/>
              <a:t>The Bad</a:t>
            </a:r>
            <a:endParaRPr lang="en-AU" dirty="0"/>
          </a:p>
        </p:txBody>
      </p:sp>
      <p:sp>
        <p:nvSpPr>
          <p:cNvPr id="7" name="Content Placeholder 6"/>
          <p:cNvSpPr>
            <a:spLocks noGrp="1"/>
          </p:cNvSpPr>
          <p:nvPr>
            <p:ph sz="quarter" idx="4"/>
          </p:nvPr>
        </p:nvSpPr>
        <p:spPr/>
        <p:txBody>
          <a:bodyPr>
            <a:normAutofit/>
          </a:bodyPr>
          <a:lstStyle/>
          <a:p>
            <a:r>
              <a:rPr lang="en-AU" dirty="0" smtClean="0"/>
              <a:t>Complex light </a:t>
            </a:r>
            <a:r>
              <a:rPr lang="en-AU" dirty="0" err="1" smtClean="0"/>
              <a:t>shader</a:t>
            </a:r>
            <a:endParaRPr lang="en-AU" dirty="0" smtClean="0"/>
          </a:p>
          <a:p>
            <a:r>
              <a:rPr lang="en-AU" dirty="0" smtClean="0"/>
              <a:t>No Shadow map reuse</a:t>
            </a:r>
          </a:p>
          <a:p>
            <a:r>
              <a:rPr lang="en-AU" dirty="0"/>
              <a:t>View dependence</a:t>
            </a:r>
          </a:p>
          <a:p>
            <a:pPr lvl="1"/>
            <a:r>
              <a:rPr lang="en-AU" dirty="0"/>
              <a:t>2D light assignment</a:t>
            </a:r>
          </a:p>
          <a:p>
            <a:pPr lvl="1"/>
            <a:r>
              <a:rPr lang="en-AU" dirty="0"/>
              <a:t>Depth discontinuities</a:t>
            </a:r>
          </a:p>
          <a:p>
            <a:endParaRPr lang="en-AU" dirty="0"/>
          </a:p>
        </p:txBody>
      </p:sp>
      <p:sp>
        <p:nvSpPr>
          <p:cNvPr id="8" name="Rounded Rectangle 7"/>
          <p:cNvSpPr/>
          <p:nvPr/>
        </p:nvSpPr>
        <p:spPr>
          <a:xfrm>
            <a:off x="457199" y="1585149"/>
            <a:ext cx="3965275" cy="444934"/>
          </a:xfrm>
          <a:prstGeom prst="roundRect">
            <a:avLst>
              <a:gd name="adj" fmla="val 17159"/>
            </a:avLst>
          </a:prstGeom>
          <a:noFill/>
          <a:ln w="57150">
            <a:solidFill>
              <a:srgbClr val="92D05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Tree>
    <p:extLst>
      <p:ext uri="{BB962C8B-B14F-4D97-AF65-F5344CB8AC3E}">
        <p14:creationId xmlns:p14="http://schemas.microsoft.com/office/powerpoint/2010/main" val="13643465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smtClean="0"/>
              <a:t>Summary: Tiled Shading</a:t>
            </a:r>
            <a:endParaRPr lang="en-AU" dirty="0"/>
          </a:p>
        </p:txBody>
      </p:sp>
      <p:sp>
        <p:nvSpPr>
          <p:cNvPr id="4" name="Text Placeholder 3"/>
          <p:cNvSpPr>
            <a:spLocks noGrp="1"/>
          </p:cNvSpPr>
          <p:nvPr>
            <p:ph type="body" idx="1"/>
          </p:nvPr>
        </p:nvSpPr>
        <p:spPr/>
        <p:txBody>
          <a:bodyPr/>
          <a:lstStyle/>
          <a:p>
            <a:r>
              <a:rPr lang="en-AU" smtClean="0"/>
              <a:t>The good</a:t>
            </a:r>
            <a:endParaRPr lang="en-AU" dirty="0"/>
          </a:p>
        </p:txBody>
      </p:sp>
      <p:sp>
        <p:nvSpPr>
          <p:cNvPr id="5" name="Content Placeholder 4"/>
          <p:cNvSpPr>
            <a:spLocks noGrp="1"/>
          </p:cNvSpPr>
          <p:nvPr>
            <p:ph sz="quarter" idx="2"/>
          </p:nvPr>
        </p:nvSpPr>
        <p:spPr/>
        <p:txBody>
          <a:bodyPr>
            <a:normAutofit fontScale="92500" lnSpcReduction="10000"/>
          </a:bodyPr>
          <a:lstStyle/>
          <a:p>
            <a:r>
              <a:rPr lang="en-AU" dirty="0" smtClean="0"/>
              <a:t>Low bandwidth</a:t>
            </a:r>
          </a:p>
          <a:p>
            <a:r>
              <a:rPr lang="en-AU" dirty="0" smtClean="0"/>
              <a:t>Simple light assignment</a:t>
            </a:r>
          </a:p>
          <a:p>
            <a:r>
              <a:rPr lang="en-AU" dirty="0"/>
              <a:t>Trivial Light list lookup</a:t>
            </a:r>
          </a:p>
          <a:p>
            <a:r>
              <a:rPr lang="en-AU" dirty="0" smtClean="0"/>
              <a:t>High performance</a:t>
            </a:r>
          </a:p>
          <a:p>
            <a:r>
              <a:rPr lang="en-AU" dirty="0" smtClean="0"/>
              <a:t>Flexible</a:t>
            </a:r>
          </a:p>
          <a:p>
            <a:pPr lvl="1"/>
            <a:r>
              <a:rPr lang="en-AU" dirty="0" smtClean="0"/>
              <a:t>Forward or Deferred</a:t>
            </a:r>
          </a:p>
          <a:p>
            <a:r>
              <a:rPr lang="en-AU" dirty="0" smtClean="0"/>
              <a:t>Transparency</a:t>
            </a:r>
          </a:p>
          <a:p>
            <a:r>
              <a:rPr lang="en-AU" dirty="0" smtClean="0"/>
              <a:t>MSAA</a:t>
            </a:r>
            <a:endParaRPr lang="en-AU" dirty="0"/>
          </a:p>
        </p:txBody>
      </p:sp>
      <p:sp>
        <p:nvSpPr>
          <p:cNvPr id="6" name="Text Placeholder 5"/>
          <p:cNvSpPr>
            <a:spLocks noGrp="1"/>
          </p:cNvSpPr>
          <p:nvPr>
            <p:ph type="body" sz="half" idx="3"/>
          </p:nvPr>
        </p:nvSpPr>
        <p:spPr/>
        <p:txBody>
          <a:bodyPr/>
          <a:lstStyle/>
          <a:p>
            <a:r>
              <a:rPr lang="en-AU" smtClean="0"/>
              <a:t>The Bad</a:t>
            </a:r>
            <a:endParaRPr lang="en-AU" dirty="0"/>
          </a:p>
        </p:txBody>
      </p:sp>
      <p:sp>
        <p:nvSpPr>
          <p:cNvPr id="7" name="Content Placeholder 6"/>
          <p:cNvSpPr>
            <a:spLocks noGrp="1"/>
          </p:cNvSpPr>
          <p:nvPr>
            <p:ph sz="quarter" idx="4"/>
          </p:nvPr>
        </p:nvSpPr>
        <p:spPr/>
        <p:txBody>
          <a:bodyPr>
            <a:normAutofit/>
          </a:bodyPr>
          <a:lstStyle/>
          <a:p>
            <a:r>
              <a:rPr lang="en-AU" dirty="0" smtClean="0"/>
              <a:t>Complex light </a:t>
            </a:r>
            <a:r>
              <a:rPr lang="en-AU" dirty="0" err="1" smtClean="0"/>
              <a:t>shader</a:t>
            </a:r>
            <a:endParaRPr lang="en-AU" dirty="0" smtClean="0"/>
          </a:p>
          <a:p>
            <a:r>
              <a:rPr lang="en-AU" dirty="0" smtClean="0"/>
              <a:t>No Shadow map reuse</a:t>
            </a:r>
          </a:p>
          <a:p>
            <a:r>
              <a:rPr lang="en-AU" dirty="0"/>
              <a:t>View dependence</a:t>
            </a:r>
          </a:p>
          <a:p>
            <a:pPr lvl="1"/>
            <a:r>
              <a:rPr lang="en-AU" dirty="0"/>
              <a:t>2D light assignment</a:t>
            </a:r>
          </a:p>
          <a:p>
            <a:pPr lvl="1"/>
            <a:r>
              <a:rPr lang="en-AU" dirty="0"/>
              <a:t>Depth discontinuities</a:t>
            </a:r>
          </a:p>
          <a:p>
            <a:endParaRPr lang="en-AU" dirty="0"/>
          </a:p>
        </p:txBody>
      </p:sp>
      <p:sp>
        <p:nvSpPr>
          <p:cNvPr id="11" name="Rounded Rectangle 10"/>
          <p:cNvSpPr/>
          <p:nvPr/>
        </p:nvSpPr>
        <p:spPr>
          <a:xfrm>
            <a:off x="457200" y="1966823"/>
            <a:ext cx="3815751" cy="833913"/>
          </a:xfrm>
          <a:prstGeom prst="roundRect">
            <a:avLst>
              <a:gd name="adj" fmla="val 17159"/>
            </a:avLst>
          </a:prstGeom>
          <a:noFill/>
          <a:ln w="57150">
            <a:solidFill>
              <a:srgbClr val="92D05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Tree>
    <p:extLst>
      <p:ext uri="{BB962C8B-B14F-4D97-AF65-F5344CB8AC3E}">
        <p14:creationId xmlns:p14="http://schemas.microsoft.com/office/powerpoint/2010/main" val="42937013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smtClean="0"/>
              <a:t>Summary: Tiled Shading</a:t>
            </a:r>
            <a:endParaRPr lang="en-AU" dirty="0"/>
          </a:p>
        </p:txBody>
      </p:sp>
      <p:sp>
        <p:nvSpPr>
          <p:cNvPr id="4" name="Text Placeholder 3"/>
          <p:cNvSpPr>
            <a:spLocks noGrp="1"/>
          </p:cNvSpPr>
          <p:nvPr>
            <p:ph type="body" idx="1"/>
          </p:nvPr>
        </p:nvSpPr>
        <p:spPr/>
        <p:txBody>
          <a:bodyPr/>
          <a:lstStyle/>
          <a:p>
            <a:r>
              <a:rPr lang="en-AU" smtClean="0"/>
              <a:t>The good</a:t>
            </a:r>
            <a:endParaRPr lang="en-AU" dirty="0"/>
          </a:p>
        </p:txBody>
      </p:sp>
      <p:sp>
        <p:nvSpPr>
          <p:cNvPr id="5" name="Content Placeholder 4"/>
          <p:cNvSpPr>
            <a:spLocks noGrp="1"/>
          </p:cNvSpPr>
          <p:nvPr>
            <p:ph sz="quarter" idx="2"/>
          </p:nvPr>
        </p:nvSpPr>
        <p:spPr/>
        <p:txBody>
          <a:bodyPr>
            <a:normAutofit fontScale="92500" lnSpcReduction="10000"/>
          </a:bodyPr>
          <a:lstStyle/>
          <a:p>
            <a:r>
              <a:rPr lang="en-AU" dirty="0" smtClean="0"/>
              <a:t>Low bandwidth</a:t>
            </a:r>
          </a:p>
          <a:p>
            <a:r>
              <a:rPr lang="en-AU" dirty="0" smtClean="0"/>
              <a:t>Simple light assignment</a:t>
            </a:r>
          </a:p>
          <a:p>
            <a:r>
              <a:rPr lang="en-AU" dirty="0"/>
              <a:t>Trivial Light list lookup</a:t>
            </a:r>
          </a:p>
          <a:p>
            <a:r>
              <a:rPr lang="en-AU" dirty="0" smtClean="0"/>
              <a:t>High performance</a:t>
            </a:r>
          </a:p>
          <a:p>
            <a:r>
              <a:rPr lang="en-AU" dirty="0" smtClean="0"/>
              <a:t>Flexible</a:t>
            </a:r>
          </a:p>
          <a:p>
            <a:pPr lvl="1"/>
            <a:r>
              <a:rPr lang="en-AU" dirty="0" smtClean="0"/>
              <a:t>Forward or Deferred</a:t>
            </a:r>
          </a:p>
          <a:p>
            <a:r>
              <a:rPr lang="en-AU" dirty="0" smtClean="0"/>
              <a:t>Transparency</a:t>
            </a:r>
          </a:p>
          <a:p>
            <a:r>
              <a:rPr lang="en-AU" dirty="0" smtClean="0"/>
              <a:t>MSAA</a:t>
            </a:r>
            <a:endParaRPr lang="en-AU" dirty="0"/>
          </a:p>
        </p:txBody>
      </p:sp>
      <p:sp>
        <p:nvSpPr>
          <p:cNvPr id="6" name="Text Placeholder 5"/>
          <p:cNvSpPr>
            <a:spLocks noGrp="1"/>
          </p:cNvSpPr>
          <p:nvPr>
            <p:ph type="body" sz="half" idx="3"/>
          </p:nvPr>
        </p:nvSpPr>
        <p:spPr/>
        <p:txBody>
          <a:bodyPr/>
          <a:lstStyle/>
          <a:p>
            <a:r>
              <a:rPr lang="en-AU" smtClean="0"/>
              <a:t>The Bad</a:t>
            </a:r>
            <a:endParaRPr lang="en-AU" dirty="0"/>
          </a:p>
        </p:txBody>
      </p:sp>
      <p:sp>
        <p:nvSpPr>
          <p:cNvPr id="7" name="Content Placeholder 6"/>
          <p:cNvSpPr>
            <a:spLocks noGrp="1"/>
          </p:cNvSpPr>
          <p:nvPr>
            <p:ph sz="quarter" idx="4"/>
          </p:nvPr>
        </p:nvSpPr>
        <p:spPr/>
        <p:txBody>
          <a:bodyPr>
            <a:normAutofit/>
          </a:bodyPr>
          <a:lstStyle/>
          <a:p>
            <a:r>
              <a:rPr lang="en-AU" dirty="0" smtClean="0"/>
              <a:t>Complex light </a:t>
            </a:r>
            <a:r>
              <a:rPr lang="en-AU" dirty="0" err="1" smtClean="0"/>
              <a:t>shader</a:t>
            </a:r>
            <a:endParaRPr lang="en-AU" dirty="0" smtClean="0"/>
          </a:p>
          <a:p>
            <a:r>
              <a:rPr lang="en-AU" dirty="0" smtClean="0"/>
              <a:t>No Shadow map reuse</a:t>
            </a:r>
          </a:p>
          <a:p>
            <a:r>
              <a:rPr lang="en-AU" dirty="0" smtClean="0"/>
              <a:t>View dependence</a:t>
            </a:r>
          </a:p>
          <a:p>
            <a:pPr lvl="1"/>
            <a:r>
              <a:rPr lang="en-AU" dirty="0" smtClean="0"/>
              <a:t>2D light assignment</a:t>
            </a:r>
          </a:p>
          <a:p>
            <a:pPr lvl="1"/>
            <a:r>
              <a:rPr lang="en-AU" dirty="0" smtClean="0"/>
              <a:t>Depth discontinuities</a:t>
            </a:r>
          </a:p>
        </p:txBody>
      </p:sp>
      <p:sp>
        <p:nvSpPr>
          <p:cNvPr id="13" name="Rounded Rectangle 12"/>
          <p:cNvSpPr/>
          <p:nvPr/>
        </p:nvSpPr>
        <p:spPr>
          <a:xfrm>
            <a:off x="4645027" y="2539812"/>
            <a:ext cx="3711093" cy="1227056"/>
          </a:xfrm>
          <a:prstGeom prst="roundRect">
            <a:avLst>
              <a:gd name="adj" fmla="val 17159"/>
            </a:avLst>
          </a:prstGeom>
          <a:noFill/>
          <a:ln w="57150">
            <a:solidFill>
              <a:srgbClr val="C0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a:p>
        </p:txBody>
      </p:sp>
    </p:spTree>
    <p:extLst>
      <p:ext uri="{BB962C8B-B14F-4D97-AF65-F5344CB8AC3E}">
        <p14:creationId xmlns:p14="http://schemas.microsoft.com/office/powerpoint/2010/main" val="26377870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Tiled Shading Problems</a:t>
            </a:r>
          </a:p>
        </p:txBody>
      </p:sp>
      <p:pic>
        <p:nvPicPr>
          <p:cNvPr id="8"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38508" y="973509"/>
            <a:ext cx="6866983" cy="3862678"/>
          </a:xfrm>
        </p:spPr>
      </p:pic>
    </p:spTree>
    <p:extLst>
      <p:ext uri="{BB962C8B-B14F-4D97-AF65-F5344CB8AC3E}">
        <p14:creationId xmlns:p14="http://schemas.microsoft.com/office/powerpoint/2010/main" val="21856590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Tiled </a:t>
            </a:r>
            <a:r>
              <a:rPr lang="en-AU" dirty="0" smtClean="0"/>
              <a:t>Shading Problems</a:t>
            </a:r>
            <a:endParaRPr lang="en-AU" dirty="0"/>
          </a:p>
        </p:txBody>
      </p:sp>
      <p:pic>
        <p:nvPicPr>
          <p:cNvPr id="8" name="Content Placeholder 3"/>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1139125" y="966278"/>
            <a:ext cx="6871500" cy="3869909"/>
          </a:xfrm>
        </p:spPr>
      </p:pic>
    </p:spTree>
    <p:extLst>
      <p:ext uri="{BB962C8B-B14F-4D97-AF65-F5344CB8AC3E}">
        <p14:creationId xmlns:p14="http://schemas.microsoft.com/office/powerpoint/2010/main" val="11988207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Tiled Shading Problems</a:t>
            </a:r>
          </a:p>
        </p:txBody>
      </p:sp>
      <p:pic>
        <p:nvPicPr>
          <p:cNvPr id="8" name="frustra.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lum bright="20000" contrast="20000"/>
          </a:blip>
          <a:stretch>
            <a:fillRect/>
          </a:stretch>
        </p:blipFill>
        <p:spPr>
          <a:xfrm>
            <a:off x="1141330" y="965446"/>
            <a:ext cx="6871500" cy="3865661"/>
          </a:xfrm>
        </p:spPr>
      </p:pic>
    </p:spTree>
    <p:extLst>
      <p:ext uri="{BB962C8B-B14F-4D97-AF65-F5344CB8AC3E}">
        <p14:creationId xmlns:p14="http://schemas.microsoft.com/office/powerpoint/2010/main" val="24385427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Tiled Shading Problems</a:t>
            </a:r>
          </a:p>
        </p:txBody>
      </p:sp>
      <p:pic>
        <p:nvPicPr>
          <p:cNvPr id="8"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1383" y="968380"/>
            <a:ext cx="6866983" cy="3862678"/>
          </a:xfrm>
        </p:spPr>
      </p:pic>
      <p:sp>
        <p:nvSpPr>
          <p:cNvPr id="10" name="Content Placeholder 2"/>
          <p:cNvSpPr txBox="1">
            <a:spLocks/>
          </p:cNvSpPr>
          <p:nvPr/>
        </p:nvSpPr>
        <p:spPr>
          <a:xfrm>
            <a:off x="5660725" y="1059157"/>
            <a:ext cx="2228850" cy="1257300"/>
          </a:xfrm>
          <a:prstGeom prst="rect">
            <a:avLst/>
          </a:prstGeom>
          <a:solidFill>
            <a:srgbClr val="000000">
              <a:alpha val="30196"/>
            </a:srgbClr>
          </a:solidFill>
          <a:ln>
            <a:noFill/>
          </a:ln>
        </p:spPr>
        <p:style>
          <a:lnRef idx="1">
            <a:schemeClr val="accent3"/>
          </a:lnRef>
          <a:fillRef idx="2">
            <a:schemeClr val="accent3"/>
          </a:fillRef>
          <a:effectRef idx="1">
            <a:schemeClr val="accent3"/>
          </a:effectRef>
          <a:fontRef idx="minor">
            <a:schemeClr val="dk1"/>
          </a:fontRef>
        </p:style>
        <p:txBody>
          <a:bodyPr vert="horz" lIns="61229" tIns="30614" rIns="61229" bIns="30614" rtlCol="0">
            <a:normAutofit/>
          </a:bodyPr>
          <a:lstStyle>
            <a:lvl1pPr marL="306146" indent="-306146" algn="l" defTabSz="816388" rtl="0" eaLnBrk="1" latinLnBrk="0" hangingPunct="1">
              <a:spcBef>
                <a:spcPct val="20000"/>
              </a:spcBef>
              <a:buFont typeface="Arial" pitchFamily="34" charset="0"/>
              <a:buChar char="•"/>
              <a:defRPr sz="2900" kern="1200">
                <a:solidFill>
                  <a:schemeClr val="tx1"/>
                </a:solidFill>
                <a:latin typeface="Arial" pitchFamily="34" charset="0"/>
                <a:ea typeface="+mn-ea"/>
                <a:cs typeface="Arial" pitchFamily="34" charset="0"/>
              </a:defRPr>
            </a:lvl1pPr>
            <a:lvl2pPr marL="663315" indent="-255121" algn="l" defTabSz="816388" rtl="0" eaLnBrk="1" latinLnBrk="0" hangingPunct="1">
              <a:spcBef>
                <a:spcPct val="20000"/>
              </a:spcBef>
              <a:buFont typeface="Arial" pitchFamily="34" charset="0"/>
              <a:buChar char="–"/>
              <a:defRPr sz="2500" kern="1200">
                <a:solidFill>
                  <a:schemeClr val="tx1"/>
                </a:solidFill>
                <a:latin typeface="Arial" pitchFamily="34" charset="0"/>
                <a:ea typeface="+mn-ea"/>
                <a:cs typeface="Arial" pitchFamily="34" charset="0"/>
              </a:defRPr>
            </a:lvl2pPr>
            <a:lvl3pPr marL="1020485" indent="-204097" algn="l" defTabSz="816388" rtl="0" eaLnBrk="1" latinLnBrk="0" hangingPunct="1">
              <a:spcBef>
                <a:spcPct val="20000"/>
              </a:spcBef>
              <a:buFont typeface="Arial" pitchFamily="34" charset="0"/>
              <a:buChar char="•"/>
              <a:defRPr sz="2100" kern="1200">
                <a:solidFill>
                  <a:schemeClr val="tx1"/>
                </a:solidFill>
                <a:latin typeface="Arial" pitchFamily="34" charset="0"/>
                <a:ea typeface="+mn-ea"/>
                <a:cs typeface="Arial" pitchFamily="34" charset="0"/>
              </a:defRPr>
            </a:lvl3pPr>
            <a:lvl4pPr marL="1428679"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1836873"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245066"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3260"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454"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648"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AU" sz="2175" b="1" spc="38"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Tiles – 2D</a:t>
            </a:r>
          </a:p>
          <a:p>
            <a:r>
              <a:rPr lang="en-AU" sz="2175" b="1" spc="38"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Games – 3D</a:t>
            </a:r>
          </a:p>
          <a:p>
            <a:pPr lvl="1"/>
            <a:r>
              <a:rPr lang="en-AU" sz="1875" b="1" spc="38"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Hmm…</a:t>
            </a:r>
          </a:p>
          <a:p>
            <a:endParaRPr lang="en-AU" sz="2175" b="1" spc="38"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Tree>
    <p:extLst>
      <p:ext uri="{BB962C8B-B14F-4D97-AF65-F5344CB8AC3E}">
        <p14:creationId xmlns:p14="http://schemas.microsoft.com/office/powerpoint/2010/main" val="7553014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Tiled </a:t>
            </a:r>
            <a:r>
              <a:rPr lang="en-AU" dirty="0" smtClean="0"/>
              <a:t>Shading</a:t>
            </a:r>
            <a:endParaRPr lang="en-AU" dirty="0"/>
          </a:p>
        </p:txBody>
      </p:sp>
      <p:pic>
        <p:nvPicPr>
          <p:cNvPr id="8" name="Content Placeholder 6"/>
          <p:cNvPicPr>
            <a:picLocks noGrp="1" noChangeAspect="1"/>
          </p:cNvPicPr>
          <p:nvPr>
            <p:ph idx="1"/>
          </p:nvPr>
        </p:nvPicPr>
        <p:blipFill>
          <a:blip r:embed="rId3">
            <a:lum contrast="10000"/>
            <a:extLst>
              <a:ext uri="{28A0092B-C50C-407E-A947-70E740481C1C}">
                <a14:useLocalDpi xmlns:a14="http://schemas.microsoft.com/office/drawing/2010/main" val="0"/>
              </a:ext>
            </a:extLst>
          </a:blip>
          <a:stretch>
            <a:fillRect/>
          </a:stretch>
        </p:blipFill>
        <p:spPr>
          <a:xfrm>
            <a:off x="1137600" y="973509"/>
            <a:ext cx="6866983" cy="3862678"/>
          </a:xfrm>
        </p:spPr>
      </p:pic>
      <p:sp>
        <p:nvSpPr>
          <p:cNvPr id="10" name="Content Placeholder 2"/>
          <p:cNvSpPr txBox="1">
            <a:spLocks/>
          </p:cNvSpPr>
          <p:nvPr/>
        </p:nvSpPr>
        <p:spPr>
          <a:xfrm>
            <a:off x="5368564" y="1064287"/>
            <a:ext cx="2518136" cy="522275"/>
          </a:xfrm>
          <a:prstGeom prst="rect">
            <a:avLst/>
          </a:prstGeom>
          <a:solidFill>
            <a:srgbClr val="000000">
              <a:alpha val="30196"/>
            </a:srgbClr>
          </a:solidFill>
          <a:ln>
            <a:noFill/>
          </a:ln>
        </p:spPr>
        <p:style>
          <a:lnRef idx="1">
            <a:schemeClr val="accent3"/>
          </a:lnRef>
          <a:fillRef idx="2">
            <a:schemeClr val="accent3"/>
          </a:fillRef>
          <a:effectRef idx="1">
            <a:schemeClr val="accent3"/>
          </a:effectRef>
          <a:fontRef idx="minor">
            <a:schemeClr val="dk1"/>
          </a:fontRef>
        </p:style>
        <p:txBody>
          <a:bodyPr vert="horz" lIns="61229" tIns="30614" rIns="61229" bIns="30614" rtlCol="0">
            <a:normAutofit/>
          </a:bodyPr>
          <a:lstStyle>
            <a:lvl1pPr marL="306146" indent="-306146" algn="l" defTabSz="816388" rtl="0" eaLnBrk="1" latinLnBrk="0" hangingPunct="1">
              <a:spcBef>
                <a:spcPct val="20000"/>
              </a:spcBef>
              <a:buFont typeface="Arial" pitchFamily="34" charset="0"/>
              <a:buChar char="•"/>
              <a:defRPr sz="2900" kern="1200">
                <a:solidFill>
                  <a:schemeClr val="tx1"/>
                </a:solidFill>
                <a:latin typeface="Arial" pitchFamily="34" charset="0"/>
                <a:ea typeface="+mn-ea"/>
                <a:cs typeface="Arial" pitchFamily="34" charset="0"/>
              </a:defRPr>
            </a:lvl1pPr>
            <a:lvl2pPr marL="663315" indent="-255121" algn="l" defTabSz="816388" rtl="0" eaLnBrk="1" latinLnBrk="0" hangingPunct="1">
              <a:spcBef>
                <a:spcPct val="20000"/>
              </a:spcBef>
              <a:buFont typeface="Arial" pitchFamily="34" charset="0"/>
              <a:buChar char="–"/>
              <a:defRPr sz="2500" kern="1200">
                <a:solidFill>
                  <a:schemeClr val="tx1"/>
                </a:solidFill>
                <a:latin typeface="Arial" pitchFamily="34" charset="0"/>
                <a:ea typeface="+mn-ea"/>
                <a:cs typeface="Arial" pitchFamily="34" charset="0"/>
              </a:defRPr>
            </a:lvl2pPr>
            <a:lvl3pPr marL="1020485" indent="-204097" algn="l" defTabSz="816388" rtl="0" eaLnBrk="1" latinLnBrk="0" hangingPunct="1">
              <a:spcBef>
                <a:spcPct val="20000"/>
              </a:spcBef>
              <a:buFont typeface="Arial" pitchFamily="34" charset="0"/>
              <a:buChar char="•"/>
              <a:defRPr sz="2100" kern="1200">
                <a:solidFill>
                  <a:schemeClr val="tx1"/>
                </a:solidFill>
                <a:latin typeface="Arial" pitchFamily="34" charset="0"/>
                <a:ea typeface="+mn-ea"/>
                <a:cs typeface="Arial" pitchFamily="34" charset="0"/>
              </a:defRPr>
            </a:lvl3pPr>
            <a:lvl4pPr marL="1428679"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1836873"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245066"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3260"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454"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648"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AU" sz="2700" b="1" spc="38"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Single Tile</a:t>
            </a:r>
          </a:p>
          <a:p>
            <a:endParaRPr lang="en-AU" sz="2700" b="1" spc="38"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11" name="Rectangle 10"/>
          <p:cNvSpPr/>
          <p:nvPr/>
        </p:nvSpPr>
        <p:spPr>
          <a:xfrm>
            <a:off x="4457700" y="1917700"/>
            <a:ext cx="163213" cy="168653"/>
          </a:xfrm>
          <a:prstGeom prst="rect">
            <a:avLst/>
          </a:prstGeom>
          <a:noFill/>
          <a:ln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0757174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AU" dirty="0" smtClean="0"/>
              <a:t>(Traditional) Forward Shading</a:t>
            </a:r>
          </a:p>
        </p:txBody>
      </p:sp>
      <p:sp>
        <p:nvSpPr>
          <p:cNvPr id="29699" name="Content Placeholder 2"/>
          <p:cNvSpPr>
            <a:spLocks noGrp="1"/>
          </p:cNvSpPr>
          <p:nvPr>
            <p:ph sz="quarter" idx="1"/>
          </p:nvPr>
        </p:nvSpPr>
        <p:spPr>
          <a:xfrm>
            <a:off x="457200" y="1200150"/>
            <a:ext cx="4760975" cy="3394075"/>
          </a:xfrm>
        </p:spPr>
        <p:txBody>
          <a:bodyPr>
            <a:normAutofit fontScale="77500" lnSpcReduction="20000"/>
          </a:bodyPr>
          <a:lstStyle/>
          <a:p>
            <a:r>
              <a:rPr lang="en-AU" dirty="0" smtClean="0"/>
              <a:t>The traditional approach</a:t>
            </a:r>
          </a:p>
          <a:p>
            <a:pPr lvl="1"/>
            <a:r>
              <a:rPr lang="en-AU" dirty="0" smtClean="0"/>
              <a:t>Single pass</a:t>
            </a:r>
          </a:p>
          <a:p>
            <a:r>
              <a:rPr lang="en-AU" dirty="0" smtClean="0"/>
              <a:t>Rasterization generates </a:t>
            </a:r>
            <a:br>
              <a:rPr lang="en-AU" dirty="0" smtClean="0"/>
            </a:br>
            <a:r>
              <a:rPr lang="en-AU" dirty="0" smtClean="0"/>
              <a:t>fragments</a:t>
            </a:r>
          </a:p>
          <a:p>
            <a:pPr lvl="1"/>
            <a:r>
              <a:rPr lang="en-AU" dirty="0" smtClean="0"/>
              <a:t>Geometry samples</a:t>
            </a:r>
          </a:p>
          <a:p>
            <a:pPr lvl="1"/>
            <a:r>
              <a:rPr lang="en-AU" dirty="0" smtClean="0"/>
              <a:t>Interpolated attributes</a:t>
            </a:r>
          </a:p>
          <a:p>
            <a:r>
              <a:rPr lang="en-AU" dirty="0" smtClean="0"/>
              <a:t>Each fragment is shaded</a:t>
            </a:r>
          </a:p>
          <a:p>
            <a:pPr lvl="1"/>
            <a:r>
              <a:rPr lang="en-AU" dirty="0" smtClean="0"/>
              <a:t>Needs set of lights.</a:t>
            </a:r>
          </a:p>
          <a:p>
            <a:pPr lvl="1"/>
            <a:r>
              <a:rPr lang="en-AU" dirty="0" smtClean="0"/>
              <a:t>Produces a </a:t>
            </a:r>
            <a:r>
              <a:rPr lang="en-AU" dirty="0" err="1" smtClean="0"/>
              <a:t>color</a:t>
            </a:r>
            <a:endParaRPr lang="en-AU" dirty="0" smtClean="0"/>
          </a:p>
          <a:p>
            <a:endParaRPr lang="en-AU" dirty="0" smtClean="0"/>
          </a:p>
        </p:txBody>
      </p:sp>
      <p:grpSp>
        <p:nvGrpSpPr>
          <p:cNvPr id="351" name="Group 350"/>
          <p:cNvGrpSpPr/>
          <p:nvPr/>
        </p:nvGrpSpPr>
        <p:grpSpPr>
          <a:xfrm>
            <a:off x="6524397" y="1022406"/>
            <a:ext cx="2370271" cy="1442773"/>
            <a:chOff x="4267200" y="4079576"/>
            <a:chExt cx="3505200" cy="2133600"/>
          </a:xfrm>
        </p:grpSpPr>
        <p:sp>
          <p:nvSpPr>
            <p:cNvPr id="352" name="Line 19"/>
            <p:cNvSpPr>
              <a:spLocks noChangeShapeType="1"/>
            </p:cNvSpPr>
            <p:nvPr/>
          </p:nvSpPr>
          <p:spPr bwMode="auto">
            <a:xfrm>
              <a:off x="4267200" y="4231976"/>
              <a:ext cx="3505200" cy="0"/>
            </a:xfrm>
            <a:prstGeom prst="line">
              <a:avLst/>
            </a:prstGeom>
            <a:no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53" name="Line 20"/>
            <p:cNvSpPr>
              <a:spLocks noChangeShapeType="1"/>
            </p:cNvSpPr>
            <p:nvPr/>
          </p:nvSpPr>
          <p:spPr bwMode="auto">
            <a:xfrm>
              <a:off x="4267200" y="4460576"/>
              <a:ext cx="3505200" cy="0"/>
            </a:xfrm>
            <a:prstGeom prst="line">
              <a:avLst/>
            </a:prstGeom>
            <a:no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54" name="Line 21"/>
            <p:cNvSpPr>
              <a:spLocks noChangeShapeType="1"/>
            </p:cNvSpPr>
            <p:nvPr/>
          </p:nvSpPr>
          <p:spPr bwMode="auto">
            <a:xfrm>
              <a:off x="4267200" y="4689176"/>
              <a:ext cx="3505200" cy="0"/>
            </a:xfrm>
            <a:prstGeom prst="line">
              <a:avLst/>
            </a:prstGeom>
            <a:no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55" name="Line 22"/>
            <p:cNvSpPr>
              <a:spLocks noChangeShapeType="1"/>
            </p:cNvSpPr>
            <p:nvPr/>
          </p:nvSpPr>
          <p:spPr bwMode="auto">
            <a:xfrm>
              <a:off x="4267200" y="4917776"/>
              <a:ext cx="3505200" cy="0"/>
            </a:xfrm>
            <a:prstGeom prst="line">
              <a:avLst/>
            </a:prstGeom>
            <a:no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56" name="Line 23"/>
            <p:cNvSpPr>
              <a:spLocks noChangeShapeType="1"/>
            </p:cNvSpPr>
            <p:nvPr/>
          </p:nvSpPr>
          <p:spPr bwMode="auto">
            <a:xfrm>
              <a:off x="4267200" y="5146376"/>
              <a:ext cx="3505200" cy="0"/>
            </a:xfrm>
            <a:prstGeom prst="line">
              <a:avLst/>
            </a:prstGeom>
            <a:no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57" name="Line 24"/>
            <p:cNvSpPr>
              <a:spLocks noChangeShapeType="1"/>
            </p:cNvSpPr>
            <p:nvPr/>
          </p:nvSpPr>
          <p:spPr bwMode="auto">
            <a:xfrm>
              <a:off x="4267200" y="5374976"/>
              <a:ext cx="3505200" cy="0"/>
            </a:xfrm>
            <a:prstGeom prst="line">
              <a:avLst/>
            </a:prstGeom>
            <a:no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58" name="Line 25"/>
            <p:cNvSpPr>
              <a:spLocks noChangeShapeType="1"/>
            </p:cNvSpPr>
            <p:nvPr/>
          </p:nvSpPr>
          <p:spPr bwMode="auto">
            <a:xfrm>
              <a:off x="4267200" y="5603576"/>
              <a:ext cx="3505200" cy="0"/>
            </a:xfrm>
            <a:prstGeom prst="line">
              <a:avLst/>
            </a:prstGeom>
            <a:no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59" name="Line 26"/>
            <p:cNvSpPr>
              <a:spLocks noChangeShapeType="1"/>
            </p:cNvSpPr>
            <p:nvPr/>
          </p:nvSpPr>
          <p:spPr bwMode="auto">
            <a:xfrm>
              <a:off x="4267200" y="5832176"/>
              <a:ext cx="3505200" cy="0"/>
            </a:xfrm>
            <a:prstGeom prst="line">
              <a:avLst/>
            </a:prstGeom>
            <a:no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60" name="Line 27"/>
            <p:cNvSpPr>
              <a:spLocks noChangeShapeType="1"/>
            </p:cNvSpPr>
            <p:nvPr/>
          </p:nvSpPr>
          <p:spPr bwMode="auto">
            <a:xfrm>
              <a:off x="4267200" y="6060776"/>
              <a:ext cx="3505200" cy="0"/>
            </a:xfrm>
            <a:prstGeom prst="line">
              <a:avLst/>
            </a:prstGeom>
            <a:no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61" name="Line 28"/>
            <p:cNvSpPr>
              <a:spLocks noChangeShapeType="1"/>
            </p:cNvSpPr>
            <p:nvPr/>
          </p:nvSpPr>
          <p:spPr bwMode="auto">
            <a:xfrm>
              <a:off x="4343400" y="4079576"/>
              <a:ext cx="0" cy="2133600"/>
            </a:xfrm>
            <a:prstGeom prst="line">
              <a:avLst/>
            </a:prstGeom>
            <a:no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62" name="Line 29"/>
            <p:cNvSpPr>
              <a:spLocks noChangeShapeType="1"/>
            </p:cNvSpPr>
            <p:nvPr/>
          </p:nvSpPr>
          <p:spPr bwMode="auto">
            <a:xfrm>
              <a:off x="4572000" y="4079576"/>
              <a:ext cx="0" cy="2133600"/>
            </a:xfrm>
            <a:prstGeom prst="line">
              <a:avLst/>
            </a:prstGeom>
            <a:no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63" name="Line 30"/>
            <p:cNvSpPr>
              <a:spLocks noChangeShapeType="1"/>
            </p:cNvSpPr>
            <p:nvPr/>
          </p:nvSpPr>
          <p:spPr bwMode="auto">
            <a:xfrm>
              <a:off x="4800600" y="4079576"/>
              <a:ext cx="0" cy="2133600"/>
            </a:xfrm>
            <a:prstGeom prst="line">
              <a:avLst/>
            </a:prstGeom>
            <a:no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64" name="Line 31"/>
            <p:cNvSpPr>
              <a:spLocks noChangeShapeType="1"/>
            </p:cNvSpPr>
            <p:nvPr/>
          </p:nvSpPr>
          <p:spPr bwMode="auto">
            <a:xfrm>
              <a:off x="5029200" y="4079576"/>
              <a:ext cx="0" cy="2133600"/>
            </a:xfrm>
            <a:prstGeom prst="line">
              <a:avLst/>
            </a:prstGeom>
            <a:no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65" name="Line 32"/>
            <p:cNvSpPr>
              <a:spLocks noChangeShapeType="1"/>
            </p:cNvSpPr>
            <p:nvPr/>
          </p:nvSpPr>
          <p:spPr bwMode="auto">
            <a:xfrm>
              <a:off x="5257800" y="4079576"/>
              <a:ext cx="0" cy="2133600"/>
            </a:xfrm>
            <a:prstGeom prst="line">
              <a:avLst/>
            </a:prstGeom>
            <a:no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66" name="Line 33"/>
            <p:cNvSpPr>
              <a:spLocks noChangeShapeType="1"/>
            </p:cNvSpPr>
            <p:nvPr/>
          </p:nvSpPr>
          <p:spPr bwMode="auto">
            <a:xfrm>
              <a:off x="5486400" y="4079576"/>
              <a:ext cx="0" cy="2133600"/>
            </a:xfrm>
            <a:prstGeom prst="line">
              <a:avLst/>
            </a:prstGeom>
            <a:no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67" name="Line 34"/>
            <p:cNvSpPr>
              <a:spLocks noChangeShapeType="1"/>
            </p:cNvSpPr>
            <p:nvPr/>
          </p:nvSpPr>
          <p:spPr bwMode="auto">
            <a:xfrm>
              <a:off x="5715000" y="4079576"/>
              <a:ext cx="0" cy="2133600"/>
            </a:xfrm>
            <a:prstGeom prst="line">
              <a:avLst/>
            </a:prstGeom>
            <a:no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68" name="Line 35"/>
            <p:cNvSpPr>
              <a:spLocks noChangeShapeType="1"/>
            </p:cNvSpPr>
            <p:nvPr/>
          </p:nvSpPr>
          <p:spPr bwMode="auto">
            <a:xfrm>
              <a:off x="5943600" y="4079576"/>
              <a:ext cx="0" cy="2133600"/>
            </a:xfrm>
            <a:prstGeom prst="line">
              <a:avLst/>
            </a:prstGeom>
            <a:no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69" name="Line 36"/>
            <p:cNvSpPr>
              <a:spLocks noChangeShapeType="1"/>
            </p:cNvSpPr>
            <p:nvPr/>
          </p:nvSpPr>
          <p:spPr bwMode="auto">
            <a:xfrm>
              <a:off x="6172200" y="4079576"/>
              <a:ext cx="0" cy="2133600"/>
            </a:xfrm>
            <a:prstGeom prst="line">
              <a:avLst/>
            </a:prstGeom>
            <a:no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70" name="Line 37"/>
            <p:cNvSpPr>
              <a:spLocks noChangeShapeType="1"/>
            </p:cNvSpPr>
            <p:nvPr/>
          </p:nvSpPr>
          <p:spPr bwMode="auto">
            <a:xfrm>
              <a:off x="6400800" y="4079576"/>
              <a:ext cx="0" cy="2133600"/>
            </a:xfrm>
            <a:prstGeom prst="line">
              <a:avLst/>
            </a:prstGeom>
            <a:no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71" name="Line 38"/>
            <p:cNvSpPr>
              <a:spLocks noChangeShapeType="1"/>
            </p:cNvSpPr>
            <p:nvPr/>
          </p:nvSpPr>
          <p:spPr bwMode="auto">
            <a:xfrm>
              <a:off x="6629400" y="4079576"/>
              <a:ext cx="0" cy="2133600"/>
            </a:xfrm>
            <a:prstGeom prst="line">
              <a:avLst/>
            </a:prstGeom>
            <a:no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72" name="Line 39"/>
            <p:cNvSpPr>
              <a:spLocks noChangeShapeType="1"/>
            </p:cNvSpPr>
            <p:nvPr/>
          </p:nvSpPr>
          <p:spPr bwMode="auto">
            <a:xfrm>
              <a:off x="6858000" y="4079576"/>
              <a:ext cx="0" cy="2133600"/>
            </a:xfrm>
            <a:prstGeom prst="line">
              <a:avLst/>
            </a:prstGeom>
            <a:no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73" name="Line 40"/>
            <p:cNvSpPr>
              <a:spLocks noChangeShapeType="1"/>
            </p:cNvSpPr>
            <p:nvPr/>
          </p:nvSpPr>
          <p:spPr bwMode="auto">
            <a:xfrm>
              <a:off x="7086600" y="4079576"/>
              <a:ext cx="0" cy="2133600"/>
            </a:xfrm>
            <a:prstGeom prst="line">
              <a:avLst/>
            </a:prstGeom>
            <a:no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74" name="Line 41"/>
            <p:cNvSpPr>
              <a:spLocks noChangeShapeType="1"/>
            </p:cNvSpPr>
            <p:nvPr/>
          </p:nvSpPr>
          <p:spPr bwMode="auto">
            <a:xfrm>
              <a:off x="7315200" y="4079576"/>
              <a:ext cx="0" cy="2133600"/>
            </a:xfrm>
            <a:prstGeom prst="line">
              <a:avLst/>
            </a:prstGeom>
            <a:no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75" name="Line 42"/>
            <p:cNvSpPr>
              <a:spLocks noChangeShapeType="1"/>
            </p:cNvSpPr>
            <p:nvPr/>
          </p:nvSpPr>
          <p:spPr bwMode="auto">
            <a:xfrm>
              <a:off x="7543800" y="4079576"/>
              <a:ext cx="0" cy="2133600"/>
            </a:xfrm>
            <a:prstGeom prst="line">
              <a:avLst/>
            </a:prstGeom>
            <a:no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76" name="Rectangle 43"/>
            <p:cNvSpPr>
              <a:spLocks noChangeArrowheads="1"/>
            </p:cNvSpPr>
            <p:nvPr/>
          </p:nvSpPr>
          <p:spPr bwMode="auto">
            <a:xfrm>
              <a:off x="5029200" y="5603576"/>
              <a:ext cx="228600" cy="228600"/>
            </a:xfrm>
            <a:prstGeom prst="rect">
              <a:avLst/>
            </a:prstGeom>
            <a:solidFill>
              <a:srgbClr val="FFFF99"/>
            </a:solid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77" name="Rectangle 45"/>
            <p:cNvSpPr>
              <a:spLocks noChangeArrowheads="1"/>
            </p:cNvSpPr>
            <p:nvPr/>
          </p:nvSpPr>
          <p:spPr bwMode="auto">
            <a:xfrm>
              <a:off x="5257800" y="5146376"/>
              <a:ext cx="228600" cy="228600"/>
            </a:xfrm>
            <a:prstGeom prst="rect">
              <a:avLst/>
            </a:prstGeom>
            <a:solidFill>
              <a:srgbClr val="FFFF99"/>
            </a:solid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78" name="Rectangle 46"/>
            <p:cNvSpPr>
              <a:spLocks noChangeArrowheads="1"/>
            </p:cNvSpPr>
            <p:nvPr/>
          </p:nvSpPr>
          <p:spPr bwMode="auto">
            <a:xfrm>
              <a:off x="5257800" y="4917776"/>
              <a:ext cx="228600" cy="228600"/>
            </a:xfrm>
            <a:prstGeom prst="rect">
              <a:avLst/>
            </a:prstGeom>
            <a:solidFill>
              <a:srgbClr val="FFFF99"/>
            </a:solid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79" name="Rectangle 47"/>
            <p:cNvSpPr>
              <a:spLocks noChangeArrowheads="1"/>
            </p:cNvSpPr>
            <p:nvPr/>
          </p:nvSpPr>
          <p:spPr bwMode="auto">
            <a:xfrm>
              <a:off x="5486400" y="4689176"/>
              <a:ext cx="228600" cy="228600"/>
            </a:xfrm>
            <a:prstGeom prst="rect">
              <a:avLst/>
            </a:prstGeom>
            <a:solidFill>
              <a:srgbClr val="FFFF99"/>
            </a:solid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80" name="Rectangle 48"/>
            <p:cNvSpPr>
              <a:spLocks noChangeArrowheads="1"/>
            </p:cNvSpPr>
            <p:nvPr/>
          </p:nvSpPr>
          <p:spPr bwMode="auto">
            <a:xfrm>
              <a:off x="5486400" y="4460576"/>
              <a:ext cx="228600" cy="228600"/>
            </a:xfrm>
            <a:prstGeom prst="rect">
              <a:avLst/>
            </a:prstGeom>
            <a:solidFill>
              <a:srgbClr val="FFFF99"/>
            </a:solid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81" name="Rectangle 49"/>
            <p:cNvSpPr>
              <a:spLocks noChangeArrowheads="1"/>
            </p:cNvSpPr>
            <p:nvPr/>
          </p:nvSpPr>
          <p:spPr bwMode="auto">
            <a:xfrm>
              <a:off x="5486400" y="4231976"/>
              <a:ext cx="228600" cy="228600"/>
            </a:xfrm>
            <a:prstGeom prst="rect">
              <a:avLst/>
            </a:prstGeom>
            <a:solidFill>
              <a:srgbClr val="FFFF99"/>
            </a:solid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82" name="Rectangle 50"/>
            <p:cNvSpPr>
              <a:spLocks noChangeArrowheads="1"/>
            </p:cNvSpPr>
            <p:nvPr/>
          </p:nvSpPr>
          <p:spPr bwMode="auto">
            <a:xfrm>
              <a:off x="5715000" y="4460576"/>
              <a:ext cx="228600" cy="228600"/>
            </a:xfrm>
            <a:prstGeom prst="rect">
              <a:avLst/>
            </a:prstGeom>
            <a:solidFill>
              <a:srgbClr val="FFFF99"/>
            </a:solid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83" name="Rectangle 51"/>
            <p:cNvSpPr>
              <a:spLocks noChangeArrowheads="1"/>
            </p:cNvSpPr>
            <p:nvPr/>
          </p:nvSpPr>
          <p:spPr bwMode="auto">
            <a:xfrm>
              <a:off x="5715000" y="4689176"/>
              <a:ext cx="228600" cy="228600"/>
            </a:xfrm>
            <a:prstGeom prst="rect">
              <a:avLst/>
            </a:prstGeom>
            <a:solidFill>
              <a:srgbClr val="FFFF99"/>
            </a:solid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84" name="Rectangle 52"/>
            <p:cNvSpPr>
              <a:spLocks noChangeArrowheads="1"/>
            </p:cNvSpPr>
            <p:nvPr/>
          </p:nvSpPr>
          <p:spPr bwMode="auto">
            <a:xfrm>
              <a:off x="5943600" y="4689176"/>
              <a:ext cx="228600" cy="228600"/>
            </a:xfrm>
            <a:prstGeom prst="rect">
              <a:avLst/>
            </a:prstGeom>
            <a:solidFill>
              <a:srgbClr val="FFFF99"/>
            </a:solid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85" name="Rectangle 53"/>
            <p:cNvSpPr>
              <a:spLocks noChangeArrowheads="1"/>
            </p:cNvSpPr>
            <p:nvPr/>
          </p:nvSpPr>
          <p:spPr bwMode="auto">
            <a:xfrm>
              <a:off x="6172200" y="4917776"/>
              <a:ext cx="228600" cy="228600"/>
            </a:xfrm>
            <a:prstGeom prst="rect">
              <a:avLst/>
            </a:prstGeom>
            <a:solidFill>
              <a:srgbClr val="FFFF99"/>
            </a:solid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86" name="Rectangle 54"/>
            <p:cNvSpPr>
              <a:spLocks noChangeArrowheads="1"/>
            </p:cNvSpPr>
            <p:nvPr/>
          </p:nvSpPr>
          <p:spPr bwMode="auto">
            <a:xfrm>
              <a:off x="6400800" y="4917776"/>
              <a:ext cx="228600" cy="228600"/>
            </a:xfrm>
            <a:prstGeom prst="rect">
              <a:avLst/>
            </a:prstGeom>
            <a:solidFill>
              <a:srgbClr val="FFFF99"/>
            </a:solid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87" name="Rectangle 55"/>
            <p:cNvSpPr>
              <a:spLocks noChangeArrowheads="1"/>
            </p:cNvSpPr>
            <p:nvPr/>
          </p:nvSpPr>
          <p:spPr bwMode="auto">
            <a:xfrm>
              <a:off x="6629400" y="5146376"/>
              <a:ext cx="228600" cy="228600"/>
            </a:xfrm>
            <a:prstGeom prst="rect">
              <a:avLst/>
            </a:prstGeom>
            <a:solidFill>
              <a:srgbClr val="FFFF99"/>
            </a:solid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88" name="Rectangle 56"/>
            <p:cNvSpPr>
              <a:spLocks noChangeArrowheads="1"/>
            </p:cNvSpPr>
            <p:nvPr/>
          </p:nvSpPr>
          <p:spPr bwMode="auto">
            <a:xfrm>
              <a:off x="6400800" y="5374976"/>
              <a:ext cx="228600" cy="228600"/>
            </a:xfrm>
            <a:prstGeom prst="rect">
              <a:avLst/>
            </a:prstGeom>
            <a:solidFill>
              <a:srgbClr val="FFFF99"/>
            </a:solid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89" name="Rectangle 57"/>
            <p:cNvSpPr>
              <a:spLocks noChangeArrowheads="1"/>
            </p:cNvSpPr>
            <p:nvPr/>
          </p:nvSpPr>
          <p:spPr bwMode="auto">
            <a:xfrm>
              <a:off x="6172200" y="5374976"/>
              <a:ext cx="228600" cy="228600"/>
            </a:xfrm>
            <a:prstGeom prst="rect">
              <a:avLst/>
            </a:prstGeom>
            <a:solidFill>
              <a:srgbClr val="FFFF99"/>
            </a:solid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90" name="Rectangle 58"/>
            <p:cNvSpPr>
              <a:spLocks noChangeArrowheads="1"/>
            </p:cNvSpPr>
            <p:nvPr/>
          </p:nvSpPr>
          <p:spPr bwMode="auto">
            <a:xfrm>
              <a:off x="5943600" y="5374976"/>
              <a:ext cx="228600" cy="228600"/>
            </a:xfrm>
            <a:prstGeom prst="rect">
              <a:avLst/>
            </a:prstGeom>
            <a:solidFill>
              <a:srgbClr val="FFFF99"/>
            </a:solid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91" name="Rectangle 59"/>
            <p:cNvSpPr>
              <a:spLocks noChangeArrowheads="1"/>
            </p:cNvSpPr>
            <p:nvPr/>
          </p:nvSpPr>
          <p:spPr bwMode="auto">
            <a:xfrm>
              <a:off x="5715000" y="5374976"/>
              <a:ext cx="228600" cy="228600"/>
            </a:xfrm>
            <a:prstGeom prst="rect">
              <a:avLst/>
            </a:prstGeom>
            <a:solidFill>
              <a:srgbClr val="FFFF99"/>
            </a:solid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92" name="Rectangle 60"/>
            <p:cNvSpPr>
              <a:spLocks noChangeArrowheads="1"/>
            </p:cNvSpPr>
            <p:nvPr/>
          </p:nvSpPr>
          <p:spPr bwMode="auto">
            <a:xfrm>
              <a:off x="5486400" y="5374976"/>
              <a:ext cx="228600" cy="228600"/>
            </a:xfrm>
            <a:prstGeom prst="rect">
              <a:avLst/>
            </a:prstGeom>
            <a:solidFill>
              <a:srgbClr val="FFFF99"/>
            </a:solid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93" name="Rectangle 61"/>
            <p:cNvSpPr>
              <a:spLocks noChangeArrowheads="1"/>
            </p:cNvSpPr>
            <p:nvPr/>
          </p:nvSpPr>
          <p:spPr bwMode="auto">
            <a:xfrm>
              <a:off x="5257800" y="5603576"/>
              <a:ext cx="228600" cy="228600"/>
            </a:xfrm>
            <a:prstGeom prst="rect">
              <a:avLst/>
            </a:prstGeom>
            <a:solidFill>
              <a:srgbClr val="FFFF99"/>
            </a:solid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94" name="Rectangle 62"/>
            <p:cNvSpPr>
              <a:spLocks noChangeArrowheads="1"/>
            </p:cNvSpPr>
            <p:nvPr/>
          </p:nvSpPr>
          <p:spPr bwMode="auto">
            <a:xfrm>
              <a:off x="5257800" y="5374976"/>
              <a:ext cx="228600" cy="228600"/>
            </a:xfrm>
            <a:prstGeom prst="rect">
              <a:avLst/>
            </a:prstGeom>
            <a:solidFill>
              <a:srgbClr val="FFFF99"/>
            </a:solid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95" name="Rectangle 63"/>
            <p:cNvSpPr>
              <a:spLocks noChangeArrowheads="1"/>
            </p:cNvSpPr>
            <p:nvPr/>
          </p:nvSpPr>
          <p:spPr bwMode="auto">
            <a:xfrm>
              <a:off x="5486400" y="4917776"/>
              <a:ext cx="228600" cy="228600"/>
            </a:xfrm>
            <a:prstGeom prst="rect">
              <a:avLst/>
            </a:prstGeom>
            <a:solidFill>
              <a:srgbClr val="FFFF99"/>
            </a:solid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96" name="Rectangle 64"/>
            <p:cNvSpPr>
              <a:spLocks noChangeArrowheads="1"/>
            </p:cNvSpPr>
            <p:nvPr/>
          </p:nvSpPr>
          <p:spPr bwMode="auto">
            <a:xfrm>
              <a:off x="5486400" y="5146376"/>
              <a:ext cx="228600" cy="228600"/>
            </a:xfrm>
            <a:prstGeom prst="rect">
              <a:avLst/>
            </a:prstGeom>
            <a:solidFill>
              <a:srgbClr val="FFFF99"/>
            </a:solid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97" name="Rectangle 65"/>
            <p:cNvSpPr>
              <a:spLocks noChangeArrowheads="1"/>
            </p:cNvSpPr>
            <p:nvPr/>
          </p:nvSpPr>
          <p:spPr bwMode="auto">
            <a:xfrm>
              <a:off x="5715000" y="5146376"/>
              <a:ext cx="228600" cy="228600"/>
            </a:xfrm>
            <a:prstGeom prst="rect">
              <a:avLst/>
            </a:prstGeom>
            <a:solidFill>
              <a:srgbClr val="FFFF99"/>
            </a:solid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98" name="Rectangle 66"/>
            <p:cNvSpPr>
              <a:spLocks noChangeArrowheads="1"/>
            </p:cNvSpPr>
            <p:nvPr/>
          </p:nvSpPr>
          <p:spPr bwMode="auto">
            <a:xfrm>
              <a:off x="5715000" y="4917776"/>
              <a:ext cx="228600" cy="228600"/>
            </a:xfrm>
            <a:prstGeom prst="rect">
              <a:avLst/>
            </a:prstGeom>
            <a:solidFill>
              <a:srgbClr val="FFFF99"/>
            </a:solid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399" name="Rectangle 67"/>
            <p:cNvSpPr>
              <a:spLocks noChangeArrowheads="1"/>
            </p:cNvSpPr>
            <p:nvPr/>
          </p:nvSpPr>
          <p:spPr bwMode="auto">
            <a:xfrm>
              <a:off x="5943600" y="5146376"/>
              <a:ext cx="228600" cy="228600"/>
            </a:xfrm>
            <a:prstGeom prst="rect">
              <a:avLst/>
            </a:prstGeom>
            <a:solidFill>
              <a:srgbClr val="FFFF99"/>
            </a:solid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00" name="Rectangle 68"/>
            <p:cNvSpPr>
              <a:spLocks noChangeArrowheads="1"/>
            </p:cNvSpPr>
            <p:nvPr/>
          </p:nvSpPr>
          <p:spPr bwMode="auto">
            <a:xfrm>
              <a:off x="5943600" y="4917776"/>
              <a:ext cx="228600" cy="228600"/>
            </a:xfrm>
            <a:prstGeom prst="rect">
              <a:avLst/>
            </a:prstGeom>
            <a:solidFill>
              <a:srgbClr val="FFFF99"/>
            </a:solid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01" name="Rectangle 69"/>
            <p:cNvSpPr>
              <a:spLocks noChangeArrowheads="1"/>
            </p:cNvSpPr>
            <p:nvPr/>
          </p:nvSpPr>
          <p:spPr bwMode="auto">
            <a:xfrm>
              <a:off x="6172200" y="5146376"/>
              <a:ext cx="228600" cy="228600"/>
            </a:xfrm>
            <a:prstGeom prst="rect">
              <a:avLst/>
            </a:prstGeom>
            <a:solidFill>
              <a:srgbClr val="FFFF99"/>
            </a:solid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02" name="Rectangle 70"/>
            <p:cNvSpPr>
              <a:spLocks noChangeArrowheads="1"/>
            </p:cNvSpPr>
            <p:nvPr/>
          </p:nvSpPr>
          <p:spPr bwMode="auto">
            <a:xfrm>
              <a:off x="6400800" y="5146376"/>
              <a:ext cx="228600" cy="228600"/>
            </a:xfrm>
            <a:prstGeom prst="rect">
              <a:avLst/>
            </a:prstGeom>
            <a:solidFill>
              <a:srgbClr val="FFFF99"/>
            </a:solid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03" name="Line 17"/>
            <p:cNvSpPr>
              <a:spLocks noChangeShapeType="1"/>
            </p:cNvSpPr>
            <p:nvPr/>
          </p:nvSpPr>
          <p:spPr bwMode="auto">
            <a:xfrm>
              <a:off x="5562600" y="4308176"/>
              <a:ext cx="1524000" cy="1066800"/>
            </a:xfrm>
            <a:prstGeom prst="line">
              <a:avLst/>
            </a:prstGeom>
            <a:noFill/>
            <a:ln w="38100">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04" name="Line 18"/>
            <p:cNvSpPr>
              <a:spLocks noChangeShapeType="1"/>
            </p:cNvSpPr>
            <p:nvPr/>
          </p:nvSpPr>
          <p:spPr bwMode="auto">
            <a:xfrm flipV="1">
              <a:off x="5029200" y="5374976"/>
              <a:ext cx="2057400" cy="457200"/>
            </a:xfrm>
            <a:prstGeom prst="line">
              <a:avLst/>
            </a:prstGeom>
            <a:noFill/>
            <a:ln w="38100">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05" name="Line 16"/>
            <p:cNvSpPr>
              <a:spLocks noChangeShapeType="1"/>
            </p:cNvSpPr>
            <p:nvPr/>
          </p:nvSpPr>
          <p:spPr bwMode="auto">
            <a:xfrm flipV="1">
              <a:off x="5029200" y="4308176"/>
              <a:ext cx="533400" cy="1524000"/>
            </a:xfrm>
            <a:prstGeom prst="line">
              <a:avLst/>
            </a:prstGeom>
            <a:noFill/>
            <a:ln w="38100">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06" name="Oval 405"/>
            <p:cNvSpPr/>
            <p:nvPr/>
          </p:nvSpPr>
          <p:spPr bwMode="auto">
            <a:xfrm>
              <a:off x="6024562" y="4770334"/>
              <a:ext cx="66675" cy="66675"/>
            </a:xfrm>
            <a:prstGeom prst="ellipse">
              <a:avLst/>
            </a:prstGeom>
            <a:solidFill>
              <a:srgbClr val="C0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407" name="Oval 406"/>
            <p:cNvSpPr/>
            <p:nvPr/>
          </p:nvSpPr>
          <p:spPr bwMode="auto">
            <a:xfrm>
              <a:off x="5795962" y="4770334"/>
              <a:ext cx="66675" cy="66675"/>
            </a:xfrm>
            <a:prstGeom prst="ellipse">
              <a:avLst/>
            </a:prstGeom>
            <a:solidFill>
              <a:srgbClr val="C0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408" name="Oval 407"/>
            <p:cNvSpPr/>
            <p:nvPr/>
          </p:nvSpPr>
          <p:spPr bwMode="auto">
            <a:xfrm>
              <a:off x="5567362" y="4770334"/>
              <a:ext cx="66675" cy="66675"/>
            </a:xfrm>
            <a:prstGeom prst="ellipse">
              <a:avLst/>
            </a:prstGeom>
            <a:solidFill>
              <a:srgbClr val="C0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409" name="Oval 408"/>
            <p:cNvSpPr/>
            <p:nvPr/>
          </p:nvSpPr>
          <p:spPr bwMode="auto">
            <a:xfrm>
              <a:off x="5338762" y="4770334"/>
              <a:ext cx="66675" cy="66675"/>
            </a:xfrm>
            <a:prstGeom prst="ellipse">
              <a:avLst/>
            </a:prstGeom>
            <a:solidFill>
              <a:srgbClr val="969696"/>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410" name="Oval 409"/>
            <p:cNvSpPr/>
            <p:nvPr/>
          </p:nvSpPr>
          <p:spPr bwMode="auto">
            <a:xfrm>
              <a:off x="6253162" y="4770334"/>
              <a:ext cx="66675" cy="66675"/>
            </a:xfrm>
            <a:prstGeom prst="ellipse">
              <a:avLst/>
            </a:prstGeom>
            <a:solidFill>
              <a:srgbClr val="969696"/>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411" name="Oval 410"/>
            <p:cNvSpPr/>
            <p:nvPr/>
          </p:nvSpPr>
          <p:spPr bwMode="auto">
            <a:xfrm>
              <a:off x="6024562" y="5003501"/>
              <a:ext cx="66675" cy="66675"/>
            </a:xfrm>
            <a:prstGeom prst="ellipse">
              <a:avLst/>
            </a:prstGeom>
            <a:solidFill>
              <a:srgbClr val="C0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412" name="Oval 411"/>
            <p:cNvSpPr/>
            <p:nvPr/>
          </p:nvSpPr>
          <p:spPr bwMode="auto">
            <a:xfrm>
              <a:off x="5795962" y="5003501"/>
              <a:ext cx="66675" cy="66675"/>
            </a:xfrm>
            <a:prstGeom prst="ellipse">
              <a:avLst/>
            </a:prstGeom>
            <a:solidFill>
              <a:srgbClr val="C0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413" name="Oval 412"/>
            <p:cNvSpPr/>
            <p:nvPr/>
          </p:nvSpPr>
          <p:spPr bwMode="auto">
            <a:xfrm>
              <a:off x="5567362" y="5003501"/>
              <a:ext cx="66675" cy="66675"/>
            </a:xfrm>
            <a:prstGeom prst="ellipse">
              <a:avLst/>
            </a:prstGeom>
            <a:solidFill>
              <a:srgbClr val="C0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414" name="Oval 413"/>
            <p:cNvSpPr/>
            <p:nvPr/>
          </p:nvSpPr>
          <p:spPr bwMode="auto">
            <a:xfrm>
              <a:off x="5338762" y="5003501"/>
              <a:ext cx="66675" cy="66675"/>
            </a:xfrm>
            <a:prstGeom prst="ellipse">
              <a:avLst/>
            </a:prstGeom>
            <a:solidFill>
              <a:srgbClr val="C0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415" name="Oval 414"/>
            <p:cNvSpPr/>
            <p:nvPr/>
          </p:nvSpPr>
          <p:spPr bwMode="auto">
            <a:xfrm>
              <a:off x="6024562" y="5227338"/>
              <a:ext cx="66675" cy="66675"/>
            </a:xfrm>
            <a:prstGeom prst="ellipse">
              <a:avLst/>
            </a:prstGeom>
            <a:solidFill>
              <a:srgbClr val="C0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416" name="Oval 415"/>
            <p:cNvSpPr/>
            <p:nvPr/>
          </p:nvSpPr>
          <p:spPr bwMode="auto">
            <a:xfrm>
              <a:off x="5795962" y="5227338"/>
              <a:ext cx="66675" cy="66675"/>
            </a:xfrm>
            <a:prstGeom prst="ellipse">
              <a:avLst/>
            </a:prstGeom>
            <a:solidFill>
              <a:srgbClr val="C0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417" name="Oval 416"/>
            <p:cNvSpPr/>
            <p:nvPr/>
          </p:nvSpPr>
          <p:spPr bwMode="auto">
            <a:xfrm>
              <a:off x="5567362" y="5227338"/>
              <a:ext cx="66675" cy="66675"/>
            </a:xfrm>
            <a:prstGeom prst="ellipse">
              <a:avLst/>
            </a:prstGeom>
            <a:solidFill>
              <a:srgbClr val="C0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418" name="Oval 417"/>
            <p:cNvSpPr/>
            <p:nvPr/>
          </p:nvSpPr>
          <p:spPr bwMode="auto">
            <a:xfrm>
              <a:off x="5338762" y="5227338"/>
              <a:ext cx="66675" cy="66675"/>
            </a:xfrm>
            <a:prstGeom prst="ellipse">
              <a:avLst/>
            </a:prstGeom>
            <a:solidFill>
              <a:srgbClr val="C0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419" name="Oval 418"/>
            <p:cNvSpPr/>
            <p:nvPr/>
          </p:nvSpPr>
          <p:spPr bwMode="auto">
            <a:xfrm>
              <a:off x="6024562" y="5455938"/>
              <a:ext cx="66675" cy="66675"/>
            </a:xfrm>
            <a:prstGeom prst="ellipse">
              <a:avLst/>
            </a:prstGeom>
            <a:solidFill>
              <a:srgbClr val="C0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420" name="Oval 419"/>
            <p:cNvSpPr/>
            <p:nvPr/>
          </p:nvSpPr>
          <p:spPr bwMode="auto">
            <a:xfrm>
              <a:off x="5795962" y="5455938"/>
              <a:ext cx="66675" cy="66675"/>
            </a:xfrm>
            <a:prstGeom prst="ellipse">
              <a:avLst/>
            </a:prstGeom>
            <a:solidFill>
              <a:srgbClr val="C0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421" name="Oval 420"/>
            <p:cNvSpPr/>
            <p:nvPr/>
          </p:nvSpPr>
          <p:spPr bwMode="auto">
            <a:xfrm>
              <a:off x="5567362" y="5455938"/>
              <a:ext cx="66675" cy="66675"/>
            </a:xfrm>
            <a:prstGeom prst="ellipse">
              <a:avLst/>
            </a:prstGeom>
            <a:solidFill>
              <a:srgbClr val="C0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422" name="Oval 421"/>
            <p:cNvSpPr/>
            <p:nvPr/>
          </p:nvSpPr>
          <p:spPr bwMode="auto">
            <a:xfrm>
              <a:off x="5338762" y="5455938"/>
              <a:ext cx="66675" cy="66675"/>
            </a:xfrm>
            <a:prstGeom prst="ellipse">
              <a:avLst/>
            </a:prstGeom>
            <a:solidFill>
              <a:srgbClr val="C0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423" name="Oval 422"/>
            <p:cNvSpPr/>
            <p:nvPr/>
          </p:nvSpPr>
          <p:spPr bwMode="auto">
            <a:xfrm>
              <a:off x="6937375" y="5232101"/>
              <a:ext cx="66675" cy="66675"/>
            </a:xfrm>
            <a:prstGeom prst="ellipse">
              <a:avLst/>
            </a:prstGeom>
            <a:solidFill>
              <a:srgbClr val="969696"/>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424" name="Oval 423"/>
            <p:cNvSpPr/>
            <p:nvPr/>
          </p:nvSpPr>
          <p:spPr bwMode="auto">
            <a:xfrm>
              <a:off x="6708775" y="5232101"/>
              <a:ext cx="66675" cy="66675"/>
            </a:xfrm>
            <a:prstGeom prst="ellipse">
              <a:avLst/>
            </a:prstGeom>
            <a:solidFill>
              <a:srgbClr val="C0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425" name="Oval 424"/>
            <p:cNvSpPr/>
            <p:nvPr/>
          </p:nvSpPr>
          <p:spPr bwMode="auto">
            <a:xfrm>
              <a:off x="6480175" y="5232101"/>
              <a:ext cx="66675" cy="66675"/>
            </a:xfrm>
            <a:prstGeom prst="ellipse">
              <a:avLst/>
            </a:prstGeom>
            <a:solidFill>
              <a:srgbClr val="C0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426" name="Oval 425"/>
            <p:cNvSpPr/>
            <p:nvPr/>
          </p:nvSpPr>
          <p:spPr bwMode="auto">
            <a:xfrm>
              <a:off x="6251575" y="5232101"/>
              <a:ext cx="66675" cy="66675"/>
            </a:xfrm>
            <a:prstGeom prst="ellipse">
              <a:avLst/>
            </a:prstGeom>
            <a:solidFill>
              <a:srgbClr val="C0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427" name="Oval 426"/>
            <p:cNvSpPr/>
            <p:nvPr/>
          </p:nvSpPr>
          <p:spPr bwMode="auto">
            <a:xfrm>
              <a:off x="5110162" y="5684538"/>
              <a:ext cx="66675" cy="66675"/>
            </a:xfrm>
            <a:prstGeom prst="ellipse">
              <a:avLst/>
            </a:prstGeom>
            <a:solidFill>
              <a:srgbClr val="C0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428" name="Oval 427"/>
            <p:cNvSpPr/>
            <p:nvPr/>
          </p:nvSpPr>
          <p:spPr bwMode="auto">
            <a:xfrm>
              <a:off x="6708775" y="5003501"/>
              <a:ext cx="66675" cy="66675"/>
            </a:xfrm>
            <a:prstGeom prst="ellipse">
              <a:avLst/>
            </a:prstGeom>
            <a:solidFill>
              <a:srgbClr val="969696"/>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429" name="Oval 428"/>
            <p:cNvSpPr/>
            <p:nvPr/>
          </p:nvSpPr>
          <p:spPr bwMode="auto">
            <a:xfrm>
              <a:off x="6480175" y="5003501"/>
              <a:ext cx="66675" cy="66675"/>
            </a:xfrm>
            <a:prstGeom prst="ellipse">
              <a:avLst/>
            </a:prstGeom>
            <a:solidFill>
              <a:srgbClr val="C0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430" name="Oval 429"/>
            <p:cNvSpPr/>
            <p:nvPr/>
          </p:nvSpPr>
          <p:spPr bwMode="auto">
            <a:xfrm>
              <a:off x="6251575" y="5003501"/>
              <a:ext cx="66675" cy="66675"/>
            </a:xfrm>
            <a:prstGeom prst="ellipse">
              <a:avLst/>
            </a:prstGeom>
            <a:solidFill>
              <a:srgbClr val="C0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431" name="Oval 430"/>
            <p:cNvSpPr/>
            <p:nvPr/>
          </p:nvSpPr>
          <p:spPr bwMode="auto">
            <a:xfrm>
              <a:off x="6708775" y="5451176"/>
              <a:ext cx="66675" cy="66675"/>
            </a:xfrm>
            <a:prstGeom prst="ellipse">
              <a:avLst/>
            </a:prstGeom>
            <a:solidFill>
              <a:srgbClr val="969696"/>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432" name="Oval 431"/>
            <p:cNvSpPr/>
            <p:nvPr/>
          </p:nvSpPr>
          <p:spPr bwMode="auto">
            <a:xfrm>
              <a:off x="6480175" y="5451176"/>
              <a:ext cx="66675" cy="66675"/>
            </a:xfrm>
            <a:prstGeom prst="ellipse">
              <a:avLst/>
            </a:prstGeom>
            <a:solidFill>
              <a:srgbClr val="C0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433" name="Oval 432"/>
            <p:cNvSpPr/>
            <p:nvPr/>
          </p:nvSpPr>
          <p:spPr bwMode="auto">
            <a:xfrm>
              <a:off x="6251575" y="5451176"/>
              <a:ext cx="66675" cy="66675"/>
            </a:xfrm>
            <a:prstGeom prst="ellipse">
              <a:avLst/>
            </a:prstGeom>
            <a:solidFill>
              <a:srgbClr val="C0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434" name="Oval 433"/>
            <p:cNvSpPr/>
            <p:nvPr/>
          </p:nvSpPr>
          <p:spPr bwMode="auto">
            <a:xfrm>
              <a:off x="5338761" y="5684538"/>
              <a:ext cx="66675" cy="66675"/>
            </a:xfrm>
            <a:prstGeom prst="ellipse">
              <a:avLst/>
            </a:prstGeom>
            <a:solidFill>
              <a:srgbClr val="C0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435" name="Oval 434"/>
            <p:cNvSpPr/>
            <p:nvPr/>
          </p:nvSpPr>
          <p:spPr bwMode="auto">
            <a:xfrm>
              <a:off x="6024562" y="4541538"/>
              <a:ext cx="66675" cy="66675"/>
            </a:xfrm>
            <a:prstGeom prst="ellipse">
              <a:avLst/>
            </a:prstGeom>
            <a:solidFill>
              <a:srgbClr val="969696"/>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436" name="Oval 435"/>
            <p:cNvSpPr/>
            <p:nvPr/>
          </p:nvSpPr>
          <p:spPr bwMode="auto">
            <a:xfrm>
              <a:off x="5795962" y="4541538"/>
              <a:ext cx="66675" cy="66675"/>
            </a:xfrm>
            <a:prstGeom prst="ellipse">
              <a:avLst/>
            </a:prstGeom>
            <a:solidFill>
              <a:srgbClr val="C0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437" name="Oval 436"/>
            <p:cNvSpPr/>
            <p:nvPr/>
          </p:nvSpPr>
          <p:spPr bwMode="auto">
            <a:xfrm>
              <a:off x="5567362" y="4541538"/>
              <a:ext cx="66675" cy="66675"/>
            </a:xfrm>
            <a:prstGeom prst="ellipse">
              <a:avLst/>
            </a:prstGeom>
            <a:solidFill>
              <a:srgbClr val="C0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438" name="Oval 437"/>
            <p:cNvSpPr/>
            <p:nvPr/>
          </p:nvSpPr>
          <p:spPr bwMode="auto">
            <a:xfrm>
              <a:off x="5567362" y="4317701"/>
              <a:ext cx="66675" cy="66675"/>
            </a:xfrm>
            <a:prstGeom prst="ellipse">
              <a:avLst/>
            </a:prstGeom>
            <a:solidFill>
              <a:srgbClr val="C0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439" name="Oval 438"/>
            <p:cNvSpPr/>
            <p:nvPr/>
          </p:nvSpPr>
          <p:spPr bwMode="auto">
            <a:xfrm>
              <a:off x="5110162" y="5455938"/>
              <a:ext cx="66675" cy="66675"/>
            </a:xfrm>
            <a:prstGeom prst="ellipse">
              <a:avLst/>
            </a:prstGeom>
            <a:solidFill>
              <a:srgbClr val="969696"/>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sp>
          <p:nvSpPr>
            <p:cNvPr id="440" name="Oval 439"/>
            <p:cNvSpPr/>
            <p:nvPr/>
          </p:nvSpPr>
          <p:spPr bwMode="auto">
            <a:xfrm>
              <a:off x="5567362" y="5689301"/>
              <a:ext cx="66675" cy="66675"/>
            </a:xfrm>
            <a:prstGeom prst="ellipse">
              <a:avLst/>
            </a:prstGeom>
            <a:solidFill>
              <a:srgbClr val="969696"/>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srgbClr val="000000"/>
                </a:solidFill>
                <a:effectLst/>
                <a:uLnTx/>
                <a:uFillTx/>
                <a:sym typeface="Gill Sans" charset="0"/>
              </a:endParaRPr>
            </a:p>
          </p:txBody>
        </p:sp>
      </p:grpSp>
      <p:grpSp>
        <p:nvGrpSpPr>
          <p:cNvPr id="441" name="Group 440"/>
          <p:cNvGrpSpPr/>
          <p:nvPr/>
        </p:nvGrpSpPr>
        <p:grpSpPr>
          <a:xfrm>
            <a:off x="6501598" y="3378612"/>
            <a:ext cx="2377176" cy="1446977"/>
            <a:chOff x="2211607" y="2804160"/>
            <a:chExt cx="5713193" cy="3477596"/>
          </a:xfrm>
          <a:gradFill flip="none" rotWithShape="1">
            <a:gsLst>
              <a:gs pos="29000">
                <a:schemeClr val="accent2">
                  <a:lumMod val="75000"/>
                </a:schemeClr>
              </a:gs>
              <a:gs pos="63000">
                <a:schemeClr val="accent2">
                  <a:lumMod val="40000"/>
                  <a:lumOff val="60000"/>
                </a:schemeClr>
              </a:gs>
            </a:gsLst>
            <a:lin ang="13500000" scaled="1"/>
            <a:tileRect/>
          </a:gradFill>
        </p:grpSpPr>
        <p:sp>
          <p:nvSpPr>
            <p:cNvPr id="442" name="Line 17"/>
            <p:cNvSpPr>
              <a:spLocks noChangeShapeType="1"/>
            </p:cNvSpPr>
            <p:nvPr/>
          </p:nvSpPr>
          <p:spPr bwMode="auto">
            <a:xfrm>
              <a:off x="4323004" y="3176760"/>
              <a:ext cx="2483997" cy="1738798"/>
            </a:xfrm>
            <a:prstGeom prst="line">
              <a:avLst/>
            </a:prstGeom>
            <a:grpFill/>
            <a:ln w="38100">
              <a:solidFill>
                <a:srgbClr val="000000"/>
              </a:solidFill>
              <a:prstDash val="sysDot"/>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43" name="Line 18"/>
            <p:cNvSpPr>
              <a:spLocks noChangeShapeType="1"/>
            </p:cNvSpPr>
            <p:nvPr/>
          </p:nvSpPr>
          <p:spPr bwMode="auto">
            <a:xfrm flipV="1">
              <a:off x="3453605" y="4915558"/>
              <a:ext cx="3353396" cy="745199"/>
            </a:xfrm>
            <a:prstGeom prst="line">
              <a:avLst/>
            </a:prstGeom>
            <a:grpFill/>
            <a:ln w="38100">
              <a:solidFill>
                <a:srgbClr val="000000"/>
              </a:solidFill>
              <a:prstDash val="sysDot"/>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44" name="Line 16"/>
            <p:cNvSpPr>
              <a:spLocks noChangeShapeType="1"/>
            </p:cNvSpPr>
            <p:nvPr/>
          </p:nvSpPr>
          <p:spPr bwMode="auto">
            <a:xfrm flipV="1">
              <a:off x="3453605" y="3176760"/>
              <a:ext cx="869399" cy="2483997"/>
            </a:xfrm>
            <a:prstGeom prst="line">
              <a:avLst/>
            </a:prstGeom>
            <a:grpFill/>
            <a:ln w="38100">
              <a:solidFill>
                <a:srgbClr val="000000"/>
              </a:solidFill>
              <a:prstDash val="sysDot"/>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45" name="Line 19"/>
            <p:cNvSpPr>
              <a:spLocks noChangeShapeType="1"/>
            </p:cNvSpPr>
            <p:nvPr/>
          </p:nvSpPr>
          <p:spPr bwMode="auto">
            <a:xfrm>
              <a:off x="2211607" y="3052560"/>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46" name="Line 20"/>
            <p:cNvSpPr>
              <a:spLocks noChangeShapeType="1"/>
            </p:cNvSpPr>
            <p:nvPr/>
          </p:nvSpPr>
          <p:spPr bwMode="auto">
            <a:xfrm>
              <a:off x="2211607" y="3425159"/>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47" name="Line 21"/>
            <p:cNvSpPr>
              <a:spLocks noChangeShapeType="1"/>
            </p:cNvSpPr>
            <p:nvPr/>
          </p:nvSpPr>
          <p:spPr bwMode="auto">
            <a:xfrm>
              <a:off x="2211607" y="3797759"/>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48" name="Line 22"/>
            <p:cNvSpPr>
              <a:spLocks noChangeShapeType="1"/>
            </p:cNvSpPr>
            <p:nvPr/>
          </p:nvSpPr>
          <p:spPr bwMode="auto">
            <a:xfrm>
              <a:off x="2211607" y="4170358"/>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49" name="Line 23"/>
            <p:cNvSpPr>
              <a:spLocks noChangeShapeType="1"/>
            </p:cNvSpPr>
            <p:nvPr/>
          </p:nvSpPr>
          <p:spPr bwMode="auto">
            <a:xfrm>
              <a:off x="2211607" y="4542958"/>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50" name="Line 24"/>
            <p:cNvSpPr>
              <a:spLocks noChangeShapeType="1"/>
            </p:cNvSpPr>
            <p:nvPr/>
          </p:nvSpPr>
          <p:spPr bwMode="auto">
            <a:xfrm>
              <a:off x="2211607" y="4915558"/>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51" name="Line 25"/>
            <p:cNvSpPr>
              <a:spLocks noChangeShapeType="1"/>
            </p:cNvSpPr>
            <p:nvPr/>
          </p:nvSpPr>
          <p:spPr bwMode="auto">
            <a:xfrm>
              <a:off x="2211607" y="5288157"/>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52" name="Line 26"/>
            <p:cNvSpPr>
              <a:spLocks noChangeShapeType="1"/>
            </p:cNvSpPr>
            <p:nvPr/>
          </p:nvSpPr>
          <p:spPr bwMode="auto">
            <a:xfrm>
              <a:off x="2211607" y="5660757"/>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53" name="Line 27"/>
            <p:cNvSpPr>
              <a:spLocks noChangeShapeType="1"/>
            </p:cNvSpPr>
            <p:nvPr/>
          </p:nvSpPr>
          <p:spPr bwMode="auto">
            <a:xfrm>
              <a:off x="2211607" y="6033356"/>
              <a:ext cx="5713193" cy="0"/>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54" name="Line 28"/>
            <p:cNvSpPr>
              <a:spLocks noChangeShapeType="1"/>
            </p:cNvSpPr>
            <p:nvPr/>
          </p:nvSpPr>
          <p:spPr bwMode="auto">
            <a:xfrm>
              <a:off x="2335807"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55" name="Line 29"/>
            <p:cNvSpPr>
              <a:spLocks noChangeShapeType="1"/>
            </p:cNvSpPr>
            <p:nvPr/>
          </p:nvSpPr>
          <p:spPr bwMode="auto">
            <a:xfrm>
              <a:off x="2708406"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56" name="Line 30"/>
            <p:cNvSpPr>
              <a:spLocks noChangeShapeType="1"/>
            </p:cNvSpPr>
            <p:nvPr/>
          </p:nvSpPr>
          <p:spPr bwMode="auto">
            <a:xfrm>
              <a:off x="3081006"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57" name="Line 31"/>
            <p:cNvSpPr>
              <a:spLocks noChangeShapeType="1"/>
            </p:cNvSpPr>
            <p:nvPr/>
          </p:nvSpPr>
          <p:spPr bwMode="auto">
            <a:xfrm>
              <a:off x="3453605"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58" name="Line 32"/>
            <p:cNvSpPr>
              <a:spLocks noChangeShapeType="1"/>
            </p:cNvSpPr>
            <p:nvPr/>
          </p:nvSpPr>
          <p:spPr bwMode="auto">
            <a:xfrm>
              <a:off x="3826205"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59" name="Line 33"/>
            <p:cNvSpPr>
              <a:spLocks noChangeShapeType="1"/>
            </p:cNvSpPr>
            <p:nvPr/>
          </p:nvSpPr>
          <p:spPr bwMode="auto">
            <a:xfrm>
              <a:off x="4198805"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60" name="Line 34"/>
            <p:cNvSpPr>
              <a:spLocks noChangeShapeType="1"/>
            </p:cNvSpPr>
            <p:nvPr/>
          </p:nvSpPr>
          <p:spPr bwMode="auto">
            <a:xfrm>
              <a:off x="4571404"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61" name="Line 35"/>
            <p:cNvSpPr>
              <a:spLocks noChangeShapeType="1"/>
            </p:cNvSpPr>
            <p:nvPr/>
          </p:nvSpPr>
          <p:spPr bwMode="auto">
            <a:xfrm>
              <a:off x="4944004"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62" name="Line 36"/>
            <p:cNvSpPr>
              <a:spLocks noChangeShapeType="1"/>
            </p:cNvSpPr>
            <p:nvPr/>
          </p:nvSpPr>
          <p:spPr bwMode="auto">
            <a:xfrm>
              <a:off x="5316603"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63" name="Line 37"/>
            <p:cNvSpPr>
              <a:spLocks noChangeShapeType="1"/>
            </p:cNvSpPr>
            <p:nvPr/>
          </p:nvSpPr>
          <p:spPr bwMode="auto">
            <a:xfrm>
              <a:off x="5689203"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64" name="Line 38"/>
            <p:cNvSpPr>
              <a:spLocks noChangeShapeType="1"/>
            </p:cNvSpPr>
            <p:nvPr/>
          </p:nvSpPr>
          <p:spPr bwMode="auto">
            <a:xfrm>
              <a:off x="6061802"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65" name="Line 39"/>
            <p:cNvSpPr>
              <a:spLocks noChangeShapeType="1"/>
            </p:cNvSpPr>
            <p:nvPr/>
          </p:nvSpPr>
          <p:spPr bwMode="auto">
            <a:xfrm>
              <a:off x="6434402"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66" name="Line 40"/>
            <p:cNvSpPr>
              <a:spLocks noChangeShapeType="1"/>
            </p:cNvSpPr>
            <p:nvPr/>
          </p:nvSpPr>
          <p:spPr bwMode="auto">
            <a:xfrm>
              <a:off x="6807001"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67" name="Line 41"/>
            <p:cNvSpPr>
              <a:spLocks noChangeShapeType="1"/>
            </p:cNvSpPr>
            <p:nvPr/>
          </p:nvSpPr>
          <p:spPr bwMode="auto">
            <a:xfrm>
              <a:off x="7179601"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68" name="Line 42"/>
            <p:cNvSpPr>
              <a:spLocks noChangeShapeType="1"/>
            </p:cNvSpPr>
            <p:nvPr/>
          </p:nvSpPr>
          <p:spPr bwMode="auto">
            <a:xfrm>
              <a:off x="7552200" y="2804160"/>
              <a:ext cx="0" cy="3477596"/>
            </a:xfrm>
            <a:prstGeom prst="line">
              <a:avLst/>
            </a:prstGeom>
            <a:grpFill/>
            <a:ln w="9525">
              <a:solidFill>
                <a:srgbClr val="000000"/>
              </a:solidFill>
              <a:round/>
              <a:headEnd/>
              <a:tailEnd/>
            </a:ln>
            <a:effec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69" name="Rectangle 43"/>
            <p:cNvSpPr>
              <a:spLocks noChangeArrowheads="1"/>
            </p:cNvSpPr>
            <p:nvPr/>
          </p:nvSpPr>
          <p:spPr bwMode="auto">
            <a:xfrm>
              <a:off x="3453605" y="5288157"/>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70" name="Rectangle 45"/>
            <p:cNvSpPr>
              <a:spLocks noChangeArrowheads="1"/>
            </p:cNvSpPr>
            <p:nvPr/>
          </p:nvSpPr>
          <p:spPr bwMode="auto">
            <a:xfrm>
              <a:off x="3826205" y="45429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71" name="Rectangle 46"/>
            <p:cNvSpPr>
              <a:spLocks noChangeArrowheads="1"/>
            </p:cNvSpPr>
            <p:nvPr/>
          </p:nvSpPr>
          <p:spPr bwMode="auto">
            <a:xfrm>
              <a:off x="3826205" y="41703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72" name="Rectangle 47"/>
            <p:cNvSpPr>
              <a:spLocks noChangeArrowheads="1"/>
            </p:cNvSpPr>
            <p:nvPr/>
          </p:nvSpPr>
          <p:spPr bwMode="auto">
            <a:xfrm>
              <a:off x="4198805" y="3797759"/>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73" name="Rectangle 48"/>
            <p:cNvSpPr>
              <a:spLocks noChangeArrowheads="1"/>
            </p:cNvSpPr>
            <p:nvPr/>
          </p:nvSpPr>
          <p:spPr bwMode="auto">
            <a:xfrm>
              <a:off x="4198805" y="3425159"/>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74" name="Rectangle 49"/>
            <p:cNvSpPr>
              <a:spLocks noChangeArrowheads="1"/>
            </p:cNvSpPr>
            <p:nvPr/>
          </p:nvSpPr>
          <p:spPr bwMode="auto">
            <a:xfrm>
              <a:off x="4198805" y="3052560"/>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75" name="Rectangle 50"/>
            <p:cNvSpPr>
              <a:spLocks noChangeArrowheads="1"/>
            </p:cNvSpPr>
            <p:nvPr/>
          </p:nvSpPr>
          <p:spPr bwMode="auto">
            <a:xfrm>
              <a:off x="4571404" y="3425159"/>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76" name="Rectangle 51"/>
            <p:cNvSpPr>
              <a:spLocks noChangeArrowheads="1"/>
            </p:cNvSpPr>
            <p:nvPr/>
          </p:nvSpPr>
          <p:spPr bwMode="auto">
            <a:xfrm>
              <a:off x="4571404" y="3797759"/>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77" name="Rectangle 52"/>
            <p:cNvSpPr>
              <a:spLocks noChangeArrowheads="1"/>
            </p:cNvSpPr>
            <p:nvPr/>
          </p:nvSpPr>
          <p:spPr bwMode="auto">
            <a:xfrm>
              <a:off x="4944004" y="3797759"/>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78" name="Rectangle 53"/>
            <p:cNvSpPr>
              <a:spLocks noChangeArrowheads="1"/>
            </p:cNvSpPr>
            <p:nvPr/>
          </p:nvSpPr>
          <p:spPr bwMode="auto">
            <a:xfrm>
              <a:off x="5316603" y="41703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79" name="Rectangle 54"/>
            <p:cNvSpPr>
              <a:spLocks noChangeArrowheads="1"/>
            </p:cNvSpPr>
            <p:nvPr/>
          </p:nvSpPr>
          <p:spPr bwMode="auto">
            <a:xfrm>
              <a:off x="5689203" y="41703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80" name="Rectangle 55"/>
            <p:cNvSpPr>
              <a:spLocks noChangeArrowheads="1"/>
            </p:cNvSpPr>
            <p:nvPr/>
          </p:nvSpPr>
          <p:spPr bwMode="auto">
            <a:xfrm>
              <a:off x="6061802" y="45429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81" name="Rectangle 56"/>
            <p:cNvSpPr>
              <a:spLocks noChangeArrowheads="1"/>
            </p:cNvSpPr>
            <p:nvPr/>
          </p:nvSpPr>
          <p:spPr bwMode="auto">
            <a:xfrm>
              <a:off x="5689203" y="49155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82" name="Rectangle 57"/>
            <p:cNvSpPr>
              <a:spLocks noChangeArrowheads="1"/>
            </p:cNvSpPr>
            <p:nvPr/>
          </p:nvSpPr>
          <p:spPr bwMode="auto">
            <a:xfrm>
              <a:off x="5316603" y="49155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83" name="Rectangle 58"/>
            <p:cNvSpPr>
              <a:spLocks noChangeArrowheads="1"/>
            </p:cNvSpPr>
            <p:nvPr/>
          </p:nvSpPr>
          <p:spPr bwMode="auto">
            <a:xfrm>
              <a:off x="4944004" y="49155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84" name="Rectangle 59"/>
            <p:cNvSpPr>
              <a:spLocks noChangeArrowheads="1"/>
            </p:cNvSpPr>
            <p:nvPr/>
          </p:nvSpPr>
          <p:spPr bwMode="auto">
            <a:xfrm>
              <a:off x="4571404" y="49155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85" name="Rectangle 60"/>
            <p:cNvSpPr>
              <a:spLocks noChangeArrowheads="1"/>
            </p:cNvSpPr>
            <p:nvPr/>
          </p:nvSpPr>
          <p:spPr bwMode="auto">
            <a:xfrm>
              <a:off x="4198805" y="49155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86" name="Rectangle 61"/>
            <p:cNvSpPr>
              <a:spLocks noChangeArrowheads="1"/>
            </p:cNvSpPr>
            <p:nvPr/>
          </p:nvSpPr>
          <p:spPr bwMode="auto">
            <a:xfrm>
              <a:off x="3826205" y="5288157"/>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87" name="Rectangle 62"/>
            <p:cNvSpPr>
              <a:spLocks noChangeArrowheads="1"/>
            </p:cNvSpPr>
            <p:nvPr/>
          </p:nvSpPr>
          <p:spPr bwMode="auto">
            <a:xfrm>
              <a:off x="3826205" y="49155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88" name="Rectangle 63"/>
            <p:cNvSpPr>
              <a:spLocks noChangeArrowheads="1"/>
            </p:cNvSpPr>
            <p:nvPr/>
          </p:nvSpPr>
          <p:spPr bwMode="auto">
            <a:xfrm>
              <a:off x="4198805" y="41703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89" name="Rectangle 64"/>
            <p:cNvSpPr>
              <a:spLocks noChangeArrowheads="1"/>
            </p:cNvSpPr>
            <p:nvPr/>
          </p:nvSpPr>
          <p:spPr bwMode="auto">
            <a:xfrm>
              <a:off x="4198805" y="45429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90" name="Rectangle 65"/>
            <p:cNvSpPr>
              <a:spLocks noChangeArrowheads="1"/>
            </p:cNvSpPr>
            <p:nvPr/>
          </p:nvSpPr>
          <p:spPr bwMode="auto">
            <a:xfrm>
              <a:off x="4571404" y="45429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91" name="Rectangle 66"/>
            <p:cNvSpPr>
              <a:spLocks noChangeArrowheads="1"/>
            </p:cNvSpPr>
            <p:nvPr/>
          </p:nvSpPr>
          <p:spPr bwMode="auto">
            <a:xfrm>
              <a:off x="4571404" y="41703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92" name="Rectangle 67"/>
            <p:cNvSpPr>
              <a:spLocks noChangeArrowheads="1"/>
            </p:cNvSpPr>
            <p:nvPr/>
          </p:nvSpPr>
          <p:spPr bwMode="auto">
            <a:xfrm>
              <a:off x="4944004" y="45429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93" name="Rectangle 68"/>
            <p:cNvSpPr>
              <a:spLocks noChangeArrowheads="1"/>
            </p:cNvSpPr>
            <p:nvPr/>
          </p:nvSpPr>
          <p:spPr bwMode="auto">
            <a:xfrm>
              <a:off x="4944004" y="41703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94" name="Rectangle 69"/>
            <p:cNvSpPr>
              <a:spLocks noChangeArrowheads="1"/>
            </p:cNvSpPr>
            <p:nvPr/>
          </p:nvSpPr>
          <p:spPr bwMode="auto">
            <a:xfrm>
              <a:off x="5316603" y="45429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sp>
          <p:nvSpPr>
            <p:cNvPr id="495" name="Rectangle 70"/>
            <p:cNvSpPr>
              <a:spLocks noChangeArrowheads="1"/>
            </p:cNvSpPr>
            <p:nvPr/>
          </p:nvSpPr>
          <p:spPr bwMode="auto">
            <a:xfrm>
              <a:off x="5689203" y="4542958"/>
              <a:ext cx="372600" cy="372600"/>
            </a:xfrm>
            <a:prstGeom prst="rect">
              <a:avLst/>
            </a:prstGeom>
            <a:grp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smtClean="0">
                <a:ln>
                  <a:noFill/>
                </a:ln>
                <a:solidFill>
                  <a:srgbClr val="000000"/>
                </a:solidFill>
                <a:effectLst/>
                <a:uLnTx/>
                <a:uFillTx/>
                <a:latin typeface="Gill Sans" charset="0"/>
                <a:sym typeface="Gill Sans" charset="0"/>
              </a:endParaRPr>
            </a:p>
          </p:txBody>
        </p:sp>
      </p:grpSp>
      <p:sp>
        <p:nvSpPr>
          <p:cNvPr id="5" name="Rounded Rectangle 4"/>
          <p:cNvSpPr/>
          <p:nvPr/>
        </p:nvSpPr>
        <p:spPr>
          <a:xfrm>
            <a:off x="5218175" y="961900"/>
            <a:ext cx="1718442" cy="1057890"/>
          </a:xfrm>
          <a:prstGeom prst="roundRect">
            <a:avLst/>
          </a:prstGeom>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a:r>
              <a:rPr lang="en-US" sz="1400" dirty="0" smtClean="0"/>
              <a:t>Rasterization:</a:t>
            </a:r>
          </a:p>
          <a:p>
            <a:pPr algn="ctr"/>
            <a:r>
              <a:rPr lang="en-US" sz="1400" dirty="0" smtClean="0"/>
              <a:t>Makes fragments,</a:t>
            </a:r>
          </a:p>
          <a:p>
            <a:pPr algn="ctr"/>
            <a:r>
              <a:rPr lang="en-US" sz="1400" dirty="0" smtClean="0"/>
              <a:t>Interpolates vertex data</a:t>
            </a:r>
            <a:endParaRPr lang="sv-SE" sz="1400" dirty="0"/>
          </a:p>
        </p:txBody>
      </p:sp>
      <p:sp>
        <p:nvSpPr>
          <p:cNvPr id="496" name="Rounded Rectangle 495"/>
          <p:cNvSpPr/>
          <p:nvPr/>
        </p:nvSpPr>
        <p:spPr>
          <a:xfrm>
            <a:off x="5309329" y="4185558"/>
            <a:ext cx="1528175" cy="57578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Frame buffer:</a:t>
            </a:r>
          </a:p>
          <a:p>
            <a:pPr algn="ctr"/>
            <a:r>
              <a:rPr lang="en-US" sz="1400" dirty="0" smtClean="0"/>
              <a:t>stores colors</a:t>
            </a:r>
            <a:endParaRPr lang="sv-SE" sz="1400" dirty="0"/>
          </a:p>
        </p:txBody>
      </p:sp>
      <p:sp>
        <p:nvSpPr>
          <p:cNvPr id="499" name="Down Arrow 498"/>
          <p:cNvSpPr/>
          <p:nvPr/>
        </p:nvSpPr>
        <p:spPr>
          <a:xfrm>
            <a:off x="7690186" y="2382571"/>
            <a:ext cx="954007" cy="478028"/>
          </a:xfrm>
          <a:prstGeom prst="downArrow">
            <a:avLst/>
          </a:prstGeom>
        </p:spPr>
        <p:style>
          <a:lnRef idx="1">
            <a:schemeClr val="accent6"/>
          </a:lnRef>
          <a:fillRef idx="3">
            <a:schemeClr val="accent6"/>
          </a:fillRef>
          <a:effectRef idx="2">
            <a:schemeClr val="accent6"/>
          </a:effectRef>
          <a:fontRef idx="minor">
            <a:schemeClr val="lt1"/>
          </a:fontRef>
        </p:style>
        <p:txBody>
          <a:bodyPr lIns="0" tIns="36000" rIns="0" rtlCol="0" anchor="ctr"/>
          <a:lstStyle/>
          <a:p>
            <a:pPr algn="ctr"/>
            <a:r>
              <a:rPr lang="en-US" sz="1000" dirty="0" smtClean="0"/>
              <a:t>Position</a:t>
            </a:r>
            <a:endParaRPr lang="sv-SE" sz="1000" dirty="0"/>
          </a:p>
        </p:txBody>
      </p:sp>
      <p:sp>
        <p:nvSpPr>
          <p:cNvPr id="502" name="Down Arrow 501"/>
          <p:cNvSpPr/>
          <p:nvPr/>
        </p:nvSpPr>
        <p:spPr>
          <a:xfrm>
            <a:off x="7183838" y="2406955"/>
            <a:ext cx="954007" cy="478028"/>
          </a:xfrm>
          <a:prstGeom prst="downArrow">
            <a:avLst/>
          </a:prstGeom>
        </p:spPr>
        <p:style>
          <a:lnRef idx="1">
            <a:schemeClr val="accent4"/>
          </a:lnRef>
          <a:fillRef idx="3">
            <a:schemeClr val="accent4"/>
          </a:fillRef>
          <a:effectRef idx="2">
            <a:schemeClr val="accent4"/>
          </a:effectRef>
          <a:fontRef idx="minor">
            <a:schemeClr val="lt1"/>
          </a:fontRef>
        </p:style>
        <p:txBody>
          <a:bodyPr lIns="0" tIns="36000" rIns="0" rtlCol="0" anchor="ctr"/>
          <a:lstStyle/>
          <a:p>
            <a:pPr algn="ctr"/>
            <a:r>
              <a:rPr lang="en-US" sz="1100" dirty="0" smtClean="0"/>
              <a:t>Normal</a:t>
            </a:r>
            <a:endParaRPr lang="sv-SE" sz="1100" dirty="0"/>
          </a:p>
        </p:txBody>
      </p:sp>
      <p:sp>
        <p:nvSpPr>
          <p:cNvPr id="6" name="Down Arrow 5"/>
          <p:cNvSpPr/>
          <p:nvPr/>
        </p:nvSpPr>
        <p:spPr>
          <a:xfrm>
            <a:off x="6902336" y="2892213"/>
            <a:ext cx="1511338" cy="486398"/>
          </a:xfrm>
          <a:prstGeom prst="downArrow">
            <a:avLst>
              <a:gd name="adj1" fmla="val 72588"/>
              <a:gd name="adj2" fmla="val 4874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Shading</a:t>
            </a:r>
            <a:endParaRPr lang="sv-SE" dirty="0"/>
          </a:p>
        </p:txBody>
      </p:sp>
      <p:sp>
        <p:nvSpPr>
          <p:cNvPr id="501" name="Down Arrow 500"/>
          <p:cNvSpPr/>
          <p:nvPr/>
        </p:nvSpPr>
        <p:spPr>
          <a:xfrm>
            <a:off x="6666414" y="2425243"/>
            <a:ext cx="954007" cy="478028"/>
          </a:xfrm>
          <a:prstGeom prst="downArrow">
            <a:avLst/>
          </a:prstGeom>
        </p:spPr>
        <p:style>
          <a:lnRef idx="1">
            <a:schemeClr val="accent3"/>
          </a:lnRef>
          <a:fillRef idx="3">
            <a:schemeClr val="accent3"/>
          </a:fillRef>
          <a:effectRef idx="2">
            <a:schemeClr val="accent3"/>
          </a:effectRef>
          <a:fontRef idx="minor">
            <a:schemeClr val="lt1"/>
          </a:fontRef>
        </p:style>
        <p:txBody>
          <a:bodyPr lIns="0" tIns="36000" rIns="0" rtlCol="0" anchor="ctr"/>
          <a:lstStyle/>
          <a:p>
            <a:pPr algn="ctr"/>
            <a:r>
              <a:rPr lang="en-US" sz="1400" dirty="0" smtClean="0"/>
              <a:t>Color</a:t>
            </a:r>
            <a:endParaRPr lang="sv-SE" sz="1400" dirty="0"/>
          </a:p>
        </p:txBody>
      </p:sp>
      <p:sp>
        <p:nvSpPr>
          <p:cNvPr id="8" name="Right Arrow Callout 7"/>
          <p:cNvSpPr/>
          <p:nvPr/>
        </p:nvSpPr>
        <p:spPr>
          <a:xfrm>
            <a:off x="5516922" y="2652930"/>
            <a:ext cx="1555137" cy="807667"/>
          </a:xfrm>
          <a:prstGeom prst="rightArrowCallout">
            <a:avLst>
              <a:gd name="adj1" fmla="val 22923"/>
              <a:gd name="adj2" fmla="val 21365"/>
              <a:gd name="adj3" fmla="val 18250"/>
              <a:gd name="adj4" fmla="val 69202"/>
            </a:avLst>
          </a:prstGeom>
        </p:spPr>
        <p:style>
          <a:lnRef idx="1">
            <a:schemeClr val="accent2"/>
          </a:lnRef>
          <a:fillRef idx="2">
            <a:schemeClr val="accent2"/>
          </a:fillRef>
          <a:effectRef idx="1">
            <a:schemeClr val="accent2"/>
          </a:effectRef>
          <a:fontRef idx="minor">
            <a:schemeClr val="dk1"/>
          </a:fontRef>
        </p:style>
        <p:txBody>
          <a:bodyPr lIns="0" rIns="0" rtlCol="0" anchor="t"/>
          <a:lstStyle/>
          <a:p>
            <a:pPr algn="ctr"/>
            <a:r>
              <a:rPr lang="en-US" sz="1400" dirty="0" smtClean="0"/>
              <a:t>Constants:</a:t>
            </a:r>
          </a:p>
          <a:p>
            <a:pPr algn="ctr"/>
            <a:r>
              <a:rPr lang="en-US" sz="1400" dirty="0" smtClean="0"/>
              <a:t>Lights</a:t>
            </a:r>
          </a:p>
          <a:p>
            <a:pPr algn="ctr"/>
            <a:r>
              <a:rPr lang="en-US" sz="1400" dirty="0" smtClean="0"/>
              <a:t>Materials</a:t>
            </a:r>
            <a:endParaRPr lang="sv-SE" sz="1400" dirty="0"/>
          </a:p>
        </p:txBody>
      </p:sp>
    </p:spTree>
    <p:custDataLst>
      <p:tags r:id="rId1"/>
    </p:custDataLst>
    <p:extLst>
      <p:ext uri="{BB962C8B-B14F-4D97-AF65-F5344CB8AC3E}">
        <p14:creationId xmlns:p14="http://schemas.microsoft.com/office/powerpoint/2010/main" val="29046845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699">
                                            <p:txEl>
                                              <p:pRg st="2" end="2"/>
                                            </p:txEl>
                                          </p:spTgt>
                                        </p:tgtEl>
                                        <p:attrNameLst>
                                          <p:attrName>style.visibility</p:attrName>
                                        </p:attrNameLst>
                                      </p:cBhvr>
                                      <p:to>
                                        <p:strVal val="visible"/>
                                      </p:to>
                                    </p:set>
                                    <p:animEffect transition="in" filter="fade">
                                      <p:cBhvr>
                                        <p:cTn id="7" dur="250"/>
                                        <p:tgtEl>
                                          <p:spTgt spid="29699">
                                            <p:txEl>
                                              <p:pRg st="2" end="2"/>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699">
                                            <p:txEl>
                                              <p:pRg st="3" end="3"/>
                                            </p:txEl>
                                          </p:spTgt>
                                        </p:tgtEl>
                                        <p:attrNameLst>
                                          <p:attrName>style.visibility</p:attrName>
                                        </p:attrNameLst>
                                      </p:cBhvr>
                                      <p:to>
                                        <p:strVal val="visible"/>
                                      </p:to>
                                    </p:set>
                                    <p:animEffect transition="in" filter="fade">
                                      <p:cBhvr>
                                        <p:cTn id="10" dur="250"/>
                                        <p:tgtEl>
                                          <p:spTgt spid="29699">
                                            <p:txEl>
                                              <p:pRg st="3" end="3"/>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5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351"/>
                                        </p:tgtEl>
                                        <p:attrNameLst>
                                          <p:attrName>style.visibility</p:attrName>
                                        </p:attrNameLst>
                                      </p:cBhvr>
                                      <p:to>
                                        <p:strVal val="visible"/>
                                      </p:to>
                                    </p:set>
                                    <p:animEffect transition="in" filter="fade">
                                      <p:cBhvr>
                                        <p:cTn id="16" dur="250"/>
                                        <p:tgtEl>
                                          <p:spTgt spid="35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699">
                                            <p:txEl>
                                              <p:pRg st="4" end="4"/>
                                            </p:txEl>
                                          </p:spTgt>
                                        </p:tgtEl>
                                        <p:attrNameLst>
                                          <p:attrName>style.visibility</p:attrName>
                                        </p:attrNameLst>
                                      </p:cBhvr>
                                      <p:to>
                                        <p:strVal val="visible"/>
                                      </p:to>
                                    </p:set>
                                    <p:animEffect transition="in" filter="fade">
                                      <p:cBhvr>
                                        <p:cTn id="19" dur="250"/>
                                        <p:tgtEl>
                                          <p:spTgt spid="29699">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01"/>
                                        </p:tgtEl>
                                        <p:attrNameLst>
                                          <p:attrName>style.visibility</p:attrName>
                                        </p:attrNameLst>
                                      </p:cBhvr>
                                      <p:to>
                                        <p:strVal val="visible"/>
                                      </p:to>
                                    </p:set>
                                    <p:animEffect transition="in" filter="fade">
                                      <p:cBhvr>
                                        <p:cTn id="22" dur="250"/>
                                        <p:tgtEl>
                                          <p:spTgt spid="50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02"/>
                                        </p:tgtEl>
                                        <p:attrNameLst>
                                          <p:attrName>style.visibility</p:attrName>
                                        </p:attrNameLst>
                                      </p:cBhvr>
                                      <p:to>
                                        <p:strVal val="visible"/>
                                      </p:to>
                                    </p:set>
                                    <p:animEffect transition="in" filter="fade">
                                      <p:cBhvr>
                                        <p:cTn id="25" dur="250"/>
                                        <p:tgtEl>
                                          <p:spTgt spid="50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99"/>
                                        </p:tgtEl>
                                        <p:attrNameLst>
                                          <p:attrName>style.visibility</p:attrName>
                                        </p:attrNameLst>
                                      </p:cBhvr>
                                      <p:to>
                                        <p:strVal val="visible"/>
                                      </p:to>
                                    </p:set>
                                    <p:animEffect transition="in" filter="fade">
                                      <p:cBhvr>
                                        <p:cTn id="28" dur="250"/>
                                        <p:tgtEl>
                                          <p:spTgt spid="49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9699">
                                            <p:txEl>
                                              <p:pRg st="5" end="5"/>
                                            </p:txEl>
                                          </p:spTgt>
                                        </p:tgtEl>
                                        <p:attrNameLst>
                                          <p:attrName>style.visibility</p:attrName>
                                        </p:attrNameLst>
                                      </p:cBhvr>
                                      <p:to>
                                        <p:strVal val="visible"/>
                                      </p:to>
                                    </p:set>
                                    <p:animEffect transition="in" filter="fade">
                                      <p:cBhvr>
                                        <p:cTn id="33" dur="250"/>
                                        <p:tgtEl>
                                          <p:spTgt spid="29699">
                                            <p:txEl>
                                              <p:pRg st="5" end="5"/>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9699">
                                            <p:txEl>
                                              <p:pRg st="6" end="6"/>
                                            </p:txEl>
                                          </p:spTgt>
                                        </p:tgtEl>
                                        <p:attrNameLst>
                                          <p:attrName>style.visibility</p:attrName>
                                        </p:attrNameLst>
                                      </p:cBhvr>
                                      <p:to>
                                        <p:strVal val="visible"/>
                                      </p:to>
                                    </p:set>
                                    <p:animEffect transition="in" filter="fade">
                                      <p:cBhvr>
                                        <p:cTn id="36" dur="250"/>
                                        <p:tgtEl>
                                          <p:spTgt spid="29699">
                                            <p:txEl>
                                              <p:pRg st="6" end="6"/>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250"/>
                                        <p:tgtEl>
                                          <p:spTgt spid="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25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9699">
                                            <p:txEl>
                                              <p:pRg st="7" end="7"/>
                                            </p:txEl>
                                          </p:spTgt>
                                        </p:tgtEl>
                                        <p:attrNameLst>
                                          <p:attrName>style.visibility</p:attrName>
                                        </p:attrNameLst>
                                      </p:cBhvr>
                                      <p:to>
                                        <p:strVal val="visible"/>
                                      </p:to>
                                    </p:set>
                                    <p:animEffect transition="in" filter="fade">
                                      <p:cBhvr>
                                        <p:cTn id="47" dur="250"/>
                                        <p:tgtEl>
                                          <p:spTgt spid="29699">
                                            <p:txEl>
                                              <p:pRg st="7" end="7"/>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441"/>
                                        </p:tgtEl>
                                        <p:attrNameLst>
                                          <p:attrName>style.visibility</p:attrName>
                                        </p:attrNameLst>
                                      </p:cBhvr>
                                      <p:to>
                                        <p:strVal val="visible"/>
                                      </p:to>
                                    </p:set>
                                    <p:animEffect transition="in" filter="fade">
                                      <p:cBhvr>
                                        <p:cTn id="50" dur="250"/>
                                        <p:tgtEl>
                                          <p:spTgt spid="44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96"/>
                                        </p:tgtEl>
                                        <p:attrNameLst>
                                          <p:attrName>style.visibility</p:attrName>
                                        </p:attrNameLst>
                                      </p:cBhvr>
                                      <p:to>
                                        <p:strVal val="visible"/>
                                      </p:to>
                                    </p:set>
                                    <p:animEffect transition="in" filter="fade">
                                      <p:cBhvr>
                                        <p:cTn id="53" dur="250"/>
                                        <p:tgtEl>
                                          <p:spTgt spid="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uiExpand="1" build="p"/>
      <p:bldP spid="5" grpId="0" uiExpand="1" animBg="1"/>
      <p:bldP spid="496" grpId="0" animBg="1"/>
      <p:bldP spid="499" grpId="0" animBg="1"/>
      <p:bldP spid="502" grpId="0" animBg="1"/>
      <p:bldP spid="6" grpId="0" animBg="1"/>
      <p:bldP spid="501" grpId="0" animBg="1"/>
      <p:bldP spid="8"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Content Placeholder 6"/>
          <p:cNvPicPr>
            <a:picLocks noGrp="1" noChangeAspect="1"/>
          </p:cNvPicPr>
          <p:nvPr>
            <p:ph idx="1"/>
          </p:nvPr>
        </p:nvPicPr>
        <p:blipFill>
          <a:blip r:embed="rId3">
            <a:lum contrast="10000"/>
            <a:extLst>
              <a:ext uri="{28A0092B-C50C-407E-A947-70E740481C1C}">
                <a14:useLocalDpi xmlns:a14="http://schemas.microsoft.com/office/drawing/2010/main" val="0"/>
              </a:ext>
            </a:extLst>
          </a:blip>
          <a:stretch>
            <a:fillRect/>
          </a:stretch>
        </p:blipFill>
        <p:spPr>
          <a:xfrm>
            <a:off x="1137600" y="973510"/>
            <a:ext cx="6866981" cy="3862677"/>
          </a:xfrm>
        </p:spPr>
      </p:pic>
      <p:sp>
        <p:nvSpPr>
          <p:cNvPr id="3" name="Rectangle 2"/>
          <p:cNvSpPr/>
          <p:nvPr/>
        </p:nvSpPr>
        <p:spPr bwMode="auto">
          <a:xfrm>
            <a:off x="3835043" y="1286564"/>
            <a:ext cx="1559384" cy="1258516"/>
          </a:xfrm>
          <a:prstGeom prst="rect">
            <a:avLst/>
          </a:prstGeom>
          <a:noFill/>
          <a:ln w="25400" cap="flat" cmpd="sng" algn="ctr">
            <a:solidFill>
              <a:srgbClr val="FFC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sv-SE" sz="900">
              <a:solidFill>
                <a:srgbClr val="000000"/>
              </a:solidFill>
              <a:latin typeface="Gill Sans" charset="0"/>
              <a:ea typeface="ヒラギノ角ゴ ProN W3" charset="0"/>
              <a:cs typeface="ヒラギノ角ゴ ProN W3" charset="0"/>
              <a:sym typeface="Gill Sans" charset="0"/>
            </a:endParaRPr>
          </a:p>
        </p:txBody>
      </p:sp>
      <p:sp>
        <p:nvSpPr>
          <p:cNvPr id="2" name="Title 1"/>
          <p:cNvSpPr>
            <a:spLocks noGrp="1"/>
          </p:cNvSpPr>
          <p:nvPr>
            <p:ph type="title"/>
          </p:nvPr>
        </p:nvSpPr>
        <p:spPr/>
        <p:txBody>
          <a:bodyPr/>
          <a:lstStyle/>
          <a:p>
            <a:r>
              <a:rPr lang="en-AU" dirty="0"/>
              <a:t>Tiled </a:t>
            </a:r>
            <a:r>
              <a:rPr lang="en-AU" dirty="0" smtClean="0"/>
              <a:t>Shading</a:t>
            </a:r>
            <a:endParaRPr lang="en-AU" dirty="0"/>
          </a:p>
        </p:txBody>
      </p:sp>
      <p:pic>
        <p:nvPicPr>
          <p:cNvPr id="10" name="Picture 3"/>
          <p:cNvPicPr>
            <a:picLocks noChangeAspect="1" noChangeArrowheads="1"/>
          </p:cNvPicPr>
          <p:nvPr/>
        </p:nvPicPr>
        <p:blipFill>
          <a:blip r:embed="rId4">
            <a:lum contrast="10000"/>
            <a:extLst>
              <a:ext uri="{28A0092B-C50C-407E-A947-70E740481C1C}">
                <a14:useLocalDpi xmlns:a14="http://schemas.microsoft.com/office/drawing/2010/main" val="0"/>
              </a:ext>
            </a:extLst>
          </a:blip>
          <a:stretch>
            <a:fillRect/>
          </a:stretch>
        </p:blipFill>
        <p:spPr bwMode="auto">
          <a:xfrm>
            <a:off x="2368674" y="1009994"/>
            <a:ext cx="4520777" cy="3639198"/>
          </a:xfrm>
          <a:prstGeom prst="rect">
            <a:avLst/>
          </a:prstGeom>
          <a:ln w="28575" cap="sq">
            <a:noFill/>
            <a:prstDash val="solid"/>
            <a:miter lim="800000"/>
          </a:ln>
          <a:effectLst/>
        </p:spPr>
      </p:pic>
      <p:sp>
        <p:nvSpPr>
          <p:cNvPr id="13" name="Content Placeholder 2"/>
          <p:cNvSpPr txBox="1">
            <a:spLocks/>
          </p:cNvSpPr>
          <p:nvPr/>
        </p:nvSpPr>
        <p:spPr>
          <a:xfrm>
            <a:off x="5371439" y="1064288"/>
            <a:ext cx="2518136" cy="522275"/>
          </a:xfrm>
          <a:prstGeom prst="rect">
            <a:avLst/>
          </a:prstGeom>
          <a:solidFill>
            <a:srgbClr val="000000">
              <a:alpha val="30196"/>
            </a:srgbClr>
          </a:solidFill>
          <a:ln>
            <a:noFill/>
          </a:ln>
        </p:spPr>
        <p:style>
          <a:lnRef idx="1">
            <a:schemeClr val="accent3"/>
          </a:lnRef>
          <a:fillRef idx="2">
            <a:schemeClr val="accent3"/>
          </a:fillRef>
          <a:effectRef idx="1">
            <a:schemeClr val="accent3"/>
          </a:effectRef>
          <a:fontRef idx="minor">
            <a:schemeClr val="dk1"/>
          </a:fontRef>
        </p:style>
        <p:txBody>
          <a:bodyPr vert="horz" lIns="61229" tIns="30614" rIns="61229" bIns="30614" rtlCol="0">
            <a:normAutofit/>
          </a:bodyPr>
          <a:lstStyle>
            <a:lvl1pPr marL="306146" indent="-306146" algn="l" defTabSz="816388" rtl="0" eaLnBrk="1" latinLnBrk="0" hangingPunct="1">
              <a:spcBef>
                <a:spcPct val="20000"/>
              </a:spcBef>
              <a:buFont typeface="Arial" pitchFamily="34" charset="0"/>
              <a:buChar char="•"/>
              <a:defRPr sz="2900" kern="1200">
                <a:solidFill>
                  <a:schemeClr val="tx1"/>
                </a:solidFill>
                <a:latin typeface="Arial" pitchFamily="34" charset="0"/>
                <a:ea typeface="+mn-ea"/>
                <a:cs typeface="Arial" pitchFamily="34" charset="0"/>
              </a:defRPr>
            </a:lvl1pPr>
            <a:lvl2pPr marL="663315" indent="-255121" algn="l" defTabSz="816388" rtl="0" eaLnBrk="1" latinLnBrk="0" hangingPunct="1">
              <a:spcBef>
                <a:spcPct val="20000"/>
              </a:spcBef>
              <a:buFont typeface="Arial" pitchFamily="34" charset="0"/>
              <a:buChar char="–"/>
              <a:defRPr sz="2500" kern="1200">
                <a:solidFill>
                  <a:schemeClr val="tx1"/>
                </a:solidFill>
                <a:latin typeface="Arial" pitchFamily="34" charset="0"/>
                <a:ea typeface="+mn-ea"/>
                <a:cs typeface="Arial" pitchFamily="34" charset="0"/>
              </a:defRPr>
            </a:lvl2pPr>
            <a:lvl3pPr marL="1020485" indent="-204097" algn="l" defTabSz="816388" rtl="0" eaLnBrk="1" latinLnBrk="0" hangingPunct="1">
              <a:spcBef>
                <a:spcPct val="20000"/>
              </a:spcBef>
              <a:buFont typeface="Arial" pitchFamily="34" charset="0"/>
              <a:buChar char="•"/>
              <a:defRPr sz="2100" kern="1200">
                <a:solidFill>
                  <a:schemeClr val="tx1"/>
                </a:solidFill>
                <a:latin typeface="Arial" pitchFamily="34" charset="0"/>
                <a:ea typeface="+mn-ea"/>
                <a:cs typeface="Arial" pitchFamily="34" charset="0"/>
              </a:defRPr>
            </a:lvl3pPr>
            <a:lvl4pPr marL="1428679"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1836873"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245066"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3260"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454"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648"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AU" sz="2700" b="1" spc="38"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Single Tile</a:t>
            </a:r>
          </a:p>
          <a:p>
            <a:endParaRPr lang="en-AU" sz="2700" b="1" spc="38"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pic>
        <p:nvPicPr>
          <p:cNvPr id="11" name="Picture 3"/>
          <p:cNvPicPr>
            <a:picLocks noChangeAspect="1" noChangeArrowheads="1"/>
          </p:cNvPicPr>
          <p:nvPr/>
        </p:nvPicPr>
        <p:blipFill>
          <a:blip r:embed="rId4">
            <a:lum contrast="10000"/>
            <a:extLst>
              <a:ext uri="{28A0092B-C50C-407E-A947-70E740481C1C}">
                <a14:useLocalDpi xmlns:a14="http://schemas.microsoft.com/office/drawing/2010/main" val="0"/>
              </a:ext>
            </a:extLst>
          </a:blip>
          <a:stretch>
            <a:fillRect/>
          </a:stretch>
        </p:blipFill>
        <p:spPr bwMode="auto">
          <a:xfrm>
            <a:off x="3863340" y="1314450"/>
            <a:ext cx="1502284" cy="1209329"/>
          </a:xfrm>
          <a:prstGeom prst="rect">
            <a:avLst/>
          </a:prstGeom>
          <a:ln w="28575" cap="sq">
            <a:noFill/>
            <a:prstDash val="solid"/>
            <a:miter lim="800000"/>
          </a:ln>
          <a:effectLst/>
        </p:spPr>
      </p:pic>
    </p:spTree>
    <p:extLst>
      <p:ext uri="{BB962C8B-B14F-4D97-AF65-F5344CB8AC3E}">
        <p14:creationId xmlns:p14="http://schemas.microsoft.com/office/powerpoint/2010/main" val="29537662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11"/>
                                        </p:tgtEl>
                                      </p:cBhvr>
                                      <p:by x="300000" y="300000"/>
                                    </p:animScale>
                                  </p:childTnLst>
                                </p:cTn>
                              </p:par>
                              <p:par>
                                <p:cTn id="7" presetID="42" presetClass="path" presetSubtype="0" fill="hold" nodeType="withEffect">
                                  <p:stCondLst>
                                    <p:cond delay="0"/>
                                  </p:stCondLst>
                                  <p:childTnLst>
                                    <p:animMotion origin="layout" path="M 0.00087 3.20988E-6 L 0.00087 0.17839 " pathEditMode="relative" rAng="0" ptsTypes="AA">
                                      <p:cBhvr>
                                        <p:cTn id="8" dur="500" fill="hold"/>
                                        <p:tgtEl>
                                          <p:spTgt spid="11"/>
                                        </p:tgtEl>
                                        <p:attrNameLst>
                                          <p:attrName>ppt_x</p:attrName>
                                          <p:attrName>ppt_y</p:attrName>
                                        </p:attrNameLst>
                                      </p:cBhvr>
                                      <p:rCtr x="0" y="8920"/>
                                    </p:animMotion>
                                  </p:childTnLst>
                                </p:cTn>
                              </p:par>
                            </p:childTnLst>
                          </p:cTn>
                        </p:par>
                        <p:par>
                          <p:cTn id="9" fill="hold">
                            <p:stCondLst>
                              <p:cond delay="500"/>
                            </p:stCondLst>
                            <p:childTnLst>
                              <p:par>
                                <p:cTn id="10" presetID="10" presetClass="exit" presetSubtype="0" fill="hold" nodeType="after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t>Tiled </a:t>
            </a:r>
            <a:r>
              <a:rPr lang="en-AU" dirty="0" smtClean="0"/>
              <a:t>Shading</a:t>
            </a:r>
            <a:endParaRPr lang="en-AU" dirty="0"/>
          </a:p>
        </p:txBody>
      </p:sp>
      <p:pic>
        <p:nvPicPr>
          <p:cNvPr id="8" name="Content Placeholder 6"/>
          <p:cNvPicPr>
            <a:picLocks noGrp="1" noChangeAspect="1"/>
          </p:cNvPicPr>
          <p:nvPr>
            <p:ph idx="1"/>
          </p:nvPr>
        </p:nvPicPr>
        <p:blipFill>
          <a:blip r:embed="rId3">
            <a:lum contrast="10000"/>
            <a:extLst>
              <a:ext uri="{28A0092B-C50C-407E-A947-70E740481C1C}">
                <a14:useLocalDpi xmlns:a14="http://schemas.microsoft.com/office/drawing/2010/main" val="0"/>
              </a:ext>
            </a:extLst>
          </a:blip>
          <a:stretch>
            <a:fillRect/>
          </a:stretch>
        </p:blipFill>
        <p:spPr>
          <a:xfrm>
            <a:off x="1137600" y="973509"/>
            <a:ext cx="6866983" cy="3862678"/>
          </a:xfrm>
        </p:spPr>
      </p:pic>
      <p:pic>
        <p:nvPicPr>
          <p:cNvPr id="10" name="Picture 3"/>
          <p:cNvPicPr>
            <a:picLocks noChangeAspect="1" noChangeArrowheads="1"/>
          </p:cNvPicPr>
          <p:nvPr/>
        </p:nvPicPr>
        <p:blipFill>
          <a:blip r:embed="rId4">
            <a:lum contrast="10000"/>
            <a:extLst>
              <a:ext uri="{28A0092B-C50C-407E-A947-70E740481C1C}">
                <a14:useLocalDpi xmlns:a14="http://schemas.microsoft.com/office/drawing/2010/main" val="0"/>
              </a:ext>
            </a:extLst>
          </a:blip>
          <a:stretch>
            <a:fillRect/>
          </a:stretch>
        </p:blipFill>
        <p:spPr bwMode="auto">
          <a:xfrm>
            <a:off x="2368005" y="1010514"/>
            <a:ext cx="4519799" cy="3638412"/>
          </a:xfrm>
          <a:prstGeom prst="rect">
            <a:avLst/>
          </a:prstGeom>
          <a:ln w="28575" cap="sq">
            <a:noFill/>
            <a:prstDash val="solid"/>
            <a:miter lim="800000"/>
          </a:ln>
          <a:effectLst/>
        </p:spPr>
      </p:pic>
      <p:sp>
        <p:nvSpPr>
          <p:cNvPr id="7" name="Content Placeholder 2"/>
          <p:cNvSpPr txBox="1">
            <a:spLocks/>
          </p:cNvSpPr>
          <p:nvPr/>
        </p:nvSpPr>
        <p:spPr>
          <a:xfrm>
            <a:off x="5368564" y="1063960"/>
            <a:ext cx="2518136" cy="522275"/>
          </a:xfrm>
          <a:prstGeom prst="rect">
            <a:avLst/>
          </a:prstGeom>
          <a:solidFill>
            <a:srgbClr val="000000">
              <a:alpha val="30196"/>
            </a:srgbClr>
          </a:solidFill>
          <a:ln>
            <a:noFill/>
          </a:ln>
        </p:spPr>
        <p:style>
          <a:lnRef idx="1">
            <a:schemeClr val="accent3"/>
          </a:lnRef>
          <a:fillRef idx="2">
            <a:schemeClr val="accent3"/>
          </a:fillRef>
          <a:effectRef idx="1">
            <a:schemeClr val="accent3"/>
          </a:effectRef>
          <a:fontRef idx="minor">
            <a:schemeClr val="dk1"/>
          </a:fontRef>
        </p:style>
        <p:txBody>
          <a:bodyPr vert="horz" lIns="61229" tIns="30614" rIns="61229" bIns="30614" rtlCol="0">
            <a:normAutofit/>
          </a:bodyPr>
          <a:lstStyle>
            <a:lvl1pPr marL="306146" indent="-306146" algn="l" defTabSz="816388" rtl="0" eaLnBrk="1" latinLnBrk="0" hangingPunct="1">
              <a:spcBef>
                <a:spcPct val="20000"/>
              </a:spcBef>
              <a:buFont typeface="Arial" pitchFamily="34" charset="0"/>
              <a:buChar char="•"/>
              <a:defRPr sz="2900" kern="1200">
                <a:solidFill>
                  <a:schemeClr val="tx1"/>
                </a:solidFill>
                <a:latin typeface="Arial" pitchFamily="34" charset="0"/>
                <a:ea typeface="+mn-ea"/>
                <a:cs typeface="Arial" pitchFamily="34" charset="0"/>
              </a:defRPr>
            </a:lvl1pPr>
            <a:lvl2pPr marL="663315" indent="-255121" algn="l" defTabSz="816388" rtl="0" eaLnBrk="1" latinLnBrk="0" hangingPunct="1">
              <a:spcBef>
                <a:spcPct val="20000"/>
              </a:spcBef>
              <a:buFont typeface="Arial" pitchFamily="34" charset="0"/>
              <a:buChar char="–"/>
              <a:defRPr sz="2500" kern="1200">
                <a:solidFill>
                  <a:schemeClr val="tx1"/>
                </a:solidFill>
                <a:latin typeface="Arial" pitchFamily="34" charset="0"/>
                <a:ea typeface="+mn-ea"/>
                <a:cs typeface="Arial" pitchFamily="34" charset="0"/>
              </a:defRPr>
            </a:lvl2pPr>
            <a:lvl3pPr marL="1020485" indent="-204097" algn="l" defTabSz="816388" rtl="0" eaLnBrk="1" latinLnBrk="0" hangingPunct="1">
              <a:spcBef>
                <a:spcPct val="20000"/>
              </a:spcBef>
              <a:buFont typeface="Arial" pitchFamily="34" charset="0"/>
              <a:buChar char="•"/>
              <a:defRPr sz="2100" kern="1200">
                <a:solidFill>
                  <a:schemeClr val="tx1"/>
                </a:solidFill>
                <a:latin typeface="Arial" pitchFamily="34" charset="0"/>
                <a:ea typeface="+mn-ea"/>
                <a:cs typeface="Arial" pitchFamily="34" charset="0"/>
              </a:defRPr>
            </a:lvl3pPr>
            <a:lvl4pPr marL="1428679"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1836873"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245066"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3260"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454"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648"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AU" sz="2700" b="1" spc="38"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Single Tile</a:t>
            </a:r>
          </a:p>
          <a:p>
            <a:endParaRPr lang="en-AU" sz="2700" b="1" spc="38"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9" name="Rectangle 8"/>
          <p:cNvSpPr/>
          <p:nvPr/>
        </p:nvSpPr>
        <p:spPr>
          <a:xfrm>
            <a:off x="4114800" y="2778459"/>
            <a:ext cx="541020" cy="541020"/>
          </a:xfrm>
          <a:prstGeom prst="rect">
            <a:avLst/>
          </a:prstGeom>
          <a:noFill/>
          <a:ln cmpd="sng"/>
        </p:spPr>
        <p:style>
          <a:lnRef idx="3">
            <a:schemeClr val="lt1"/>
          </a:lnRef>
          <a:fillRef idx="1">
            <a:schemeClr val="accent6"/>
          </a:fillRef>
          <a:effectRef idx="1">
            <a:schemeClr val="accent6"/>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1460942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AU" sz="2800" dirty="0" smtClean="0"/>
              <a:t>Tiled Shading - The Discontinuity Dysfunction</a:t>
            </a:r>
            <a:endParaRPr lang="en-AU" sz="2800" dirty="0"/>
          </a:p>
        </p:txBody>
      </p:sp>
      <p:sp>
        <p:nvSpPr>
          <p:cNvPr id="6" name="Content Placeholder 5"/>
          <p:cNvSpPr>
            <a:spLocks noGrp="1"/>
          </p:cNvSpPr>
          <p:nvPr>
            <p:ph idx="1"/>
          </p:nvPr>
        </p:nvSpPr>
        <p:spPr/>
        <p:txBody>
          <a:bodyPr/>
          <a:lstStyle/>
          <a:p>
            <a:endParaRPr lang="sv-SE"/>
          </a:p>
        </p:txBody>
      </p:sp>
      <p:pic>
        <p:nvPicPr>
          <p:cNvPr id="1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808" y="975600"/>
            <a:ext cx="6880001" cy="3870000"/>
          </a:xfrm>
          <a:prstGeom prst="rect">
            <a:avLst/>
          </a:prstGeom>
        </p:spPr>
      </p:pic>
    </p:spTree>
    <p:extLst>
      <p:ext uri="{BB962C8B-B14F-4D97-AF65-F5344CB8AC3E}">
        <p14:creationId xmlns:p14="http://schemas.microsoft.com/office/powerpoint/2010/main" val="25826108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1435" y="975600"/>
            <a:ext cx="6880001" cy="3870000"/>
          </a:xfrm>
          <a:prstGeom prst="rect">
            <a:avLst/>
          </a:prstGeom>
        </p:spPr>
      </p:pic>
      <p:sp>
        <p:nvSpPr>
          <p:cNvPr id="3" name="Rectangle 2"/>
          <p:cNvSpPr/>
          <p:nvPr/>
        </p:nvSpPr>
        <p:spPr bwMode="auto">
          <a:xfrm>
            <a:off x="2062222" y="1661161"/>
            <a:ext cx="3816608" cy="1951808"/>
          </a:xfrm>
          <a:prstGeom prst="rect">
            <a:avLst/>
          </a:prstGeom>
          <a:noFill/>
          <a:ln w="25400" cap="flat" cmpd="sng" algn="ctr">
            <a:solidFill>
              <a:srgbClr val="FFC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sv-SE" sz="900">
              <a:solidFill>
                <a:srgbClr val="000000"/>
              </a:solidFill>
              <a:latin typeface="Gill Sans" charset="0"/>
              <a:ea typeface="ヒラギノ角ゴ ProN W3" charset="0"/>
              <a:cs typeface="ヒラギノ角ゴ ProN W3" charset="0"/>
              <a:sym typeface="Gill Sans" charset="0"/>
            </a:endParaRPr>
          </a:p>
        </p:txBody>
      </p:sp>
      <p:sp>
        <p:nvSpPr>
          <p:cNvPr id="2" name="Title 1"/>
          <p:cNvSpPr>
            <a:spLocks noGrp="1"/>
          </p:cNvSpPr>
          <p:nvPr>
            <p:ph type="title"/>
          </p:nvPr>
        </p:nvSpPr>
        <p:spPr/>
        <p:txBody>
          <a:bodyPr>
            <a:noAutofit/>
          </a:bodyPr>
          <a:lstStyle/>
          <a:p>
            <a:r>
              <a:rPr lang="en-AU" sz="2800" dirty="0" smtClean="0"/>
              <a:t>Tiled Shading - The Discontinuity Dysfunction</a:t>
            </a:r>
            <a:endParaRPr lang="en-AU" sz="2800" dirty="0"/>
          </a:p>
        </p:txBody>
      </p:sp>
      <p:pic>
        <p:nvPicPr>
          <p:cNvPr id="11"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1740" y="1671777"/>
            <a:ext cx="3796679" cy="1930578"/>
          </a:xfrm>
          <a:prstGeom prst="rect">
            <a:avLst/>
          </a:prstGeom>
          <a:ln w="19050" cap="sq">
            <a:noFill/>
            <a:prstDash val="solid"/>
            <a:miter lim="800000"/>
          </a:ln>
          <a:effectLst/>
        </p:spPr>
      </p:pic>
    </p:spTree>
    <p:extLst>
      <p:ext uri="{BB962C8B-B14F-4D97-AF65-F5344CB8AC3E}">
        <p14:creationId xmlns:p14="http://schemas.microsoft.com/office/powerpoint/2010/main" val="10342795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11"/>
                                        </p:tgtEl>
                                      </p:cBhvr>
                                      <p:by x="190000" y="190000"/>
                                    </p:animScale>
                                  </p:childTnLst>
                                </p:cTn>
                              </p:par>
                              <p:par>
                                <p:cTn id="7" presetID="42" presetClass="path" presetSubtype="0" fill="hold" nodeType="withEffect">
                                  <p:stCondLst>
                                    <p:cond delay="0"/>
                                  </p:stCondLst>
                                  <p:childTnLst>
                                    <p:animMotion origin="layout" path="M -5.55556E-7 -4.32099E-6 L 0.06163 0.03612 " pathEditMode="relative" rAng="0" ptsTypes="AA">
                                      <p:cBhvr>
                                        <p:cTn id="8" dur="500" fill="hold"/>
                                        <p:tgtEl>
                                          <p:spTgt spid="11"/>
                                        </p:tgtEl>
                                        <p:attrNameLst>
                                          <p:attrName>ppt_x</p:attrName>
                                          <p:attrName>ppt_y</p:attrName>
                                        </p:attrNameLst>
                                      </p:cBhvr>
                                      <p:rCtr x="3073" y="17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257" y="992505"/>
            <a:ext cx="7210719" cy="3666583"/>
          </a:xfrm>
          <a:prstGeom prst="rect">
            <a:avLst/>
          </a:prstGeom>
          <a:ln w="19050" cap="sq">
            <a:no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p:txBody>
          <a:bodyPr/>
          <a:lstStyle/>
          <a:p>
            <a:r>
              <a:rPr lang="en-AU" sz="2800" dirty="0" smtClean="0"/>
              <a:t>Tiled Shading - The Discontinuity Dysfunction</a:t>
            </a:r>
            <a:endParaRPr lang="en-AU" sz="2800" dirty="0"/>
          </a:p>
        </p:txBody>
      </p:sp>
      <p:sp>
        <p:nvSpPr>
          <p:cNvPr id="11" name="Content Placeholder 2"/>
          <p:cNvSpPr txBox="1">
            <a:spLocks/>
          </p:cNvSpPr>
          <p:nvPr/>
        </p:nvSpPr>
        <p:spPr>
          <a:xfrm>
            <a:off x="5729778" y="1030083"/>
            <a:ext cx="2319110" cy="905486"/>
          </a:xfrm>
          <a:prstGeom prst="rect">
            <a:avLst/>
          </a:prstGeom>
          <a:solidFill>
            <a:srgbClr val="000000">
              <a:alpha val="30196"/>
            </a:srgbClr>
          </a:solidFill>
          <a:ln>
            <a:noFill/>
          </a:ln>
        </p:spPr>
        <p:style>
          <a:lnRef idx="1">
            <a:schemeClr val="accent3"/>
          </a:lnRef>
          <a:fillRef idx="2">
            <a:schemeClr val="accent3"/>
          </a:fillRef>
          <a:effectRef idx="1">
            <a:schemeClr val="accent3"/>
          </a:effectRef>
          <a:fontRef idx="minor">
            <a:schemeClr val="dk1"/>
          </a:fontRef>
        </p:style>
        <p:txBody>
          <a:bodyPr vert="horz" lIns="61229" tIns="30614" rIns="61229" bIns="30614" rtlCol="0">
            <a:normAutofit/>
          </a:bodyPr>
          <a:lstStyle>
            <a:lvl1pPr marL="306146" indent="-306146" algn="l" defTabSz="816388" rtl="0" eaLnBrk="1" latinLnBrk="0" hangingPunct="1">
              <a:spcBef>
                <a:spcPct val="20000"/>
              </a:spcBef>
              <a:buFont typeface="Arial" pitchFamily="34" charset="0"/>
              <a:buChar char="•"/>
              <a:defRPr sz="2900" kern="1200">
                <a:solidFill>
                  <a:schemeClr val="tx1"/>
                </a:solidFill>
                <a:latin typeface="Arial" pitchFamily="34" charset="0"/>
                <a:ea typeface="+mn-ea"/>
                <a:cs typeface="Arial" pitchFamily="34" charset="0"/>
              </a:defRPr>
            </a:lvl1pPr>
            <a:lvl2pPr marL="663315" indent="-255121" algn="l" defTabSz="816388" rtl="0" eaLnBrk="1" latinLnBrk="0" hangingPunct="1">
              <a:spcBef>
                <a:spcPct val="20000"/>
              </a:spcBef>
              <a:buFont typeface="Arial" pitchFamily="34" charset="0"/>
              <a:buChar char="–"/>
              <a:defRPr sz="2500" kern="1200">
                <a:solidFill>
                  <a:schemeClr val="tx1"/>
                </a:solidFill>
                <a:latin typeface="Arial" pitchFamily="34" charset="0"/>
                <a:ea typeface="+mn-ea"/>
                <a:cs typeface="Arial" pitchFamily="34" charset="0"/>
              </a:defRPr>
            </a:lvl2pPr>
            <a:lvl3pPr marL="1020485" indent="-204097" algn="l" defTabSz="816388" rtl="0" eaLnBrk="1" latinLnBrk="0" hangingPunct="1">
              <a:spcBef>
                <a:spcPct val="20000"/>
              </a:spcBef>
              <a:buFont typeface="Arial" pitchFamily="34" charset="0"/>
              <a:buChar char="•"/>
              <a:defRPr sz="2100" kern="1200">
                <a:solidFill>
                  <a:schemeClr val="tx1"/>
                </a:solidFill>
                <a:latin typeface="Arial" pitchFamily="34" charset="0"/>
                <a:ea typeface="+mn-ea"/>
                <a:cs typeface="Arial" pitchFamily="34" charset="0"/>
              </a:defRPr>
            </a:lvl3pPr>
            <a:lvl4pPr marL="1428679"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1836873"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245066"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3260"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454"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648"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AU" sz="2175" b="1" spc="38"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Intersects all 6 lights</a:t>
            </a:r>
          </a:p>
          <a:p>
            <a:endParaRPr lang="en-AU" sz="2175" b="1" spc="38"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Tree>
    <p:extLst>
      <p:ext uri="{BB962C8B-B14F-4D97-AF65-F5344CB8AC3E}">
        <p14:creationId xmlns:p14="http://schemas.microsoft.com/office/powerpoint/2010/main" val="22919397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257" y="992505"/>
            <a:ext cx="7210719" cy="3666583"/>
          </a:xfrm>
          <a:prstGeom prst="rect">
            <a:avLst/>
          </a:prstGeom>
          <a:ln w="19050" cap="sq">
            <a:no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p:txBody>
          <a:bodyPr>
            <a:noAutofit/>
          </a:bodyPr>
          <a:lstStyle/>
          <a:p>
            <a:r>
              <a:rPr lang="en-AU" sz="2800" dirty="0" smtClean="0"/>
              <a:t>Tiled Shading - The Discontinuity Dysfunction</a:t>
            </a:r>
            <a:endParaRPr lang="en-AU" sz="2800" dirty="0"/>
          </a:p>
        </p:txBody>
      </p:sp>
      <p:sp>
        <p:nvSpPr>
          <p:cNvPr id="11" name="Content Placeholder 2"/>
          <p:cNvSpPr txBox="1">
            <a:spLocks/>
          </p:cNvSpPr>
          <p:nvPr/>
        </p:nvSpPr>
        <p:spPr>
          <a:xfrm>
            <a:off x="5729778" y="1030083"/>
            <a:ext cx="2319110" cy="905486"/>
          </a:xfrm>
          <a:prstGeom prst="rect">
            <a:avLst/>
          </a:prstGeom>
          <a:solidFill>
            <a:srgbClr val="000000">
              <a:alpha val="30196"/>
            </a:srgbClr>
          </a:solidFill>
          <a:ln>
            <a:noFill/>
          </a:ln>
        </p:spPr>
        <p:style>
          <a:lnRef idx="1">
            <a:schemeClr val="accent3"/>
          </a:lnRef>
          <a:fillRef idx="2">
            <a:schemeClr val="accent3"/>
          </a:fillRef>
          <a:effectRef idx="1">
            <a:schemeClr val="accent3"/>
          </a:effectRef>
          <a:fontRef idx="minor">
            <a:schemeClr val="dk1"/>
          </a:fontRef>
        </p:style>
        <p:txBody>
          <a:bodyPr vert="horz" lIns="61229" tIns="30614" rIns="61229" bIns="30614" rtlCol="0">
            <a:normAutofit/>
          </a:bodyPr>
          <a:lstStyle>
            <a:lvl1pPr marL="306146" indent="-306146" algn="l" defTabSz="816388" rtl="0" eaLnBrk="1" latinLnBrk="0" hangingPunct="1">
              <a:spcBef>
                <a:spcPct val="20000"/>
              </a:spcBef>
              <a:buFont typeface="Arial" pitchFamily="34" charset="0"/>
              <a:buChar char="•"/>
              <a:defRPr sz="2900" kern="1200">
                <a:solidFill>
                  <a:schemeClr val="tx1"/>
                </a:solidFill>
                <a:latin typeface="Arial" pitchFamily="34" charset="0"/>
                <a:ea typeface="+mn-ea"/>
                <a:cs typeface="Arial" pitchFamily="34" charset="0"/>
              </a:defRPr>
            </a:lvl1pPr>
            <a:lvl2pPr marL="663315" indent="-255121" algn="l" defTabSz="816388" rtl="0" eaLnBrk="1" latinLnBrk="0" hangingPunct="1">
              <a:spcBef>
                <a:spcPct val="20000"/>
              </a:spcBef>
              <a:buFont typeface="Arial" pitchFamily="34" charset="0"/>
              <a:buChar char="–"/>
              <a:defRPr sz="2500" kern="1200">
                <a:solidFill>
                  <a:schemeClr val="tx1"/>
                </a:solidFill>
                <a:latin typeface="Arial" pitchFamily="34" charset="0"/>
                <a:ea typeface="+mn-ea"/>
                <a:cs typeface="Arial" pitchFamily="34" charset="0"/>
              </a:defRPr>
            </a:lvl2pPr>
            <a:lvl3pPr marL="1020485" indent="-204097" algn="l" defTabSz="816388" rtl="0" eaLnBrk="1" latinLnBrk="0" hangingPunct="1">
              <a:spcBef>
                <a:spcPct val="20000"/>
              </a:spcBef>
              <a:buFont typeface="Arial" pitchFamily="34" charset="0"/>
              <a:buChar char="•"/>
              <a:defRPr sz="2100" kern="1200">
                <a:solidFill>
                  <a:schemeClr val="tx1"/>
                </a:solidFill>
                <a:latin typeface="Arial" pitchFamily="34" charset="0"/>
                <a:ea typeface="+mn-ea"/>
                <a:cs typeface="Arial" pitchFamily="34" charset="0"/>
              </a:defRPr>
            </a:lvl3pPr>
            <a:lvl4pPr marL="1428679"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1836873"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245066"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3260"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454"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648"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AU" sz="2175" b="1" spc="38"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Intersects all 6 lights</a:t>
            </a:r>
          </a:p>
          <a:p>
            <a:endParaRPr lang="en-AU" sz="2175" b="1" spc="38"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5" name="Rounded Rectangle 4"/>
          <p:cNvSpPr/>
          <p:nvPr/>
        </p:nvSpPr>
        <p:spPr>
          <a:xfrm>
            <a:off x="6977593" y="3617833"/>
            <a:ext cx="409535" cy="418275"/>
          </a:xfrm>
          <a:prstGeom prst="roundRect">
            <a:avLst/>
          </a:prstGeom>
          <a:noFill/>
          <a:ln w="38100" cmpd="sng">
            <a:solidFill>
              <a:srgbClr val="FFC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9548340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257" y="992505"/>
            <a:ext cx="7210719" cy="3666583"/>
          </a:xfrm>
          <a:prstGeom prst="rect">
            <a:avLst/>
          </a:prstGeom>
          <a:ln w="19050" cap="sq">
            <a:no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p:txBody>
          <a:bodyPr/>
          <a:lstStyle/>
          <a:p>
            <a:r>
              <a:rPr lang="en-AU" sz="2800" dirty="0" smtClean="0"/>
              <a:t>Tiled Shading - The Discontinuity Dysfunction</a:t>
            </a:r>
            <a:endParaRPr lang="en-AU" sz="2800" dirty="0"/>
          </a:p>
        </p:txBody>
      </p:sp>
      <p:sp>
        <p:nvSpPr>
          <p:cNvPr id="5" name="Rounded Rectangle 4"/>
          <p:cNvSpPr/>
          <p:nvPr/>
        </p:nvSpPr>
        <p:spPr>
          <a:xfrm>
            <a:off x="1141476" y="1147572"/>
            <a:ext cx="628650" cy="571500"/>
          </a:xfrm>
          <a:prstGeom prst="roundRect">
            <a:avLst/>
          </a:prstGeom>
          <a:noFill/>
          <a:ln w="38100" cmpd="sng">
            <a:solidFill>
              <a:srgbClr val="FFC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9" name="Content Placeholder 2"/>
          <p:cNvSpPr txBox="1">
            <a:spLocks/>
          </p:cNvSpPr>
          <p:nvPr/>
        </p:nvSpPr>
        <p:spPr>
          <a:xfrm>
            <a:off x="5729778" y="1030083"/>
            <a:ext cx="2319110" cy="905486"/>
          </a:xfrm>
          <a:prstGeom prst="rect">
            <a:avLst/>
          </a:prstGeom>
          <a:solidFill>
            <a:srgbClr val="000000">
              <a:alpha val="30196"/>
            </a:srgbClr>
          </a:solidFill>
          <a:ln>
            <a:noFill/>
          </a:ln>
        </p:spPr>
        <p:style>
          <a:lnRef idx="1">
            <a:schemeClr val="accent3"/>
          </a:lnRef>
          <a:fillRef idx="2">
            <a:schemeClr val="accent3"/>
          </a:fillRef>
          <a:effectRef idx="1">
            <a:schemeClr val="accent3"/>
          </a:effectRef>
          <a:fontRef idx="minor">
            <a:schemeClr val="dk1"/>
          </a:fontRef>
        </p:style>
        <p:txBody>
          <a:bodyPr vert="horz" lIns="61229" tIns="30614" rIns="61229" bIns="30614" rtlCol="0">
            <a:normAutofit/>
          </a:bodyPr>
          <a:lstStyle>
            <a:lvl1pPr marL="306146" indent="-306146" algn="l" defTabSz="816388" rtl="0" eaLnBrk="1" latinLnBrk="0" hangingPunct="1">
              <a:spcBef>
                <a:spcPct val="20000"/>
              </a:spcBef>
              <a:buFont typeface="Arial" pitchFamily="34" charset="0"/>
              <a:buChar char="•"/>
              <a:defRPr sz="2900" kern="1200">
                <a:solidFill>
                  <a:schemeClr val="tx1"/>
                </a:solidFill>
                <a:latin typeface="Arial" pitchFamily="34" charset="0"/>
                <a:ea typeface="+mn-ea"/>
                <a:cs typeface="Arial" pitchFamily="34" charset="0"/>
              </a:defRPr>
            </a:lvl1pPr>
            <a:lvl2pPr marL="663315" indent="-255121" algn="l" defTabSz="816388" rtl="0" eaLnBrk="1" latinLnBrk="0" hangingPunct="1">
              <a:spcBef>
                <a:spcPct val="20000"/>
              </a:spcBef>
              <a:buFont typeface="Arial" pitchFamily="34" charset="0"/>
              <a:buChar char="–"/>
              <a:defRPr sz="2500" kern="1200">
                <a:solidFill>
                  <a:schemeClr val="tx1"/>
                </a:solidFill>
                <a:latin typeface="Arial" pitchFamily="34" charset="0"/>
                <a:ea typeface="+mn-ea"/>
                <a:cs typeface="Arial" pitchFamily="34" charset="0"/>
              </a:defRPr>
            </a:lvl2pPr>
            <a:lvl3pPr marL="1020485" indent="-204097" algn="l" defTabSz="816388" rtl="0" eaLnBrk="1" latinLnBrk="0" hangingPunct="1">
              <a:spcBef>
                <a:spcPct val="20000"/>
              </a:spcBef>
              <a:buFont typeface="Arial" pitchFamily="34" charset="0"/>
              <a:buChar char="•"/>
              <a:defRPr sz="2100" kern="1200">
                <a:solidFill>
                  <a:schemeClr val="tx1"/>
                </a:solidFill>
                <a:latin typeface="Arial" pitchFamily="34" charset="0"/>
                <a:ea typeface="+mn-ea"/>
                <a:cs typeface="Arial" pitchFamily="34" charset="0"/>
              </a:defRPr>
            </a:lvl3pPr>
            <a:lvl4pPr marL="1428679"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1836873"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245066"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3260"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454"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648"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AU" sz="2175" b="1" spc="38"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Intersects all 6 lights</a:t>
            </a:r>
          </a:p>
          <a:p>
            <a:endParaRPr lang="en-AU" sz="2175" b="1" spc="38"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Tree>
    <p:extLst>
      <p:ext uri="{BB962C8B-B14F-4D97-AF65-F5344CB8AC3E}">
        <p14:creationId xmlns:p14="http://schemas.microsoft.com/office/powerpoint/2010/main" val="16820976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Troublesome Tiles</a:t>
            </a:r>
            <a:endParaRPr lang="sv-SE" dirty="0"/>
          </a:p>
        </p:txBody>
      </p:sp>
      <p:pic>
        <p:nvPicPr>
          <p:cNvPr id="11" name="road_lights_crossover">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1058863" y="809625"/>
            <a:ext cx="7026275" cy="3952875"/>
          </a:xfrm>
        </p:spPr>
      </p:pic>
    </p:spTree>
    <p:extLst>
      <p:ext uri="{BB962C8B-B14F-4D97-AF65-F5344CB8AC3E}">
        <p14:creationId xmlns:p14="http://schemas.microsoft.com/office/powerpoint/2010/main" val="14814390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1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Troublesome Tiles</a:t>
            </a:r>
            <a:endParaRPr lang="sv-SE" dirty="0"/>
          </a:p>
        </p:txBody>
      </p:sp>
      <p:pic>
        <p:nvPicPr>
          <p:cNvPr id="4" name="road_tiles">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5">
            <a:lum bright="20000" contrast="20000"/>
          </a:blip>
          <a:stretch>
            <a:fillRect/>
          </a:stretch>
        </p:blipFill>
        <p:spPr>
          <a:xfrm>
            <a:off x="1058863" y="809625"/>
            <a:ext cx="7026275" cy="3952875"/>
          </a:xfrm>
        </p:spPr>
      </p:pic>
    </p:spTree>
    <p:extLst>
      <p:ext uri="{BB962C8B-B14F-4D97-AF65-F5344CB8AC3E}">
        <p14:creationId xmlns:p14="http://schemas.microsoft.com/office/powerpoint/2010/main" val="12202806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Troublesome Tiles</a:t>
            </a:r>
            <a:endParaRPr lang="sv-SE"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0400" y="810787"/>
            <a:ext cx="7023201" cy="3950550"/>
          </a:xfrm>
        </p:spPr>
      </p:pic>
      <p:sp>
        <p:nvSpPr>
          <p:cNvPr id="3" name="Rectangle 2"/>
          <p:cNvSpPr/>
          <p:nvPr/>
        </p:nvSpPr>
        <p:spPr>
          <a:xfrm>
            <a:off x="3864670" y="2645434"/>
            <a:ext cx="362309" cy="362309"/>
          </a:xfrm>
          <a:prstGeom prst="rect">
            <a:avLst/>
          </a:prstGeom>
          <a:noFill/>
          <a:ln w="38100">
            <a:solidFill>
              <a:schemeClr val="accent6">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8522429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smtClean="0"/>
              <a:t>Forward Shading</a:t>
            </a:r>
            <a:endParaRPr lang="en-AU" dirty="0"/>
          </a:p>
        </p:txBody>
      </p:sp>
      <p:sp>
        <p:nvSpPr>
          <p:cNvPr id="2" name="Content Placeholder 1"/>
          <p:cNvSpPr>
            <a:spLocks noGrp="1"/>
          </p:cNvSpPr>
          <p:nvPr>
            <p:ph idx="1"/>
          </p:nvPr>
        </p:nvSpPr>
        <p:spPr/>
        <p:txBody>
          <a:bodyPr>
            <a:normAutofit fontScale="77500" lnSpcReduction="20000"/>
          </a:bodyPr>
          <a:lstStyle/>
          <a:p>
            <a:r>
              <a:rPr lang="en-AU" dirty="0" smtClean="0"/>
              <a:t>Which lights to use?</a:t>
            </a:r>
          </a:p>
          <a:p>
            <a:pPr lvl="1"/>
            <a:r>
              <a:rPr lang="en-AU" dirty="0" smtClean="0"/>
              <a:t>Gather before draw call.</a:t>
            </a:r>
          </a:p>
          <a:p>
            <a:r>
              <a:rPr lang="en-AU" dirty="0" smtClean="0"/>
              <a:t>Want minimal set of lights.</a:t>
            </a:r>
          </a:p>
          <a:p>
            <a:pPr lvl="1"/>
            <a:r>
              <a:rPr lang="en-AU" dirty="0" smtClean="0"/>
              <a:t>Small batches.</a:t>
            </a:r>
          </a:p>
          <a:p>
            <a:r>
              <a:rPr lang="en-AU" dirty="0" smtClean="0"/>
              <a:t>Want quick drawing</a:t>
            </a:r>
          </a:p>
          <a:p>
            <a:pPr lvl="1"/>
            <a:r>
              <a:rPr lang="en-AU" dirty="0" smtClean="0"/>
              <a:t>Few batches!</a:t>
            </a:r>
          </a:p>
          <a:p>
            <a:pPr lvl="2"/>
            <a:r>
              <a:rPr lang="en-AU" dirty="0" smtClean="0"/>
              <a:t>Large batches.</a:t>
            </a:r>
          </a:p>
          <a:p>
            <a:pPr lvl="1"/>
            <a:r>
              <a:rPr lang="en-AU" dirty="0" smtClean="0"/>
              <a:t>Lower GPU/API overhead.</a:t>
            </a:r>
          </a:p>
          <a:p>
            <a:pPr lvl="1"/>
            <a:r>
              <a:rPr lang="en-AU" dirty="0" smtClean="0"/>
              <a:t>Fewer material changes.</a:t>
            </a:r>
          </a:p>
        </p:txBody>
      </p:sp>
      <p:grpSp>
        <p:nvGrpSpPr>
          <p:cNvPr id="8" name="Group 7"/>
          <p:cNvGrpSpPr/>
          <p:nvPr/>
        </p:nvGrpSpPr>
        <p:grpSpPr>
          <a:xfrm>
            <a:off x="1259586" y="2285100"/>
            <a:ext cx="2132076" cy="1393837"/>
            <a:chOff x="3124200" y="3581400"/>
            <a:chExt cx="2842768" cy="1858449"/>
          </a:xfrm>
        </p:grpSpPr>
        <p:sp>
          <p:nvSpPr>
            <p:cNvPr id="6" name="Rectangle 5"/>
            <p:cNvSpPr/>
            <p:nvPr/>
          </p:nvSpPr>
          <p:spPr>
            <a:xfrm>
              <a:off x="3124200" y="3581400"/>
              <a:ext cx="2677160" cy="457200"/>
            </a:xfrm>
            <a:prstGeom prst="rect">
              <a:avLst/>
            </a:prstGeom>
            <a:noFill/>
            <a:ln w="76200" cap="flat" cmpd="sng">
              <a:solidFill>
                <a:srgbClr val="FF0000"/>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p:cNvSpPr/>
            <p:nvPr/>
          </p:nvSpPr>
          <p:spPr>
            <a:xfrm>
              <a:off x="3604768" y="4982649"/>
              <a:ext cx="2362200" cy="457200"/>
            </a:xfrm>
            <a:prstGeom prst="rect">
              <a:avLst/>
            </a:prstGeom>
            <a:noFill/>
            <a:ln w="76200" cap="flat" cmpd="sng">
              <a:solidFill>
                <a:srgbClr val="FF0000"/>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25669558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fade">
                                      <p:cBhvr>
                                        <p:cTn id="10" dur="500"/>
                                        <p:tgtEl>
                                          <p:spTgt spid="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fade">
                                      <p:cBhvr>
                                        <p:cTn id="15" dur="500"/>
                                        <p:tgtEl>
                                          <p:spTgt spid="2">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5" end="5"/>
                                            </p:txEl>
                                          </p:spTgt>
                                        </p:tgtEl>
                                        <p:attrNameLst>
                                          <p:attrName>style.visibility</p:attrName>
                                        </p:attrNameLst>
                                      </p:cBhvr>
                                      <p:to>
                                        <p:strVal val="visible"/>
                                      </p:to>
                                    </p:set>
                                    <p:animEffect transition="in" filter="fade">
                                      <p:cBhvr>
                                        <p:cTn id="18" dur="500"/>
                                        <p:tgtEl>
                                          <p:spTgt spid="2">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animEffect transition="in" filter="fade">
                                      <p:cBhvr>
                                        <p:cTn id="21" dur="500"/>
                                        <p:tgtEl>
                                          <p:spTgt spid="2">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
                                            <p:txEl>
                                              <p:pRg st="7" end="7"/>
                                            </p:txEl>
                                          </p:spTgt>
                                        </p:tgtEl>
                                        <p:attrNameLst>
                                          <p:attrName>style.visibility</p:attrName>
                                        </p:attrNameLst>
                                      </p:cBhvr>
                                      <p:to>
                                        <p:strVal val="visible"/>
                                      </p:to>
                                    </p:set>
                                    <p:animEffect transition="in" filter="fade">
                                      <p:cBhvr>
                                        <p:cTn id="24" dur="500"/>
                                        <p:tgtEl>
                                          <p:spTgt spid="2">
                                            <p:txEl>
                                              <p:pRg st="7" end="7"/>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fade">
                                      <p:cBhvr>
                                        <p:cTn id="27" dur="500"/>
                                        <p:tgtEl>
                                          <p:spTgt spid="2">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par>
                          <p:cTn id="33" fill="hold">
                            <p:stCondLst>
                              <p:cond delay="500"/>
                            </p:stCondLst>
                            <p:childTnLst>
                              <p:par>
                                <p:cTn id="34" presetID="35" presetClass="emph" presetSubtype="0" repeatCount="3000" fill="hold" nodeType="afterEffect">
                                  <p:stCondLst>
                                    <p:cond delay="0"/>
                                  </p:stCondLst>
                                  <p:childTnLst>
                                    <p:anim calcmode="discrete" valueType="str">
                                      <p:cBhvr>
                                        <p:cTn id="35" dur="1000" fill="hold"/>
                                        <p:tgtEl>
                                          <p:spTgt spid="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Troublesome Tiles</a:t>
            </a:r>
            <a:endParaRPr lang="sv-SE"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35678" t="40814" r="51194" b="38934"/>
          <a:stretch/>
        </p:blipFill>
        <p:spPr>
          <a:xfrm>
            <a:off x="1853842" y="937259"/>
            <a:ext cx="4346658" cy="3771902"/>
          </a:xfrm>
        </p:spPr>
      </p:pic>
      <p:sp>
        <p:nvSpPr>
          <p:cNvPr id="3" name="Rectangle 2"/>
          <p:cNvSpPr/>
          <p:nvPr/>
        </p:nvSpPr>
        <p:spPr>
          <a:xfrm>
            <a:off x="3300790" y="2028214"/>
            <a:ext cx="1629350" cy="1659866"/>
          </a:xfrm>
          <a:prstGeom prst="rect">
            <a:avLst/>
          </a:prstGeom>
          <a:noFill/>
          <a:ln w="76200">
            <a:solidFill>
              <a:schemeClr val="accent6">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5" name="Right Arrow 4"/>
          <p:cNvSpPr/>
          <p:nvPr/>
        </p:nvSpPr>
        <p:spPr>
          <a:xfrm rot="9537163">
            <a:off x="4851258" y="2622750"/>
            <a:ext cx="1762526" cy="70741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6" name="Rounded Rectangle 5"/>
          <p:cNvSpPr/>
          <p:nvPr/>
        </p:nvSpPr>
        <p:spPr>
          <a:xfrm>
            <a:off x="6540008" y="1610205"/>
            <a:ext cx="2370312" cy="110976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dirty="0" smtClean="0"/>
              <a:t>Flat Ground</a:t>
            </a:r>
          </a:p>
          <a:p>
            <a:pPr algn="ctr"/>
            <a:r>
              <a:rPr lang="en-US" sz="2000" b="1" dirty="0" smtClean="0"/>
              <a:t>No</a:t>
            </a:r>
            <a:r>
              <a:rPr lang="en-US" sz="2000" dirty="0" smtClean="0"/>
              <a:t> discontinuities!</a:t>
            </a:r>
            <a:endParaRPr lang="sv-SE" sz="2000" dirty="0"/>
          </a:p>
        </p:txBody>
      </p:sp>
    </p:spTree>
    <p:extLst>
      <p:ext uri="{BB962C8B-B14F-4D97-AF65-F5344CB8AC3E}">
        <p14:creationId xmlns:p14="http://schemas.microsoft.com/office/powerpoint/2010/main" val="16891973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Troublesome Tiles</a:t>
            </a:r>
            <a:endParaRPr lang="sv-SE" dirty="0"/>
          </a:p>
        </p:txBody>
      </p:sp>
      <p:pic>
        <p:nvPicPr>
          <p:cNvPr id="4" name="road_single_tile">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5">
            <a:lum bright="20000" contrast="20000"/>
          </a:blip>
          <a:stretch>
            <a:fillRect/>
          </a:stretch>
        </p:blipFill>
        <p:spPr>
          <a:xfrm>
            <a:off x="1058863" y="809625"/>
            <a:ext cx="7026275" cy="3952875"/>
          </a:xfrm>
        </p:spPr>
      </p:pic>
    </p:spTree>
    <p:extLst>
      <p:ext uri="{BB962C8B-B14F-4D97-AF65-F5344CB8AC3E}">
        <p14:creationId xmlns:p14="http://schemas.microsoft.com/office/powerpoint/2010/main" val="41884509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Content Placeholder 3"/>
          <p:cNvPicPr>
            <a:picLocks noGrp="1" noChangeAspect="1"/>
          </p:cNvPicPr>
          <p:nvPr>
            <p:ph idx="1"/>
          </p:nvPr>
        </p:nvPicPr>
        <p:blipFill>
          <a:blip r:embed="rId3">
            <a:extLst>
              <a:ext uri="{BEBA8EAE-BF5A-486C-A8C5-ECC9F3942E4B}">
                <a14:imgProps xmlns:a14="http://schemas.microsoft.com/office/drawing/2010/main">
                  <a14:imgLayer r:embed="rId4">
                    <a14:imgEffect>
                      <a14:brightnessContrast bright="31000" contrast="10000"/>
                    </a14:imgEffect>
                  </a14:imgLayer>
                </a14:imgProps>
              </a:ext>
              <a:ext uri="{28A0092B-C50C-407E-A947-70E740481C1C}">
                <a14:useLocalDpi xmlns:a14="http://schemas.microsoft.com/office/drawing/2010/main" val="0"/>
              </a:ext>
            </a:extLst>
          </a:blip>
          <a:stretch>
            <a:fillRect/>
          </a:stretch>
        </p:blipFill>
        <p:spPr>
          <a:xfrm>
            <a:off x="1060429" y="810804"/>
            <a:ext cx="7023142" cy="3950517"/>
          </a:xfrm>
          <a:prstGeom prst="rect">
            <a:avLst/>
          </a:prstGeom>
        </p:spPr>
      </p:pic>
      <p:sp>
        <p:nvSpPr>
          <p:cNvPr id="2" name="Title 1"/>
          <p:cNvSpPr>
            <a:spLocks noGrp="1"/>
          </p:cNvSpPr>
          <p:nvPr>
            <p:ph type="title"/>
          </p:nvPr>
        </p:nvSpPr>
        <p:spPr/>
        <p:txBody>
          <a:bodyPr/>
          <a:lstStyle/>
          <a:p>
            <a:r>
              <a:rPr lang="en-AU" dirty="0" smtClean="0"/>
              <a:t>Tiled Shading</a:t>
            </a:r>
            <a:endParaRPr lang="en-AU" dirty="0"/>
          </a:p>
        </p:txBody>
      </p:sp>
      <p:sp>
        <p:nvSpPr>
          <p:cNvPr id="12" name="Content Placeholder 2"/>
          <p:cNvSpPr txBox="1">
            <a:spLocks/>
          </p:cNvSpPr>
          <p:nvPr/>
        </p:nvSpPr>
        <p:spPr>
          <a:xfrm>
            <a:off x="4986069" y="1042089"/>
            <a:ext cx="4036012" cy="2371671"/>
          </a:xfrm>
          <a:prstGeom prst="rect">
            <a:avLst/>
          </a:prstGeom>
          <a:solidFill>
            <a:srgbClr val="000000">
              <a:alpha val="30196"/>
            </a:srgbClr>
          </a:solidFill>
          <a:ln>
            <a:noFill/>
          </a:ln>
        </p:spPr>
        <p:style>
          <a:lnRef idx="1">
            <a:schemeClr val="accent3"/>
          </a:lnRef>
          <a:fillRef idx="2">
            <a:schemeClr val="accent3"/>
          </a:fillRef>
          <a:effectRef idx="1">
            <a:schemeClr val="accent3"/>
          </a:effectRef>
          <a:fontRef idx="minor">
            <a:schemeClr val="dk1"/>
          </a:fontRef>
        </p:style>
        <p:txBody>
          <a:bodyPr vert="horz" lIns="61229" tIns="30614" rIns="61229" bIns="30614" rtlCol="0">
            <a:normAutofit lnSpcReduction="10000"/>
          </a:bodyPr>
          <a:lstStyle>
            <a:lvl1pPr marL="306146" indent="-306146" algn="l" defTabSz="816388" rtl="0" eaLnBrk="1" latinLnBrk="0" hangingPunct="1">
              <a:spcBef>
                <a:spcPct val="20000"/>
              </a:spcBef>
              <a:buFont typeface="Arial" pitchFamily="34" charset="0"/>
              <a:buChar char="•"/>
              <a:defRPr sz="2900" kern="1200">
                <a:solidFill>
                  <a:schemeClr val="tx1"/>
                </a:solidFill>
                <a:latin typeface="Arial" pitchFamily="34" charset="0"/>
                <a:ea typeface="+mn-ea"/>
                <a:cs typeface="Arial" pitchFamily="34" charset="0"/>
              </a:defRPr>
            </a:lvl1pPr>
            <a:lvl2pPr marL="663315" indent="-255121" algn="l" defTabSz="816388" rtl="0" eaLnBrk="1" latinLnBrk="0" hangingPunct="1">
              <a:spcBef>
                <a:spcPct val="20000"/>
              </a:spcBef>
              <a:buFont typeface="Arial" pitchFamily="34" charset="0"/>
              <a:buChar char="–"/>
              <a:defRPr sz="2500" kern="1200">
                <a:solidFill>
                  <a:schemeClr val="tx1"/>
                </a:solidFill>
                <a:latin typeface="Arial" pitchFamily="34" charset="0"/>
                <a:ea typeface="+mn-ea"/>
                <a:cs typeface="Arial" pitchFamily="34" charset="0"/>
              </a:defRPr>
            </a:lvl2pPr>
            <a:lvl3pPr marL="1020485" indent="-204097" algn="l" defTabSz="816388" rtl="0" eaLnBrk="1" latinLnBrk="0" hangingPunct="1">
              <a:spcBef>
                <a:spcPct val="20000"/>
              </a:spcBef>
              <a:buFont typeface="Arial" pitchFamily="34" charset="0"/>
              <a:buChar char="•"/>
              <a:defRPr sz="2100" kern="1200">
                <a:solidFill>
                  <a:schemeClr val="tx1"/>
                </a:solidFill>
                <a:latin typeface="Arial" pitchFamily="34" charset="0"/>
                <a:ea typeface="+mn-ea"/>
                <a:cs typeface="Arial" pitchFamily="34" charset="0"/>
              </a:defRPr>
            </a:lvl3pPr>
            <a:lvl4pPr marL="1428679"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1836873" indent="-204097" algn="l" defTabSz="816388"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245066"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3260"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454"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648"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AU" sz="2175" b="1" spc="38"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Tiles – 2D</a:t>
            </a:r>
          </a:p>
          <a:p>
            <a:r>
              <a:rPr lang="en-AU" sz="2175" b="1" spc="38"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Shading Points </a:t>
            </a:r>
            <a:r>
              <a:rPr lang="en-AU" sz="2175" b="1" spc="38"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3D </a:t>
            </a:r>
          </a:p>
          <a:p>
            <a:pPr lvl="1"/>
            <a:r>
              <a:rPr lang="en-AU" sz="1875" b="1" spc="38"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Fragments / </a:t>
            </a:r>
            <a:r>
              <a:rPr lang="en-AU" sz="1875" b="1" spc="38"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Volumetric</a:t>
            </a:r>
            <a:endParaRPr lang="en-AU" sz="1875" b="1" spc="38"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a:p>
            <a:r>
              <a:rPr lang="en-AU" sz="2175" b="1" spc="38"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Light density – 3D</a:t>
            </a:r>
          </a:p>
          <a:p>
            <a:r>
              <a:rPr lang="en-AU" sz="2175" b="1" spc="38"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View dependent</a:t>
            </a:r>
          </a:p>
          <a:p>
            <a:pPr lvl="1"/>
            <a:r>
              <a:rPr lang="en-AU" sz="1875" b="1" spc="38"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Unpredictable shading times</a:t>
            </a:r>
          </a:p>
        </p:txBody>
      </p:sp>
    </p:spTree>
    <p:extLst>
      <p:ext uri="{BB962C8B-B14F-4D97-AF65-F5344CB8AC3E}">
        <p14:creationId xmlns:p14="http://schemas.microsoft.com/office/powerpoint/2010/main" val="17281371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Tiled extensions</a:t>
            </a:r>
            <a:endParaRPr lang="sv-SE" dirty="0"/>
          </a:p>
        </p:txBody>
      </p:sp>
      <p:sp>
        <p:nvSpPr>
          <p:cNvPr id="5" name="Content Placeholder 4"/>
          <p:cNvSpPr>
            <a:spLocks noGrp="1"/>
          </p:cNvSpPr>
          <p:nvPr>
            <p:ph idx="1"/>
          </p:nvPr>
        </p:nvSpPr>
        <p:spPr/>
        <p:txBody>
          <a:bodyPr>
            <a:normAutofit/>
          </a:bodyPr>
          <a:lstStyle/>
          <a:p>
            <a:r>
              <a:rPr lang="en-US" dirty="0" smtClean="0"/>
              <a:t>Attempts to address this problem</a:t>
            </a:r>
          </a:p>
          <a:p>
            <a:r>
              <a:rPr lang="en-US" dirty="0" smtClean="0"/>
              <a:t>2.5D culling </a:t>
            </a:r>
            <a:r>
              <a:rPr lang="en-US" sz="2000" dirty="0" smtClean="0"/>
              <a:t>[Harada12]</a:t>
            </a:r>
          </a:p>
          <a:p>
            <a:pPr lvl="0"/>
            <a:r>
              <a:rPr lang="sv-SE" dirty="0" smtClean="0">
                <a:solidFill>
                  <a:srgbClr val="FFFFFF"/>
                </a:solidFill>
              </a:rPr>
              <a:t>’bimodal </a:t>
            </a:r>
            <a:r>
              <a:rPr lang="sv-SE" dirty="0">
                <a:solidFill>
                  <a:srgbClr val="FFFFFF"/>
                </a:solidFill>
              </a:rPr>
              <a:t>clusters</a:t>
            </a:r>
            <a:r>
              <a:rPr lang="sv-SE" dirty="0" smtClean="0">
                <a:solidFill>
                  <a:srgbClr val="FFFFFF"/>
                </a:solidFill>
              </a:rPr>
              <a:t>’ / </a:t>
            </a:r>
            <a:r>
              <a:rPr lang="en-US" dirty="0" smtClean="0">
                <a:solidFill>
                  <a:srgbClr val="FFFFFF"/>
                </a:solidFill>
              </a:rPr>
              <a:t>‘</a:t>
            </a:r>
            <a:r>
              <a:rPr lang="en-US" dirty="0" err="1" smtClean="0">
                <a:solidFill>
                  <a:srgbClr val="FFFFFF"/>
                </a:solidFill>
              </a:rPr>
              <a:t>HalfZ</a:t>
            </a:r>
            <a:r>
              <a:rPr lang="en-US" dirty="0">
                <a:solidFill>
                  <a:srgbClr val="FFFFFF"/>
                </a:solidFill>
              </a:rPr>
              <a:t>’ </a:t>
            </a:r>
            <a:r>
              <a:rPr lang="en-US" sz="2000" dirty="0" smtClean="0">
                <a:solidFill>
                  <a:srgbClr val="FFFFFF"/>
                </a:solidFill>
              </a:rPr>
              <a:t>[Lauritzen12][Thomas15]</a:t>
            </a:r>
            <a:endParaRPr lang="sv-SE" sz="2000" dirty="0" smtClean="0">
              <a:solidFill>
                <a:srgbClr val="FFFFFF"/>
              </a:solidFill>
            </a:endParaRPr>
          </a:p>
          <a:p>
            <a:endParaRPr lang="en-US" dirty="0" smtClean="0"/>
          </a:p>
        </p:txBody>
      </p:sp>
    </p:spTree>
    <p:extLst>
      <p:ext uri="{BB962C8B-B14F-4D97-AF65-F5344CB8AC3E}">
        <p14:creationId xmlns:p14="http://schemas.microsoft.com/office/powerpoint/2010/main" val="77704266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a:off x="5383141" y="1452166"/>
            <a:ext cx="2404016" cy="1235398"/>
          </a:xfrm>
          <a:custGeom>
            <a:avLst/>
            <a:gdLst>
              <a:gd name="connsiteX0" fmla="*/ 0 w 1040607"/>
              <a:gd name="connsiteY0" fmla="*/ 416719 h 683419"/>
              <a:gd name="connsiteX1" fmla="*/ 1040607 w 1040607"/>
              <a:gd name="connsiteY1" fmla="*/ 0 h 683419"/>
              <a:gd name="connsiteX2" fmla="*/ 1040607 w 1040607"/>
              <a:gd name="connsiteY2" fmla="*/ 473869 h 683419"/>
              <a:gd name="connsiteX3" fmla="*/ 4763 w 1040607"/>
              <a:gd name="connsiteY3" fmla="*/ 683419 h 683419"/>
              <a:gd name="connsiteX4" fmla="*/ 0 w 1040607"/>
              <a:gd name="connsiteY4" fmla="*/ 416719 h 683419"/>
              <a:gd name="connsiteX0" fmla="*/ 0 w 2484207"/>
              <a:gd name="connsiteY0" fmla="*/ 1009907 h 1276607"/>
              <a:gd name="connsiteX1" fmla="*/ 2484207 w 2484207"/>
              <a:gd name="connsiteY1" fmla="*/ 0 h 1276607"/>
              <a:gd name="connsiteX2" fmla="*/ 1040607 w 2484207"/>
              <a:gd name="connsiteY2" fmla="*/ 1067057 h 1276607"/>
              <a:gd name="connsiteX3" fmla="*/ 4763 w 2484207"/>
              <a:gd name="connsiteY3" fmla="*/ 1276607 h 1276607"/>
              <a:gd name="connsiteX4" fmla="*/ 0 w 2484207"/>
              <a:gd name="connsiteY4" fmla="*/ 1009907 h 1276607"/>
              <a:gd name="connsiteX0" fmla="*/ 0 w 2484207"/>
              <a:gd name="connsiteY0" fmla="*/ 1009907 h 1276607"/>
              <a:gd name="connsiteX1" fmla="*/ 2484207 w 2484207"/>
              <a:gd name="connsiteY1" fmla="*/ 0 h 1276607"/>
              <a:gd name="connsiteX2" fmla="*/ 2473708 w 2484207"/>
              <a:gd name="connsiteY2" fmla="*/ 794085 h 1276607"/>
              <a:gd name="connsiteX3" fmla="*/ 4763 w 2484207"/>
              <a:gd name="connsiteY3" fmla="*/ 1276607 h 1276607"/>
              <a:gd name="connsiteX4" fmla="*/ 0 w 2484207"/>
              <a:gd name="connsiteY4" fmla="*/ 1009907 h 127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4207" h="1276607">
                <a:moveTo>
                  <a:pt x="0" y="1009907"/>
                </a:moveTo>
                <a:lnTo>
                  <a:pt x="2484207" y="0"/>
                </a:lnTo>
                <a:lnTo>
                  <a:pt x="2473708" y="794085"/>
                </a:lnTo>
                <a:lnTo>
                  <a:pt x="4763" y="1276607"/>
                </a:lnTo>
                <a:cubicBezTo>
                  <a:pt x="3175" y="1187707"/>
                  <a:pt x="1588" y="1098807"/>
                  <a:pt x="0" y="1009907"/>
                </a:cubicBezTo>
                <a:close/>
              </a:path>
            </a:pathLst>
          </a:custGeom>
          <a:gradFill rotWithShape="1">
            <a:gsLst>
              <a:gs pos="0">
                <a:srgbClr val="60B5CC">
                  <a:shade val="47500"/>
                  <a:satMod val="137000"/>
                </a:srgbClr>
              </a:gs>
              <a:gs pos="55000">
                <a:srgbClr val="60B5CC">
                  <a:shade val="69000"/>
                  <a:satMod val="137000"/>
                </a:srgbClr>
              </a:gs>
              <a:gs pos="100000">
                <a:srgbClr val="60B5CC">
                  <a:shade val="98000"/>
                  <a:satMod val="137000"/>
                </a:srgbClr>
              </a:gs>
            </a:gsLst>
            <a:lin ang="16200000" scaled="0"/>
          </a:gradFill>
          <a:ln w="6350" cap="rnd" cmpd="sng" algn="ctr">
            <a:solidFill>
              <a:srgbClr val="60B5CC">
                <a:shade val="95000"/>
                <a:satMod val="105000"/>
              </a:srgbClr>
            </a:solidFill>
            <a:prstDash val="solid"/>
          </a:ln>
          <a:effectLst>
            <a:outerShdw blurRad="39000" dist="25400" dir="5400000" rotWithShape="0">
              <a:srgbClr val="000000">
                <a:alpha val="38000"/>
              </a:srgbClr>
            </a:outerShdw>
          </a:effectLst>
        </p:spPr>
        <p:txBody>
          <a:bodyPr rtlCol="0" anchor="ctr"/>
          <a:lstStyle/>
          <a:p>
            <a:pPr algn="ctr" defTabSz="685800" fontAlgn="auto">
              <a:spcBef>
                <a:spcPts val="0"/>
              </a:spcBef>
              <a:spcAft>
                <a:spcPts val="0"/>
              </a:spcAft>
              <a:defRPr/>
            </a:pPr>
            <a:endParaRPr lang="en-US" sz="1350" kern="0">
              <a:solidFill>
                <a:prstClr val="white"/>
              </a:solidFill>
              <a:latin typeface="Corbel"/>
              <a:ea typeface="+mn-ea"/>
            </a:endParaRPr>
          </a:p>
        </p:txBody>
      </p:sp>
      <p:sp>
        <p:nvSpPr>
          <p:cNvPr id="61" name="Rectangle 60"/>
          <p:cNvSpPr/>
          <p:nvPr/>
        </p:nvSpPr>
        <p:spPr>
          <a:xfrm>
            <a:off x="5410667" y="2448275"/>
            <a:ext cx="138901" cy="126989"/>
          </a:xfrm>
          <a:prstGeom prst="rect">
            <a:avLst/>
          </a:prstGeom>
          <a:solidFill>
            <a:srgbClr val="C64847"/>
          </a:solidFill>
          <a:ln w="48000" cap="flat" cmpd="sng" algn="ctr">
            <a:solidFill>
              <a:srgbClr val="C64847">
                <a:shade val="50000"/>
              </a:srgbClr>
            </a:solidFill>
            <a:prstDash val="solid"/>
          </a:ln>
          <a:effectLst/>
        </p:spPr>
        <p:txBody>
          <a:bodyPr rtlCol="0" anchor="ctr"/>
          <a:lstStyle/>
          <a:p>
            <a:pPr algn="ctr" defTabSz="685800" fontAlgn="auto">
              <a:spcBef>
                <a:spcPts val="0"/>
              </a:spcBef>
              <a:spcAft>
                <a:spcPts val="0"/>
              </a:spcAft>
              <a:defRPr/>
            </a:pPr>
            <a:endParaRPr lang="en-US" sz="1350" kern="0">
              <a:solidFill>
                <a:prstClr val="white"/>
              </a:solidFill>
              <a:latin typeface="Corbel"/>
              <a:ea typeface="+mn-ea"/>
            </a:endParaRPr>
          </a:p>
        </p:txBody>
      </p:sp>
      <p:sp>
        <p:nvSpPr>
          <p:cNvPr id="4" name="Title 3"/>
          <p:cNvSpPr>
            <a:spLocks noGrp="1"/>
          </p:cNvSpPr>
          <p:nvPr>
            <p:ph type="title"/>
          </p:nvPr>
        </p:nvSpPr>
        <p:spPr/>
        <p:txBody>
          <a:bodyPr/>
          <a:lstStyle/>
          <a:p>
            <a:r>
              <a:rPr lang="en-US" dirty="0"/>
              <a:t>2.5D culling </a:t>
            </a:r>
            <a:r>
              <a:rPr lang="en-US" sz="2000" dirty="0"/>
              <a:t>[Harada12]</a:t>
            </a:r>
            <a:endParaRPr lang="sv-SE" dirty="0"/>
          </a:p>
        </p:txBody>
      </p:sp>
      <p:sp>
        <p:nvSpPr>
          <p:cNvPr id="5" name="Content Placeholder 4"/>
          <p:cNvSpPr>
            <a:spLocks noGrp="1"/>
          </p:cNvSpPr>
          <p:nvPr>
            <p:ph idx="1"/>
          </p:nvPr>
        </p:nvSpPr>
        <p:spPr>
          <a:xfrm>
            <a:off x="457199" y="1200151"/>
            <a:ext cx="4959123" cy="1664772"/>
          </a:xfrm>
        </p:spPr>
        <p:txBody>
          <a:bodyPr>
            <a:normAutofit/>
          </a:bodyPr>
          <a:lstStyle/>
          <a:p>
            <a:endParaRPr lang="en-US" dirty="0" smtClean="0"/>
          </a:p>
        </p:txBody>
      </p:sp>
      <p:cxnSp>
        <p:nvCxnSpPr>
          <p:cNvPr id="10" name="Straight Connector 9"/>
          <p:cNvCxnSpPr/>
          <p:nvPr/>
        </p:nvCxnSpPr>
        <p:spPr>
          <a:xfrm rot="16200000" flipH="1">
            <a:off x="4546256" y="3540377"/>
            <a:ext cx="557661" cy="0"/>
          </a:xfrm>
          <a:prstGeom prst="line">
            <a:avLst/>
          </a:prstGeom>
          <a:noFill/>
          <a:ln w="19050" cap="rnd" cmpd="sng" algn="ctr">
            <a:solidFill>
              <a:srgbClr val="E66C7D">
                <a:shade val="95000"/>
                <a:satMod val="105000"/>
              </a:srgbClr>
            </a:solidFill>
            <a:prstDash val="sysDash"/>
          </a:ln>
          <a:effectLst/>
        </p:spPr>
      </p:cxnSp>
      <p:cxnSp>
        <p:nvCxnSpPr>
          <p:cNvPr id="11" name="Straight Connector 10"/>
          <p:cNvCxnSpPr/>
          <p:nvPr/>
        </p:nvCxnSpPr>
        <p:spPr>
          <a:xfrm rot="5400000">
            <a:off x="4511667" y="2971042"/>
            <a:ext cx="622956" cy="769"/>
          </a:xfrm>
          <a:prstGeom prst="line">
            <a:avLst/>
          </a:prstGeom>
          <a:noFill/>
          <a:ln w="19050" cap="rnd" cmpd="sng" algn="ctr">
            <a:solidFill>
              <a:srgbClr val="F0AD00">
                <a:shade val="95000"/>
                <a:satMod val="105000"/>
              </a:srgbClr>
            </a:solidFill>
            <a:prstDash val="solid"/>
          </a:ln>
          <a:effectLst/>
        </p:spPr>
      </p:cxnSp>
      <p:cxnSp>
        <p:nvCxnSpPr>
          <p:cNvPr id="12" name="Straight Connector 11"/>
          <p:cNvCxnSpPr/>
          <p:nvPr/>
        </p:nvCxnSpPr>
        <p:spPr>
          <a:xfrm flipV="1">
            <a:off x="4823529" y="1139045"/>
            <a:ext cx="3733128" cy="1520904"/>
          </a:xfrm>
          <a:prstGeom prst="line">
            <a:avLst/>
          </a:prstGeom>
          <a:noFill/>
          <a:ln w="19050" cap="rnd" cmpd="sng" algn="ctr">
            <a:solidFill>
              <a:srgbClr val="F0AD00">
                <a:shade val="95000"/>
                <a:satMod val="105000"/>
              </a:srgbClr>
            </a:solidFill>
            <a:prstDash val="solid"/>
          </a:ln>
          <a:effectLst/>
        </p:spPr>
      </p:cxnSp>
      <p:cxnSp>
        <p:nvCxnSpPr>
          <p:cNvPr id="13" name="Straight Connector 12"/>
          <p:cNvCxnSpPr/>
          <p:nvPr/>
        </p:nvCxnSpPr>
        <p:spPr>
          <a:xfrm>
            <a:off x="4823529" y="3282137"/>
            <a:ext cx="3733128" cy="1520904"/>
          </a:xfrm>
          <a:prstGeom prst="line">
            <a:avLst/>
          </a:prstGeom>
          <a:noFill/>
          <a:ln w="19050" cap="rnd" cmpd="sng" algn="ctr">
            <a:solidFill>
              <a:srgbClr val="F0AD00">
                <a:shade val="95000"/>
                <a:satMod val="105000"/>
              </a:srgbClr>
            </a:solidFill>
            <a:prstDash val="solid"/>
          </a:ln>
          <a:effectLst/>
        </p:spPr>
      </p:cxnSp>
      <p:cxnSp>
        <p:nvCxnSpPr>
          <p:cNvPr id="14" name="Straight Connector 13"/>
          <p:cNvCxnSpPr/>
          <p:nvPr/>
        </p:nvCxnSpPr>
        <p:spPr>
          <a:xfrm rot="5400000">
            <a:off x="6724660" y="2971042"/>
            <a:ext cx="3663996" cy="1537"/>
          </a:xfrm>
          <a:prstGeom prst="line">
            <a:avLst/>
          </a:prstGeom>
          <a:noFill/>
          <a:ln w="19050" cap="rnd" cmpd="sng" algn="ctr">
            <a:solidFill>
              <a:srgbClr val="F0AD00">
                <a:shade val="95000"/>
                <a:satMod val="105000"/>
              </a:srgbClr>
            </a:solidFill>
            <a:prstDash val="solid"/>
          </a:ln>
          <a:effectLst/>
        </p:spPr>
      </p:cxnSp>
      <p:cxnSp>
        <p:nvCxnSpPr>
          <p:cNvPr id="15" name="Straight Connector 14"/>
          <p:cNvCxnSpPr/>
          <p:nvPr/>
        </p:nvCxnSpPr>
        <p:spPr>
          <a:xfrm flipV="1">
            <a:off x="4823550" y="2056206"/>
            <a:ext cx="3737710" cy="751230"/>
          </a:xfrm>
          <a:prstGeom prst="line">
            <a:avLst/>
          </a:prstGeom>
          <a:noFill/>
          <a:ln w="19050" cap="rnd" cmpd="sng" algn="ctr">
            <a:solidFill>
              <a:srgbClr val="F0AD00">
                <a:shade val="95000"/>
                <a:satMod val="105000"/>
              </a:srgbClr>
            </a:solidFill>
            <a:prstDash val="solid"/>
          </a:ln>
          <a:effectLst/>
        </p:spPr>
      </p:cxnSp>
      <p:cxnSp>
        <p:nvCxnSpPr>
          <p:cNvPr id="16" name="Straight Connector 15"/>
          <p:cNvCxnSpPr/>
          <p:nvPr/>
        </p:nvCxnSpPr>
        <p:spPr>
          <a:xfrm flipV="1">
            <a:off x="4828159" y="2974286"/>
            <a:ext cx="4138673" cy="0"/>
          </a:xfrm>
          <a:prstGeom prst="line">
            <a:avLst/>
          </a:prstGeom>
          <a:noFill/>
          <a:ln w="19050" cap="rnd" cmpd="sng" algn="ctr">
            <a:solidFill>
              <a:srgbClr val="60B5CC">
                <a:lumMod val="75000"/>
              </a:srgbClr>
            </a:solidFill>
            <a:prstDash val="solid"/>
            <a:tailEnd type="triangle"/>
          </a:ln>
          <a:effectLst/>
        </p:spPr>
      </p:cxnSp>
      <p:cxnSp>
        <p:nvCxnSpPr>
          <p:cNvPr id="17" name="Straight Connector 16"/>
          <p:cNvCxnSpPr/>
          <p:nvPr/>
        </p:nvCxnSpPr>
        <p:spPr>
          <a:xfrm>
            <a:off x="4823550" y="3116227"/>
            <a:ext cx="3733102" cy="760441"/>
          </a:xfrm>
          <a:prstGeom prst="line">
            <a:avLst/>
          </a:prstGeom>
          <a:noFill/>
          <a:ln w="19050" cap="rnd" cmpd="sng" algn="ctr">
            <a:solidFill>
              <a:srgbClr val="F0AD00">
                <a:shade val="95000"/>
                <a:satMod val="105000"/>
              </a:srgbClr>
            </a:solidFill>
            <a:prstDash val="solid"/>
          </a:ln>
          <a:effectLst/>
        </p:spPr>
      </p:cxnSp>
      <p:cxnSp>
        <p:nvCxnSpPr>
          <p:cNvPr id="18" name="Straight Connector 17"/>
          <p:cNvCxnSpPr/>
          <p:nvPr/>
        </p:nvCxnSpPr>
        <p:spPr>
          <a:xfrm>
            <a:off x="4063077" y="2972322"/>
            <a:ext cx="762009" cy="310447"/>
          </a:xfrm>
          <a:prstGeom prst="line">
            <a:avLst/>
          </a:prstGeom>
          <a:noFill/>
          <a:ln w="19050" cap="rnd" cmpd="sng" algn="ctr">
            <a:solidFill>
              <a:srgbClr val="F0AD00">
                <a:shade val="95000"/>
                <a:satMod val="105000"/>
              </a:srgbClr>
            </a:solidFill>
            <a:prstDash val="sysDash"/>
          </a:ln>
          <a:effectLst/>
        </p:spPr>
      </p:cxnSp>
      <p:cxnSp>
        <p:nvCxnSpPr>
          <p:cNvPr id="19" name="Straight Connector 18"/>
          <p:cNvCxnSpPr/>
          <p:nvPr/>
        </p:nvCxnSpPr>
        <p:spPr>
          <a:xfrm flipV="1">
            <a:off x="4058494" y="2650736"/>
            <a:ext cx="787649" cy="320895"/>
          </a:xfrm>
          <a:prstGeom prst="line">
            <a:avLst/>
          </a:prstGeom>
          <a:noFill/>
          <a:ln w="19050" cap="rnd" cmpd="sng" algn="ctr">
            <a:solidFill>
              <a:srgbClr val="F0AD00">
                <a:shade val="95000"/>
                <a:satMod val="105000"/>
              </a:srgbClr>
            </a:solidFill>
            <a:prstDash val="sysDash"/>
          </a:ln>
          <a:effectLst/>
        </p:spPr>
      </p:cxnSp>
      <p:cxnSp>
        <p:nvCxnSpPr>
          <p:cNvPr id="20" name="Straight Connector 19"/>
          <p:cNvCxnSpPr/>
          <p:nvPr/>
        </p:nvCxnSpPr>
        <p:spPr>
          <a:xfrm>
            <a:off x="4070016" y="2974286"/>
            <a:ext cx="753534" cy="0"/>
          </a:xfrm>
          <a:prstGeom prst="line">
            <a:avLst/>
          </a:prstGeom>
          <a:noFill/>
          <a:ln w="19050" cap="rnd" cmpd="sng" algn="ctr">
            <a:solidFill>
              <a:srgbClr val="60B5CC">
                <a:lumMod val="75000"/>
              </a:srgbClr>
            </a:solidFill>
            <a:prstDash val="sysDash"/>
            <a:headEnd type="none" w="med" len="med"/>
            <a:tailEnd type="none" w="med" len="med"/>
          </a:ln>
          <a:effectLst/>
        </p:spPr>
      </p:cxnSp>
      <p:cxnSp>
        <p:nvCxnSpPr>
          <p:cNvPr id="22" name="Straight Connector 21"/>
          <p:cNvCxnSpPr/>
          <p:nvPr/>
        </p:nvCxnSpPr>
        <p:spPr>
          <a:xfrm rot="10800000">
            <a:off x="4823529" y="1692102"/>
            <a:ext cx="1537" cy="1278942"/>
          </a:xfrm>
          <a:prstGeom prst="line">
            <a:avLst/>
          </a:prstGeom>
          <a:noFill/>
          <a:ln w="19050" cap="rnd" cmpd="sng" algn="ctr">
            <a:solidFill>
              <a:srgbClr val="60B5CC">
                <a:lumMod val="75000"/>
              </a:srgbClr>
            </a:solidFill>
            <a:prstDash val="solid"/>
            <a:tailEnd type="triangle"/>
          </a:ln>
          <a:effectLst/>
        </p:spPr>
      </p:cxnSp>
      <p:sp>
        <p:nvSpPr>
          <p:cNvPr id="23" name="TextBox 22"/>
          <p:cNvSpPr txBox="1"/>
          <p:nvPr/>
        </p:nvSpPr>
        <p:spPr>
          <a:xfrm>
            <a:off x="4547001" y="1403823"/>
            <a:ext cx="416151" cy="476547"/>
          </a:xfrm>
          <a:prstGeom prst="rect">
            <a:avLst/>
          </a:prstGeom>
          <a:noFill/>
        </p:spPr>
        <p:txBody>
          <a:bodyPr wrap="none" rtlCol="0">
            <a:spAutoFit/>
          </a:bodyPr>
          <a:lstStyle/>
          <a:p>
            <a:pPr fontAlgn="auto">
              <a:spcBef>
                <a:spcPts val="0"/>
              </a:spcBef>
              <a:spcAft>
                <a:spcPts val="0"/>
              </a:spcAft>
            </a:pPr>
            <a:r>
              <a:rPr lang="en-AU" dirty="0">
                <a:solidFill>
                  <a:prstClr val="black"/>
                </a:solidFill>
                <a:latin typeface="Corbel"/>
                <a:ea typeface="+mn-ea"/>
              </a:rPr>
              <a:t>Y</a:t>
            </a:r>
            <a:endParaRPr lang="en-US" dirty="0">
              <a:solidFill>
                <a:prstClr val="black"/>
              </a:solidFill>
              <a:latin typeface="Corbel"/>
              <a:ea typeface="+mn-ea"/>
            </a:endParaRPr>
          </a:p>
        </p:txBody>
      </p:sp>
      <p:sp>
        <p:nvSpPr>
          <p:cNvPr id="24" name="TextBox 23"/>
          <p:cNvSpPr txBox="1"/>
          <p:nvPr/>
        </p:nvSpPr>
        <p:spPr>
          <a:xfrm>
            <a:off x="4462681" y="3762222"/>
            <a:ext cx="790522" cy="476547"/>
          </a:xfrm>
          <a:prstGeom prst="rect">
            <a:avLst/>
          </a:prstGeom>
          <a:noFill/>
        </p:spPr>
        <p:txBody>
          <a:bodyPr wrap="none" rtlCol="0">
            <a:spAutoFit/>
          </a:bodyPr>
          <a:lstStyle/>
          <a:p>
            <a:pPr fontAlgn="auto">
              <a:spcBef>
                <a:spcPts val="0"/>
              </a:spcBef>
              <a:spcAft>
                <a:spcPts val="0"/>
              </a:spcAft>
            </a:pPr>
            <a:r>
              <a:rPr lang="sv-SE" dirty="0">
                <a:solidFill>
                  <a:prstClr val="black"/>
                </a:solidFill>
                <a:latin typeface="Corbel"/>
                <a:ea typeface="+mn-ea"/>
              </a:rPr>
              <a:t>near</a:t>
            </a:r>
            <a:endParaRPr lang="en-US" baseline="-25000" dirty="0">
              <a:solidFill>
                <a:prstClr val="black"/>
              </a:solidFill>
              <a:latin typeface="Corbel"/>
              <a:ea typeface="+mn-ea"/>
            </a:endParaRPr>
          </a:p>
        </p:txBody>
      </p:sp>
      <p:cxnSp>
        <p:nvCxnSpPr>
          <p:cNvPr id="25" name="Straight Connector 24"/>
          <p:cNvCxnSpPr/>
          <p:nvPr/>
        </p:nvCxnSpPr>
        <p:spPr>
          <a:xfrm rot="5400000">
            <a:off x="8487527" y="4906370"/>
            <a:ext cx="138265" cy="0"/>
          </a:xfrm>
          <a:prstGeom prst="line">
            <a:avLst/>
          </a:prstGeom>
          <a:noFill/>
          <a:ln w="19050" cap="rnd" cmpd="sng" algn="ctr">
            <a:solidFill>
              <a:srgbClr val="E66C7D">
                <a:shade val="95000"/>
                <a:satMod val="105000"/>
              </a:srgbClr>
            </a:solidFill>
            <a:prstDash val="sysDash"/>
          </a:ln>
          <a:effectLst/>
        </p:spPr>
      </p:cxnSp>
      <p:cxnSp>
        <p:nvCxnSpPr>
          <p:cNvPr id="26" name="Straight Connector 25"/>
          <p:cNvCxnSpPr/>
          <p:nvPr/>
        </p:nvCxnSpPr>
        <p:spPr>
          <a:xfrm rot="16200000" flipH="1">
            <a:off x="5101459" y="2169444"/>
            <a:ext cx="557661" cy="0"/>
          </a:xfrm>
          <a:prstGeom prst="line">
            <a:avLst/>
          </a:prstGeom>
          <a:noFill/>
          <a:ln w="19050" cap="rnd" cmpd="sng" algn="ctr">
            <a:solidFill>
              <a:srgbClr val="E66C7D">
                <a:shade val="95000"/>
                <a:satMod val="105000"/>
              </a:srgbClr>
            </a:solidFill>
            <a:prstDash val="sysDash"/>
          </a:ln>
          <a:effectLst/>
        </p:spPr>
      </p:cxnSp>
      <p:cxnSp>
        <p:nvCxnSpPr>
          <p:cNvPr id="28" name="Straight Connector 27"/>
          <p:cNvCxnSpPr/>
          <p:nvPr/>
        </p:nvCxnSpPr>
        <p:spPr>
          <a:xfrm>
            <a:off x="7787158" y="1275203"/>
            <a:ext cx="0" cy="221039"/>
          </a:xfrm>
          <a:prstGeom prst="line">
            <a:avLst/>
          </a:prstGeom>
          <a:noFill/>
          <a:ln w="19050" cap="rnd" cmpd="sng" algn="ctr">
            <a:solidFill>
              <a:srgbClr val="E66C7D">
                <a:shade val="95000"/>
                <a:satMod val="105000"/>
              </a:srgbClr>
            </a:solidFill>
            <a:prstDash val="sysDash"/>
          </a:ln>
          <a:effectLst/>
        </p:spPr>
      </p:cxnSp>
      <p:grpSp>
        <p:nvGrpSpPr>
          <p:cNvPr id="47" name="Group 46"/>
          <p:cNvGrpSpPr/>
          <p:nvPr/>
        </p:nvGrpSpPr>
        <p:grpSpPr>
          <a:xfrm>
            <a:off x="3715079" y="2815313"/>
            <a:ext cx="290730" cy="326849"/>
            <a:chOff x="990500" y="3212804"/>
            <a:chExt cx="1145624" cy="1287952"/>
          </a:xfrm>
        </p:grpSpPr>
        <p:grpSp>
          <p:nvGrpSpPr>
            <p:cNvPr id="48" name="Group 47"/>
            <p:cNvGrpSpPr/>
            <p:nvPr/>
          </p:nvGrpSpPr>
          <p:grpSpPr>
            <a:xfrm rot="2693286">
              <a:off x="990500" y="3212804"/>
              <a:ext cx="1145624" cy="1287952"/>
              <a:chOff x="1475656" y="3586913"/>
              <a:chExt cx="1145624" cy="1170865"/>
            </a:xfrm>
          </p:grpSpPr>
          <p:sp>
            <p:nvSpPr>
              <p:cNvPr id="50" name="Arc 49"/>
              <p:cNvSpPr/>
              <p:nvPr/>
            </p:nvSpPr>
            <p:spPr>
              <a:xfrm>
                <a:off x="1475656" y="3843378"/>
                <a:ext cx="914400" cy="914400"/>
              </a:xfrm>
              <a:prstGeom prst="arc">
                <a:avLst/>
              </a:prstGeom>
              <a:solidFill>
                <a:sysClr val="window" lastClr="FFFFFF"/>
              </a:solidFill>
              <a:ln w="19050" cap="rnd" cmpd="sng" algn="ctr">
                <a:solidFill>
                  <a:srgbClr val="F0AD00"/>
                </a:solidFill>
                <a:prstDash val="solid"/>
              </a:ln>
              <a:effectLst/>
            </p:spPr>
            <p:txBody>
              <a:bodyPr rtlCol="0" anchor="ctr"/>
              <a:lstStyle/>
              <a:p>
                <a:pPr algn="ctr" defTabSz="685800" fontAlgn="auto">
                  <a:spcBef>
                    <a:spcPts val="0"/>
                  </a:spcBef>
                  <a:spcAft>
                    <a:spcPts val="0"/>
                  </a:spcAft>
                  <a:defRPr/>
                </a:pPr>
                <a:endParaRPr lang="en-US" sz="1350" kern="0">
                  <a:solidFill>
                    <a:prstClr val="black"/>
                  </a:solidFill>
                  <a:latin typeface="Corbel"/>
                  <a:ea typeface="+mn-ea"/>
                </a:endParaRPr>
              </a:p>
            </p:txBody>
          </p:sp>
          <p:cxnSp>
            <p:nvCxnSpPr>
              <p:cNvPr id="51" name="Straight Connector 50"/>
              <p:cNvCxnSpPr/>
              <p:nvPr/>
            </p:nvCxnSpPr>
            <p:spPr>
              <a:xfrm flipV="1">
                <a:off x="1475656" y="3586913"/>
                <a:ext cx="576064" cy="1170865"/>
              </a:xfrm>
              <a:prstGeom prst="line">
                <a:avLst/>
              </a:prstGeom>
              <a:noFill/>
              <a:ln w="19050" cap="rnd" cmpd="sng" algn="ctr">
                <a:solidFill>
                  <a:srgbClr val="F0AD00">
                    <a:shade val="95000"/>
                    <a:satMod val="105000"/>
                  </a:srgbClr>
                </a:solidFill>
                <a:prstDash val="solid"/>
              </a:ln>
              <a:effectLst/>
            </p:spPr>
          </p:cxnSp>
          <p:cxnSp>
            <p:nvCxnSpPr>
              <p:cNvPr id="52" name="Straight Connector 51"/>
              <p:cNvCxnSpPr/>
              <p:nvPr/>
            </p:nvCxnSpPr>
            <p:spPr>
              <a:xfrm flipV="1">
                <a:off x="1475656" y="4191000"/>
                <a:ext cx="1145624" cy="566778"/>
              </a:xfrm>
              <a:prstGeom prst="line">
                <a:avLst/>
              </a:prstGeom>
              <a:noFill/>
              <a:ln w="19050" cap="rnd" cmpd="sng" algn="ctr">
                <a:solidFill>
                  <a:srgbClr val="F0AD00">
                    <a:shade val="95000"/>
                    <a:satMod val="105000"/>
                  </a:srgbClr>
                </a:solidFill>
                <a:prstDash val="solid"/>
              </a:ln>
              <a:effectLst/>
            </p:spPr>
          </p:cxnSp>
        </p:grpSp>
        <p:sp>
          <p:nvSpPr>
            <p:cNvPr id="49" name="Oval 48"/>
            <p:cNvSpPr/>
            <p:nvPr/>
          </p:nvSpPr>
          <p:spPr>
            <a:xfrm flipH="1">
              <a:off x="1652816" y="3717032"/>
              <a:ext cx="182880" cy="264866"/>
            </a:xfrm>
            <a:prstGeom prst="ellipse">
              <a:avLst/>
            </a:prstGeom>
            <a:solidFill>
              <a:sysClr val="windowText" lastClr="000000"/>
            </a:solidFill>
            <a:ln w="19050" cap="flat" cmpd="thickThin" algn="ctr">
              <a:solidFill>
                <a:sysClr val="windowText" lastClr="000000">
                  <a:shade val="50000"/>
                </a:sysClr>
              </a:solidFill>
              <a:prstDash val="solid"/>
            </a:ln>
            <a:effectLst/>
          </p:spPr>
          <p:txBody>
            <a:bodyPr rtlCol="0" anchor="ctr"/>
            <a:lstStyle/>
            <a:p>
              <a:pPr algn="ctr" defTabSz="685800" fontAlgn="auto">
                <a:spcBef>
                  <a:spcPts val="0"/>
                </a:spcBef>
                <a:spcAft>
                  <a:spcPts val="0"/>
                </a:spcAft>
                <a:defRPr/>
              </a:pPr>
              <a:endParaRPr lang="en-US" sz="1350" kern="0">
                <a:solidFill>
                  <a:prstClr val="white"/>
                </a:solidFill>
                <a:latin typeface="Corbel"/>
                <a:ea typeface="+mn-ea"/>
              </a:endParaRPr>
            </a:p>
          </p:txBody>
        </p:sp>
      </p:grpSp>
      <p:sp>
        <p:nvSpPr>
          <p:cNvPr id="53" name="TextBox 52"/>
          <p:cNvSpPr txBox="1"/>
          <p:nvPr/>
        </p:nvSpPr>
        <p:spPr>
          <a:xfrm>
            <a:off x="3398520" y="3097690"/>
            <a:ext cx="693310" cy="476547"/>
          </a:xfrm>
          <a:prstGeom prst="rect">
            <a:avLst/>
          </a:prstGeom>
          <a:noFill/>
        </p:spPr>
        <p:txBody>
          <a:bodyPr wrap="none" rtlCol="0">
            <a:spAutoFit/>
          </a:bodyPr>
          <a:lstStyle/>
          <a:p>
            <a:pPr fontAlgn="auto">
              <a:spcBef>
                <a:spcPts val="0"/>
              </a:spcBef>
              <a:spcAft>
                <a:spcPts val="0"/>
              </a:spcAft>
            </a:pPr>
            <a:r>
              <a:rPr lang="sv-SE" dirty="0">
                <a:solidFill>
                  <a:prstClr val="black"/>
                </a:solidFill>
                <a:latin typeface="Corbel"/>
                <a:ea typeface="+mn-ea"/>
              </a:rPr>
              <a:t>Eye</a:t>
            </a:r>
            <a:endParaRPr lang="en-US" baseline="-25000" dirty="0">
              <a:solidFill>
                <a:prstClr val="black"/>
              </a:solidFill>
              <a:latin typeface="Corbel"/>
              <a:ea typeface="+mn-ea"/>
            </a:endParaRPr>
          </a:p>
        </p:txBody>
      </p:sp>
      <p:sp>
        <p:nvSpPr>
          <p:cNvPr id="60" name="Rectangle 59"/>
          <p:cNvSpPr/>
          <p:nvPr/>
        </p:nvSpPr>
        <p:spPr>
          <a:xfrm>
            <a:off x="7608762" y="1914266"/>
            <a:ext cx="160195" cy="209051"/>
          </a:xfrm>
          <a:prstGeom prst="rect">
            <a:avLst/>
          </a:prstGeom>
          <a:solidFill>
            <a:srgbClr val="C64847"/>
          </a:solidFill>
          <a:ln w="48000" cap="flat" cmpd="sng" algn="ctr">
            <a:solidFill>
              <a:srgbClr val="C64847">
                <a:shade val="50000"/>
              </a:srgbClr>
            </a:solidFill>
            <a:prstDash val="solid"/>
          </a:ln>
          <a:effectLst/>
        </p:spPr>
        <p:txBody>
          <a:bodyPr rtlCol="0" anchor="ctr"/>
          <a:lstStyle/>
          <a:p>
            <a:pPr algn="ctr" defTabSz="685800" fontAlgn="auto">
              <a:spcBef>
                <a:spcPts val="0"/>
              </a:spcBef>
              <a:spcAft>
                <a:spcPts val="0"/>
              </a:spcAft>
              <a:defRPr/>
            </a:pPr>
            <a:endParaRPr lang="en-US" sz="1350" kern="0">
              <a:solidFill>
                <a:prstClr val="white"/>
              </a:solidFill>
              <a:latin typeface="Corbel"/>
              <a:ea typeface="+mn-ea"/>
            </a:endParaRPr>
          </a:p>
        </p:txBody>
      </p:sp>
      <p:sp>
        <p:nvSpPr>
          <p:cNvPr id="159" name="TextBox 158"/>
          <p:cNvSpPr txBox="1"/>
          <p:nvPr/>
        </p:nvSpPr>
        <p:spPr>
          <a:xfrm>
            <a:off x="4988041" y="1296948"/>
            <a:ext cx="761747" cy="646331"/>
          </a:xfrm>
          <a:prstGeom prst="rect">
            <a:avLst/>
          </a:prstGeom>
          <a:noFill/>
        </p:spPr>
        <p:txBody>
          <a:bodyPr wrap="none" rtlCol="0">
            <a:spAutoFit/>
          </a:bodyPr>
          <a:lstStyle/>
          <a:p>
            <a:pPr algn="ctr" fontAlgn="auto">
              <a:spcBef>
                <a:spcPts val="0"/>
              </a:spcBef>
              <a:spcAft>
                <a:spcPts val="0"/>
              </a:spcAft>
            </a:pPr>
            <a:r>
              <a:rPr lang="en-US" dirty="0" smtClean="0">
                <a:solidFill>
                  <a:prstClr val="black"/>
                </a:solidFill>
                <a:latin typeface="Corbel"/>
                <a:ea typeface="+mn-ea"/>
              </a:rPr>
              <a:t>Tile</a:t>
            </a:r>
            <a:endParaRPr lang="sv-SE" dirty="0" smtClean="0">
              <a:solidFill>
                <a:prstClr val="black"/>
              </a:solidFill>
              <a:latin typeface="Corbel"/>
              <a:ea typeface="+mn-ea"/>
            </a:endParaRPr>
          </a:p>
          <a:p>
            <a:pPr algn="ctr" fontAlgn="auto">
              <a:spcBef>
                <a:spcPts val="0"/>
              </a:spcBef>
              <a:spcAft>
                <a:spcPts val="0"/>
              </a:spcAft>
            </a:pPr>
            <a:r>
              <a:rPr lang="sv-SE" dirty="0" smtClean="0">
                <a:solidFill>
                  <a:prstClr val="black"/>
                </a:solidFill>
                <a:latin typeface="Corbel"/>
                <a:ea typeface="+mn-ea"/>
              </a:rPr>
              <a:t>Z-min</a:t>
            </a:r>
            <a:endParaRPr lang="en-US" baseline="-25000" dirty="0">
              <a:solidFill>
                <a:prstClr val="black"/>
              </a:solidFill>
              <a:latin typeface="Corbel"/>
              <a:ea typeface="+mn-ea"/>
            </a:endParaRPr>
          </a:p>
        </p:txBody>
      </p:sp>
      <p:sp>
        <p:nvSpPr>
          <p:cNvPr id="160" name="TextBox 159"/>
          <p:cNvSpPr txBox="1"/>
          <p:nvPr/>
        </p:nvSpPr>
        <p:spPr>
          <a:xfrm>
            <a:off x="7361557" y="688942"/>
            <a:ext cx="806631" cy="646331"/>
          </a:xfrm>
          <a:prstGeom prst="rect">
            <a:avLst/>
          </a:prstGeom>
          <a:noFill/>
        </p:spPr>
        <p:txBody>
          <a:bodyPr wrap="none" rtlCol="0">
            <a:spAutoFit/>
          </a:bodyPr>
          <a:lstStyle/>
          <a:p>
            <a:pPr algn="ctr" fontAlgn="auto">
              <a:spcBef>
                <a:spcPts val="0"/>
              </a:spcBef>
              <a:spcAft>
                <a:spcPts val="0"/>
              </a:spcAft>
            </a:pPr>
            <a:r>
              <a:rPr lang="en-US" dirty="0" smtClean="0">
                <a:solidFill>
                  <a:prstClr val="black"/>
                </a:solidFill>
                <a:latin typeface="Corbel"/>
                <a:ea typeface="+mn-ea"/>
              </a:rPr>
              <a:t>Tile</a:t>
            </a:r>
            <a:endParaRPr lang="sv-SE" dirty="0" smtClean="0">
              <a:solidFill>
                <a:prstClr val="black"/>
              </a:solidFill>
              <a:latin typeface="Corbel"/>
              <a:ea typeface="+mn-ea"/>
            </a:endParaRPr>
          </a:p>
          <a:p>
            <a:pPr algn="ctr" fontAlgn="auto">
              <a:spcBef>
                <a:spcPts val="0"/>
              </a:spcBef>
              <a:spcAft>
                <a:spcPts val="0"/>
              </a:spcAft>
            </a:pPr>
            <a:r>
              <a:rPr lang="sv-SE" dirty="0" smtClean="0">
                <a:solidFill>
                  <a:prstClr val="black"/>
                </a:solidFill>
                <a:latin typeface="Corbel"/>
                <a:ea typeface="+mn-ea"/>
              </a:rPr>
              <a:t>Z-max</a:t>
            </a:r>
            <a:endParaRPr lang="en-US" baseline="-25000" dirty="0">
              <a:solidFill>
                <a:prstClr val="black"/>
              </a:solidFill>
              <a:latin typeface="Corbel"/>
              <a:ea typeface="+mn-ea"/>
            </a:endParaRPr>
          </a:p>
        </p:txBody>
      </p:sp>
    </p:spTree>
    <p:extLst>
      <p:ext uri="{BB962C8B-B14F-4D97-AF65-F5344CB8AC3E}">
        <p14:creationId xmlns:p14="http://schemas.microsoft.com/office/powerpoint/2010/main" val="1689249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a:off x="5383141" y="1452166"/>
            <a:ext cx="2404016" cy="1235398"/>
          </a:xfrm>
          <a:custGeom>
            <a:avLst/>
            <a:gdLst>
              <a:gd name="connsiteX0" fmla="*/ 0 w 1040607"/>
              <a:gd name="connsiteY0" fmla="*/ 416719 h 683419"/>
              <a:gd name="connsiteX1" fmla="*/ 1040607 w 1040607"/>
              <a:gd name="connsiteY1" fmla="*/ 0 h 683419"/>
              <a:gd name="connsiteX2" fmla="*/ 1040607 w 1040607"/>
              <a:gd name="connsiteY2" fmla="*/ 473869 h 683419"/>
              <a:gd name="connsiteX3" fmla="*/ 4763 w 1040607"/>
              <a:gd name="connsiteY3" fmla="*/ 683419 h 683419"/>
              <a:gd name="connsiteX4" fmla="*/ 0 w 1040607"/>
              <a:gd name="connsiteY4" fmla="*/ 416719 h 683419"/>
              <a:gd name="connsiteX0" fmla="*/ 0 w 2484207"/>
              <a:gd name="connsiteY0" fmla="*/ 1009907 h 1276607"/>
              <a:gd name="connsiteX1" fmla="*/ 2484207 w 2484207"/>
              <a:gd name="connsiteY1" fmla="*/ 0 h 1276607"/>
              <a:gd name="connsiteX2" fmla="*/ 1040607 w 2484207"/>
              <a:gd name="connsiteY2" fmla="*/ 1067057 h 1276607"/>
              <a:gd name="connsiteX3" fmla="*/ 4763 w 2484207"/>
              <a:gd name="connsiteY3" fmla="*/ 1276607 h 1276607"/>
              <a:gd name="connsiteX4" fmla="*/ 0 w 2484207"/>
              <a:gd name="connsiteY4" fmla="*/ 1009907 h 1276607"/>
              <a:gd name="connsiteX0" fmla="*/ 0 w 2484207"/>
              <a:gd name="connsiteY0" fmla="*/ 1009907 h 1276607"/>
              <a:gd name="connsiteX1" fmla="*/ 2484207 w 2484207"/>
              <a:gd name="connsiteY1" fmla="*/ 0 h 1276607"/>
              <a:gd name="connsiteX2" fmla="*/ 2473708 w 2484207"/>
              <a:gd name="connsiteY2" fmla="*/ 794085 h 1276607"/>
              <a:gd name="connsiteX3" fmla="*/ 4763 w 2484207"/>
              <a:gd name="connsiteY3" fmla="*/ 1276607 h 1276607"/>
              <a:gd name="connsiteX4" fmla="*/ 0 w 2484207"/>
              <a:gd name="connsiteY4" fmla="*/ 1009907 h 127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4207" h="1276607">
                <a:moveTo>
                  <a:pt x="0" y="1009907"/>
                </a:moveTo>
                <a:lnTo>
                  <a:pt x="2484207" y="0"/>
                </a:lnTo>
                <a:lnTo>
                  <a:pt x="2473708" y="794085"/>
                </a:lnTo>
                <a:lnTo>
                  <a:pt x="4763" y="1276607"/>
                </a:lnTo>
                <a:cubicBezTo>
                  <a:pt x="3175" y="1187707"/>
                  <a:pt x="1588" y="1098807"/>
                  <a:pt x="0" y="1009907"/>
                </a:cubicBezTo>
                <a:close/>
              </a:path>
            </a:pathLst>
          </a:custGeom>
          <a:gradFill rotWithShape="1">
            <a:gsLst>
              <a:gs pos="0">
                <a:srgbClr val="60B5CC">
                  <a:shade val="47500"/>
                  <a:satMod val="137000"/>
                </a:srgbClr>
              </a:gs>
              <a:gs pos="55000">
                <a:srgbClr val="60B5CC">
                  <a:shade val="69000"/>
                  <a:satMod val="137000"/>
                </a:srgbClr>
              </a:gs>
              <a:gs pos="100000">
                <a:srgbClr val="60B5CC">
                  <a:shade val="98000"/>
                  <a:satMod val="137000"/>
                </a:srgbClr>
              </a:gs>
            </a:gsLst>
            <a:lin ang="16200000" scaled="0"/>
          </a:gradFill>
          <a:ln w="6350" cap="rnd" cmpd="sng" algn="ctr">
            <a:solidFill>
              <a:srgbClr val="60B5CC">
                <a:shade val="95000"/>
                <a:satMod val="105000"/>
              </a:srgbClr>
            </a:solidFill>
            <a:prstDash val="solid"/>
          </a:ln>
          <a:effectLst>
            <a:outerShdw blurRad="39000" dist="25400" dir="5400000" rotWithShape="0">
              <a:srgbClr val="000000">
                <a:alpha val="38000"/>
              </a:srgbClr>
            </a:outerShdw>
          </a:effectLst>
        </p:spPr>
        <p:txBody>
          <a:bodyPr rtlCol="0" anchor="ctr"/>
          <a:lstStyle/>
          <a:p>
            <a:pPr algn="ctr" defTabSz="685800" fontAlgn="auto">
              <a:spcBef>
                <a:spcPts val="0"/>
              </a:spcBef>
              <a:spcAft>
                <a:spcPts val="0"/>
              </a:spcAft>
              <a:defRPr/>
            </a:pPr>
            <a:endParaRPr lang="en-US" sz="1350" kern="0">
              <a:solidFill>
                <a:prstClr val="white"/>
              </a:solidFill>
              <a:latin typeface="Corbel"/>
              <a:ea typeface="+mn-ea"/>
            </a:endParaRPr>
          </a:p>
        </p:txBody>
      </p:sp>
      <p:sp>
        <p:nvSpPr>
          <p:cNvPr id="66" name="Freeform 65"/>
          <p:cNvSpPr/>
          <p:nvPr/>
        </p:nvSpPr>
        <p:spPr>
          <a:xfrm>
            <a:off x="5381235" y="2309416"/>
            <a:ext cx="300679" cy="383863"/>
          </a:xfrm>
          <a:custGeom>
            <a:avLst/>
            <a:gdLst>
              <a:gd name="connsiteX0" fmla="*/ 0 w 1040607"/>
              <a:gd name="connsiteY0" fmla="*/ 416719 h 683419"/>
              <a:gd name="connsiteX1" fmla="*/ 1040607 w 1040607"/>
              <a:gd name="connsiteY1" fmla="*/ 0 h 683419"/>
              <a:gd name="connsiteX2" fmla="*/ 1040607 w 1040607"/>
              <a:gd name="connsiteY2" fmla="*/ 473869 h 683419"/>
              <a:gd name="connsiteX3" fmla="*/ 4763 w 1040607"/>
              <a:gd name="connsiteY3" fmla="*/ 683419 h 683419"/>
              <a:gd name="connsiteX4" fmla="*/ 0 w 1040607"/>
              <a:gd name="connsiteY4" fmla="*/ 416719 h 683419"/>
              <a:gd name="connsiteX0" fmla="*/ 0 w 2484207"/>
              <a:gd name="connsiteY0" fmla="*/ 1009907 h 1276607"/>
              <a:gd name="connsiteX1" fmla="*/ 2484207 w 2484207"/>
              <a:gd name="connsiteY1" fmla="*/ 0 h 1276607"/>
              <a:gd name="connsiteX2" fmla="*/ 1040607 w 2484207"/>
              <a:gd name="connsiteY2" fmla="*/ 1067057 h 1276607"/>
              <a:gd name="connsiteX3" fmla="*/ 4763 w 2484207"/>
              <a:gd name="connsiteY3" fmla="*/ 1276607 h 1276607"/>
              <a:gd name="connsiteX4" fmla="*/ 0 w 2484207"/>
              <a:gd name="connsiteY4" fmla="*/ 1009907 h 1276607"/>
              <a:gd name="connsiteX0" fmla="*/ 0 w 2484207"/>
              <a:gd name="connsiteY0" fmla="*/ 1009907 h 1276607"/>
              <a:gd name="connsiteX1" fmla="*/ 2484207 w 2484207"/>
              <a:gd name="connsiteY1" fmla="*/ 0 h 1276607"/>
              <a:gd name="connsiteX2" fmla="*/ 2473708 w 2484207"/>
              <a:gd name="connsiteY2" fmla="*/ 794085 h 1276607"/>
              <a:gd name="connsiteX3" fmla="*/ 4763 w 2484207"/>
              <a:gd name="connsiteY3" fmla="*/ 1276607 h 1276607"/>
              <a:gd name="connsiteX4" fmla="*/ 0 w 2484207"/>
              <a:gd name="connsiteY4" fmla="*/ 1009907 h 1276607"/>
              <a:gd name="connsiteX0" fmla="*/ 0 w 2473708"/>
              <a:gd name="connsiteY0" fmla="*/ 215822 h 482522"/>
              <a:gd name="connsiteX1" fmla="*/ 240065 w 2473708"/>
              <a:gd name="connsiteY1" fmla="*/ 123257 h 482522"/>
              <a:gd name="connsiteX2" fmla="*/ 2473708 w 2473708"/>
              <a:gd name="connsiteY2" fmla="*/ 0 h 482522"/>
              <a:gd name="connsiteX3" fmla="*/ 4763 w 2473708"/>
              <a:gd name="connsiteY3" fmla="*/ 482522 h 482522"/>
              <a:gd name="connsiteX4" fmla="*/ 0 w 2473708"/>
              <a:gd name="connsiteY4" fmla="*/ 215822 h 482522"/>
              <a:gd name="connsiteX0" fmla="*/ 0 w 253189"/>
              <a:gd name="connsiteY0" fmla="*/ 92565 h 359265"/>
              <a:gd name="connsiteX1" fmla="*/ 240065 w 253189"/>
              <a:gd name="connsiteY1" fmla="*/ 0 h 359265"/>
              <a:gd name="connsiteX2" fmla="*/ 253189 w 253189"/>
              <a:gd name="connsiteY2" fmla="*/ 337383 h 359265"/>
              <a:gd name="connsiteX3" fmla="*/ 4763 w 253189"/>
              <a:gd name="connsiteY3" fmla="*/ 359265 h 359265"/>
              <a:gd name="connsiteX4" fmla="*/ 0 w 253189"/>
              <a:gd name="connsiteY4" fmla="*/ 92565 h 359265"/>
              <a:gd name="connsiteX0" fmla="*/ 0 w 249252"/>
              <a:gd name="connsiteY0" fmla="*/ 92565 h 359265"/>
              <a:gd name="connsiteX1" fmla="*/ 240065 w 249252"/>
              <a:gd name="connsiteY1" fmla="*/ 0 h 359265"/>
              <a:gd name="connsiteX2" fmla="*/ 249252 w 249252"/>
              <a:gd name="connsiteY2" fmla="*/ 321634 h 359265"/>
              <a:gd name="connsiteX3" fmla="*/ 4763 w 249252"/>
              <a:gd name="connsiteY3" fmla="*/ 359265 h 359265"/>
              <a:gd name="connsiteX4" fmla="*/ 0 w 249252"/>
              <a:gd name="connsiteY4" fmla="*/ 92565 h 359265"/>
              <a:gd name="connsiteX0" fmla="*/ 0 w 243346"/>
              <a:gd name="connsiteY0" fmla="*/ 92565 h 359265"/>
              <a:gd name="connsiteX1" fmla="*/ 240065 w 243346"/>
              <a:gd name="connsiteY1" fmla="*/ 0 h 359265"/>
              <a:gd name="connsiteX2" fmla="*/ 243346 w 243346"/>
              <a:gd name="connsiteY2" fmla="*/ 319666 h 359265"/>
              <a:gd name="connsiteX3" fmla="*/ 4763 w 243346"/>
              <a:gd name="connsiteY3" fmla="*/ 359265 h 359265"/>
              <a:gd name="connsiteX4" fmla="*/ 0 w 243346"/>
              <a:gd name="connsiteY4" fmla="*/ 92565 h 359265"/>
              <a:gd name="connsiteX0" fmla="*/ 0 w 243346"/>
              <a:gd name="connsiteY0" fmla="*/ 92565 h 365171"/>
              <a:gd name="connsiteX1" fmla="*/ 240065 w 243346"/>
              <a:gd name="connsiteY1" fmla="*/ 0 h 365171"/>
              <a:gd name="connsiteX2" fmla="*/ 243346 w 243346"/>
              <a:gd name="connsiteY2" fmla="*/ 319666 h 365171"/>
              <a:gd name="connsiteX3" fmla="*/ 4763 w 243346"/>
              <a:gd name="connsiteY3" fmla="*/ 365171 h 365171"/>
              <a:gd name="connsiteX4" fmla="*/ 0 w 243346"/>
              <a:gd name="connsiteY4" fmla="*/ 92565 h 365171"/>
              <a:gd name="connsiteX0" fmla="*/ 0 w 243346"/>
              <a:gd name="connsiteY0" fmla="*/ 92565 h 369108"/>
              <a:gd name="connsiteX1" fmla="*/ 240065 w 243346"/>
              <a:gd name="connsiteY1" fmla="*/ 0 h 369108"/>
              <a:gd name="connsiteX2" fmla="*/ 243346 w 243346"/>
              <a:gd name="connsiteY2" fmla="*/ 319666 h 369108"/>
              <a:gd name="connsiteX3" fmla="*/ 826 w 243346"/>
              <a:gd name="connsiteY3" fmla="*/ 369108 h 369108"/>
              <a:gd name="connsiteX4" fmla="*/ 0 w 243346"/>
              <a:gd name="connsiteY4" fmla="*/ 92565 h 369108"/>
              <a:gd name="connsiteX0" fmla="*/ 0 w 243346"/>
              <a:gd name="connsiteY0" fmla="*/ 98471 h 369108"/>
              <a:gd name="connsiteX1" fmla="*/ 240065 w 243346"/>
              <a:gd name="connsiteY1" fmla="*/ 0 h 369108"/>
              <a:gd name="connsiteX2" fmla="*/ 243346 w 243346"/>
              <a:gd name="connsiteY2" fmla="*/ 319666 h 369108"/>
              <a:gd name="connsiteX3" fmla="*/ 826 w 243346"/>
              <a:gd name="connsiteY3" fmla="*/ 369108 h 369108"/>
              <a:gd name="connsiteX4" fmla="*/ 0 w 243346"/>
              <a:gd name="connsiteY4" fmla="*/ 98471 h 369108"/>
              <a:gd name="connsiteX0" fmla="*/ 0 w 247283"/>
              <a:gd name="connsiteY0" fmla="*/ 98471 h 369108"/>
              <a:gd name="connsiteX1" fmla="*/ 244002 w 247283"/>
              <a:gd name="connsiteY1" fmla="*/ 0 h 369108"/>
              <a:gd name="connsiteX2" fmla="*/ 247283 w 247283"/>
              <a:gd name="connsiteY2" fmla="*/ 319666 h 369108"/>
              <a:gd name="connsiteX3" fmla="*/ 4763 w 247283"/>
              <a:gd name="connsiteY3" fmla="*/ 369108 h 369108"/>
              <a:gd name="connsiteX4" fmla="*/ 0 w 247283"/>
              <a:gd name="connsiteY4" fmla="*/ 98471 h 369108"/>
              <a:gd name="connsiteX0" fmla="*/ 0 w 245314"/>
              <a:gd name="connsiteY0" fmla="*/ 98471 h 369108"/>
              <a:gd name="connsiteX1" fmla="*/ 242033 w 245314"/>
              <a:gd name="connsiteY1" fmla="*/ 0 h 369108"/>
              <a:gd name="connsiteX2" fmla="*/ 245314 w 245314"/>
              <a:gd name="connsiteY2" fmla="*/ 319666 h 369108"/>
              <a:gd name="connsiteX3" fmla="*/ 2794 w 245314"/>
              <a:gd name="connsiteY3" fmla="*/ 369108 h 369108"/>
              <a:gd name="connsiteX4" fmla="*/ 0 w 245314"/>
              <a:gd name="connsiteY4" fmla="*/ 98471 h 369108"/>
              <a:gd name="connsiteX0" fmla="*/ 0 w 245314"/>
              <a:gd name="connsiteY0" fmla="*/ 126031 h 396668"/>
              <a:gd name="connsiteX1" fmla="*/ 243579 w 245314"/>
              <a:gd name="connsiteY1" fmla="*/ 0 h 396668"/>
              <a:gd name="connsiteX2" fmla="*/ 245314 w 245314"/>
              <a:gd name="connsiteY2" fmla="*/ 347226 h 396668"/>
              <a:gd name="connsiteX3" fmla="*/ 2794 w 245314"/>
              <a:gd name="connsiteY3" fmla="*/ 396668 h 396668"/>
              <a:gd name="connsiteX4" fmla="*/ 0 w 245314"/>
              <a:gd name="connsiteY4" fmla="*/ 126031 h 396668"/>
              <a:gd name="connsiteX0" fmla="*/ 0 w 243918"/>
              <a:gd name="connsiteY0" fmla="*/ 126031 h 396668"/>
              <a:gd name="connsiteX1" fmla="*/ 243579 w 243918"/>
              <a:gd name="connsiteY1" fmla="*/ 0 h 396668"/>
              <a:gd name="connsiteX2" fmla="*/ 243769 w 243918"/>
              <a:gd name="connsiteY2" fmla="*/ 335415 h 396668"/>
              <a:gd name="connsiteX3" fmla="*/ 2794 w 243918"/>
              <a:gd name="connsiteY3" fmla="*/ 396668 h 396668"/>
              <a:gd name="connsiteX4" fmla="*/ 0 w 243918"/>
              <a:gd name="connsiteY4" fmla="*/ 126031 h 396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18" h="396668">
                <a:moveTo>
                  <a:pt x="0" y="126031"/>
                </a:moveTo>
                <a:lnTo>
                  <a:pt x="243579" y="0"/>
                </a:lnTo>
                <a:cubicBezTo>
                  <a:pt x="244673" y="106555"/>
                  <a:pt x="242675" y="228860"/>
                  <a:pt x="243769" y="335415"/>
                </a:cubicBezTo>
                <a:lnTo>
                  <a:pt x="2794" y="396668"/>
                </a:lnTo>
                <a:cubicBezTo>
                  <a:pt x="1206" y="307768"/>
                  <a:pt x="1588" y="214931"/>
                  <a:pt x="0" y="126031"/>
                </a:cubicBezTo>
                <a:close/>
              </a:path>
            </a:pathLst>
          </a:custGeom>
          <a:solidFill>
            <a:srgbClr val="000000">
              <a:alpha val="29020"/>
            </a:srgbClr>
          </a:solidFill>
          <a:ln w="6350" cap="rnd" cmpd="sng" algn="ctr">
            <a:solidFill>
              <a:srgbClr val="60B5CC">
                <a:shade val="95000"/>
                <a:satMod val="105000"/>
              </a:srgbClr>
            </a:solidFill>
            <a:prstDash val="sysDash"/>
          </a:ln>
          <a:effectLst/>
        </p:spPr>
        <p:txBody>
          <a:bodyPr rtlCol="0" anchor="ctr"/>
          <a:lstStyle/>
          <a:p>
            <a:pPr algn="ctr" defTabSz="685800" fontAlgn="auto">
              <a:spcBef>
                <a:spcPts val="0"/>
              </a:spcBef>
              <a:spcAft>
                <a:spcPts val="0"/>
              </a:spcAft>
              <a:defRPr/>
            </a:pPr>
            <a:endParaRPr lang="en-US" sz="1350" kern="0" dirty="0">
              <a:solidFill>
                <a:prstClr val="white"/>
              </a:solidFill>
              <a:latin typeface="Corbel"/>
              <a:ea typeface="+mn-ea"/>
            </a:endParaRPr>
          </a:p>
        </p:txBody>
      </p:sp>
      <p:sp>
        <p:nvSpPr>
          <p:cNvPr id="86" name="Freeform 85"/>
          <p:cNvSpPr/>
          <p:nvPr/>
        </p:nvSpPr>
        <p:spPr>
          <a:xfrm>
            <a:off x="7488048" y="1449022"/>
            <a:ext cx="300384" cy="822013"/>
          </a:xfrm>
          <a:custGeom>
            <a:avLst/>
            <a:gdLst>
              <a:gd name="connsiteX0" fmla="*/ 0 w 1040607"/>
              <a:gd name="connsiteY0" fmla="*/ 416719 h 683419"/>
              <a:gd name="connsiteX1" fmla="*/ 1040607 w 1040607"/>
              <a:gd name="connsiteY1" fmla="*/ 0 h 683419"/>
              <a:gd name="connsiteX2" fmla="*/ 1040607 w 1040607"/>
              <a:gd name="connsiteY2" fmla="*/ 473869 h 683419"/>
              <a:gd name="connsiteX3" fmla="*/ 4763 w 1040607"/>
              <a:gd name="connsiteY3" fmla="*/ 683419 h 683419"/>
              <a:gd name="connsiteX4" fmla="*/ 0 w 1040607"/>
              <a:gd name="connsiteY4" fmla="*/ 416719 h 683419"/>
              <a:gd name="connsiteX0" fmla="*/ 0 w 2484207"/>
              <a:gd name="connsiteY0" fmla="*/ 1009907 h 1276607"/>
              <a:gd name="connsiteX1" fmla="*/ 2484207 w 2484207"/>
              <a:gd name="connsiteY1" fmla="*/ 0 h 1276607"/>
              <a:gd name="connsiteX2" fmla="*/ 1040607 w 2484207"/>
              <a:gd name="connsiteY2" fmla="*/ 1067057 h 1276607"/>
              <a:gd name="connsiteX3" fmla="*/ 4763 w 2484207"/>
              <a:gd name="connsiteY3" fmla="*/ 1276607 h 1276607"/>
              <a:gd name="connsiteX4" fmla="*/ 0 w 2484207"/>
              <a:gd name="connsiteY4" fmla="*/ 1009907 h 1276607"/>
              <a:gd name="connsiteX0" fmla="*/ 0 w 2484207"/>
              <a:gd name="connsiteY0" fmla="*/ 1009907 h 1276607"/>
              <a:gd name="connsiteX1" fmla="*/ 2484207 w 2484207"/>
              <a:gd name="connsiteY1" fmla="*/ 0 h 1276607"/>
              <a:gd name="connsiteX2" fmla="*/ 2473708 w 2484207"/>
              <a:gd name="connsiteY2" fmla="*/ 794085 h 1276607"/>
              <a:gd name="connsiteX3" fmla="*/ 4763 w 2484207"/>
              <a:gd name="connsiteY3" fmla="*/ 1276607 h 1276607"/>
              <a:gd name="connsiteX4" fmla="*/ 0 w 2484207"/>
              <a:gd name="connsiteY4" fmla="*/ 1009907 h 1276607"/>
              <a:gd name="connsiteX0" fmla="*/ 0 w 2473708"/>
              <a:gd name="connsiteY0" fmla="*/ 215822 h 482522"/>
              <a:gd name="connsiteX1" fmla="*/ 240065 w 2473708"/>
              <a:gd name="connsiteY1" fmla="*/ 123257 h 482522"/>
              <a:gd name="connsiteX2" fmla="*/ 2473708 w 2473708"/>
              <a:gd name="connsiteY2" fmla="*/ 0 h 482522"/>
              <a:gd name="connsiteX3" fmla="*/ 4763 w 2473708"/>
              <a:gd name="connsiteY3" fmla="*/ 482522 h 482522"/>
              <a:gd name="connsiteX4" fmla="*/ 0 w 2473708"/>
              <a:gd name="connsiteY4" fmla="*/ 215822 h 482522"/>
              <a:gd name="connsiteX0" fmla="*/ 0 w 253189"/>
              <a:gd name="connsiteY0" fmla="*/ 92565 h 359265"/>
              <a:gd name="connsiteX1" fmla="*/ 240065 w 253189"/>
              <a:gd name="connsiteY1" fmla="*/ 0 h 359265"/>
              <a:gd name="connsiteX2" fmla="*/ 253189 w 253189"/>
              <a:gd name="connsiteY2" fmla="*/ 337383 h 359265"/>
              <a:gd name="connsiteX3" fmla="*/ 4763 w 253189"/>
              <a:gd name="connsiteY3" fmla="*/ 359265 h 359265"/>
              <a:gd name="connsiteX4" fmla="*/ 0 w 253189"/>
              <a:gd name="connsiteY4" fmla="*/ 92565 h 359265"/>
              <a:gd name="connsiteX0" fmla="*/ 0 w 249252"/>
              <a:gd name="connsiteY0" fmla="*/ 92565 h 359265"/>
              <a:gd name="connsiteX1" fmla="*/ 240065 w 249252"/>
              <a:gd name="connsiteY1" fmla="*/ 0 h 359265"/>
              <a:gd name="connsiteX2" fmla="*/ 249252 w 249252"/>
              <a:gd name="connsiteY2" fmla="*/ 321634 h 359265"/>
              <a:gd name="connsiteX3" fmla="*/ 4763 w 249252"/>
              <a:gd name="connsiteY3" fmla="*/ 359265 h 359265"/>
              <a:gd name="connsiteX4" fmla="*/ 0 w 249252"/>
              <a:gd name="connsiteY4" fmla="*/ 92565 h 359265"/>
              <a:gd name="connsiteX0" fmla="*/ 0 w 243346"/>
              <a:gd name="connsiteY0" fmla="*/ 92565 h 359265"/>
              <a:gd name="connsiteX1" fmla="*/ 240065 w 243346"/>
              <a:gd name="connsiteY1" fmla="*/ 0 h 359265"/>
              <a:gd name="connsiteX2" fmla="*/ 243346 w 243346"/>
              <a:gd name="connsiteY2" fmla="*/ 319666 h 359265"/>
              <a:gd name="connsiteX3" fmla="*/ 4763 w 243346"/>
              <a:gd name="connsiteY3" fmla="*/ 359265 h 359265"/>
              <a:gd name="connsiteX4" fmla="*/ 0 w 243346"/>
              <a:gd name="connsiteY4" fmla="*/ 92565 h 359265"/>
              <a:gd name="connsiteX0" fmla="*/ 0 w 243346"/>
              <a:gd name="connsiteY0" fmla="*/ 92565 h 365171"/>
              <a:gd name="connsiteX1" fmla="*/ 240065 w 243346"/>
              <a:gd name="connsiteY1" fmla="*/ 0 h 365171"/>
              <a:gd name="connsiteX2" fmla="*/ 243346 w 243346"/>
              <a:gd name="connsiteY2" fmla="*/ 319666 h 365171"/>
              <a:gd name="connsiteX3" fmla="*/ 4763 w 243346"/>
              <a:gd name="connsiteY3" fmla="*/ 365171 h 365171"/>
              <a:gd name="connsiteX4" fmla="*/ 0 w 243346"/>
              <a:gd name="connsiteY4" fmla="*/ 92565 h 365171"/>
              <a:gd name="connsiteX0" fmla="*/ 0 w 243346"/>
              <a:gd name="connsiteY0" fmla="*/ 92565 h 369108"/>
              <a:gd name="connsiteX1" fmla="*/ 240065 w 243346"/>
              <a:gd name="connsiteY1" fmla="*/ 0 h 369108"/>
              <a:gd name="connsiteX2" fmla="*/ 243346 w 243346"/>
              <a:gd name="connsiteY2" fmla="*/ 319666 h 369108"/>
              <a:gd name="connsiteX3" fmla="*/ 826 w 243346"/>
              <a:gd name="connsiteY3" fmla="*/ 369108 h 369108"/>
              <a:gd name="connsiteX4" fmla="*/ 0 w 243346"/>
              <a:gd name="connsiteY4" fmla="*/ 92565 h 369108"/>
              <a:gd name="connsiteX0" fmla="*/ 0 w 243346"/>
              <a:gd name="connsiteY0" fmla="*/ 98471 h 369108"/>
              <a:gd name="connsiteX1" fmla="*/ 240065 w 243346"/>
              <a:gd name="connsiteY1" fmla="*/ 0 h 369108"/>
              <a:gd name="connsiteX2" fmla="*/ 243346 w 243346"/>
              <a:gd name="connsiteY2" fmla="*/ 319666 h 369108"/>
              <a:gd name="connsiteX3" fmla="*/ 826 w 243346"/>
              <a:gd name="connsiteY3" fmla="*/ 369108 h 369108"/>
              <a:gd name="connsiteX4" fmla="*/ 0 w 243346"/>
              <a:gd name="connsiteY4" fmla="*/ 98471 h 369108"/>
              <a:gd name="connsiteX0" fmla="*/ 0 w 247283"/>
              <a:gd name="connsiteY0" fmla="*/ 98471 h 369108"/>
              <a:gd name="connsiteX1" fmla="*/ 244002 w 247283"/>
              <a:gd name="connsiteY1" fmla="*/ 0 h 369108"/>
              <a:gd name="connsiteX2" fmla="*/ 247283 w 247283"/>
              <a:gd name="connsiteY2" fmla="*/ 319666 h 369108"/>
              <a:gd name="connsiteX3" fmla="*/ 4763 w 247283"/>
              <a:gd name="connsiteY3" fmla="*/ 369108 h 369108"/>
              <a:gd name="connsiteX4" fmla="*/ 0 w 247283"/>
              <a:gd name="connsiteY4" fmla="*/ 98471 h 369108"/>
              <a:gd name="connsiteX0" fmla="*/ 0 w 245314"/>
              <a:gd name="connsiteY0" fmla="*/ 98471 h 369108"/>
              <a:gd name="connsiteX1" fmla="*/ 242033 w 245314"/>
              <a:gd name="connsiteY1" fmla="*/ 0 h 369108"/>
              <a:gd name="connsiteX2" fmla="*/ 245314 w 245314"/>
              <a:gd name="connsiteY2" fmla="*/ 319666 h 369108"/>
              <a:gd name="connsiteX3" fmla="*/ 2794 w 245314"/>
              <a:gd name="connsiteY3" fmla="*/ 369108 h 369108"/>
              <a:gd name="connsiteX4" fmla="*/ 0 w 245314"/>
              <a:gd name="connsiteY4" fmla="*/ 98471 h 369108"/>
              <a:gd name="connsiteX0" fmla="*/ 0 w 245314"/>
              <a:gd name="connsiteY0" fmla="*/ 126031 h 396668"/>
              <a:gd name="connsiteX1" fmla="*/ 243579 w 245314"/>
              <a:gd name="connsiteY1" fmla="*/ 0 h 396668"/>
              <a:gd name="connsiteX2" fmla="*/ 245314 w 245314"/>
              <a:gd name="connsiteY2" fmla="*/ 347226 h 396668"/>
              <a:gd name="connsiteX3" fmla="*/ 2794 w 245314"/>
              <a:gd name="connsiteY3" fmla="*/ 396668 h 396668"/>
              <a:gd name="connsiteX4" fmla="*/ 0 w 245314"/>
              <a:gd name="connsiteY4" fmla="*/ 126031 h 396668"/>
              <a:gd name="connsiteX0" fmla="*/ 0 w 243918"/>
              <a:gd name="connsiteY0" fmla="*/ 126031 h 396668"/>
              <a:gd name="connsiteX1" fmla="*/ 243579 w 243918"/>
              <a:gd name="connsiteY1" fmla="*/ 0 h 396668"/>
              <a:gd name="connsiteX2" fmla="*/ 243769 w 243918"/>
              <a:gd name="connsiteY2" fmla="*/ 335415 h 396668"/>
              <a:gd name="connsiteX3" fmla="*/ 2794 w 243918"/>
              <a:gd name="connsiteY3" fmla="*/ 396668 h 396668"/>
              <a:gd name="connsiteX4" fmla="*/ 0 w 243918"/>
              <a:gd name="connsiteY4" fmla="*/ 126031 h 396668"/>
              <a:gd name="connsiteX0" fmla="*/ 0 w 243918"/>
              <a:gd name="connsiteY0" fmla="*/ 126031 h 849434"/>
              <a:gd name="connsiteX1" fmla="*/ 243579 w 243918"/>
              <a:gd name="connsiteY1" fmla="*/ 0 h 849434"/>
              <a:gd name="connsiteX2" fmla="*/ 243769 w 243918"/>
              <a:gd name="connsiteY2" fmla="*/ 335415 h 849434"/>
              <a:gd name="connsiteX3" fmla="*/ 7430 w 243918"/>
              <a:gd name="connsiteY3" fmla="*/ 849434 h 849434"/>
              <a:gd name="connsiteX4" fmla="*/ 0 w 243918"/>
              <a:gd name="connsiteY4" fmla="*/ 126031 h 849434"/>
              <a:gd name="connsiteX0" fmla="*/ 0 w 243679"/>
              <a:gd name="connsiteY0" fmla="*/ 126031 h 849434"/>
              <a:gd name="connsiteX1" fmla="*/ 243579 w 243679"/>
              <a:gd name="connsiteY1" fmla="*/ 0 h 849434"/>
              <a:gd name="connsiteX2" fmla="*/ 237587 w 243679"/>
              <a:gd name="connsiteY2" fmla="*/ 786212 h 849434"/>
              <a:gd name="connsiteX3" fmla="*/ 7430 w 243679"/>
              <a:gd name="connsiteY3" fmla="*/ 849434 h 849434"/>
              <a:gd name="connsiteX4" fmla="*/ 0 w 243679"/>
              <a:gd name="connsiteY4" fmla="*/ 126031 h 849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79" h="849434">
                <a:moveTo>
                  <a:pt x="0" y="126031"/>
                </a:moveTo>
                <a:lnTo>
                  <a:pt x="243579" y="0"/>
                </a:lnTo>
                <a:cubicBezTo>
                  <a:pt x="244673" y="106555"/>
                  <a:pt x="236493" y="679657"/>
                  <a:pt x="237587" y="786212"/>
                </a:cubicBezTo>
                <a:lnTo>
                  <a:pt x="7430" y="849434"/>
                </a:lnTo>
                <a:cubicBezTo>
                  <a:pt x="5842" y="760534"/>
                  <a:pt x="1588" y="214931"/>
                  <a:pt x="0" y="126031"/>
                </a:cubicBezTo>
                <a:close/>
              </a:path>
            </a:pathLst>
          </a:custGeom>
          <a:solidFill>
            <a:srgbClr val="000000">
              <a:alpha val="29020"/>
            </a:srgbClr>
          </a:solidFill>
          <a:ln w="6350" cap="rnd" cmpd="sng" algn="ctr">
            <a:solidFill>
              <a:srgbClr val="60B5CC">
                <a:shade val="95000"/>
                <a:satMod val="105000"/>
              </a:srgbClr>
            </a:solidFill>
            <a:prstDash val="sysDash"/>
          </a:ln>
          <a:effectLst/>
        </p:spPr>
        <p:txBody>
          <a:bodyPr rtlCol="0" anchor="ctr"/>
          <a:lstStyle/>
          <a:p>
            <a:pPr algn="ctr" defTabSz="685800" fontAlgn="auto">
              <a:spcBef>
                <a:spcPts val="0"/>
              </a:spcBef>
              <a:spcAft>
                <a:spcPts val="0"/>
              </a:spcAft>
              <a:defRPr/>
            </a:pPr>
            <a:endParaRPr lang="en-US" sz="1350" kern="0" dirty="0">
              <a:solidFill>
                <a:prstClr val="white"/>
              </a:solidFill>
              <a:latin typeface="Corbel"/>
              <a:ea typeface="+mn-ea"/>
            </a:endParaRPr>
          </a:p>
        </p:txBody>
      </p:sp>
      <p:sp>
        <p:nvSpPr>
          <p:cNvPr id="61" name="Rectangle 60"/>
          <p:cNvSpPr/>
          <p:nvPr/>
        </p:nvSpPr>
        <p:spPr>
          <a:xfrm>
            <a:off x="5410667" y="2448275"/>
            <a:ext cx="138901" cy="126989"/>
          </a:xfrm>
          <a:prstGeom prst="rect">
            <a:avLst/>
          </a:prstGeom>
          <a:solidFill>
            <a:srgbClr val="C64847"/>
          </a:solidFill>
          <a:ln w="48000" cap="flat" cmpd="sng" algn="ctr">
            <a:solidFill>
              <a:srgbClr val="C64847">
                <a:shade val="50000"/>
              </a:srgbClr>
            </a:solidFill>
            <a:prstDash val="solid"/>
          </a:ln>
          <a:effectLst/>
        </p:spPr>
        <p:txBody>
          <a:bodyPr rtlCol="0" anchor="ctr"/>
          <a:lstStyle/>
          <a:p>
            <a:pPr algn="ctr" defTabSz="685800" fontAlgn="auto">
              <a:spcBef>
                <a:spcPts val="0"/>
              </a:spcBef>
              <a:spcAft>
                <a:spcPts val="0"/>
              </a:spcAft>
              <a:defRPr/>
            </a:pPr>
            <a:endParaRPr lang="en-US" sz="1350" kern="0">
              <a:solidFill>
                <a:prstClr val="white"/>
              </a:solidFill>
              <a:latin typeface="Corbel"/>
              <a:ea typeface="+mn-ea"/>
            </a:endParaRPr>
          </a:p>
        </p:txBody>
      </p:sp>
      <p:sp>
        <p:nvSpPr>
          <p:cNvPr id="4" name="Title 3"/>
          <p:cNvSpPr>
            <a:spLocks noGrp="1"/>
          </p:cNvSpPr>
          <p:nvPr>
            <p:ph type="title"/>
          </p:nvPr>
        </p:nvSpPr>
        <p:spPr/>
        <p:txBody>
          <a:bodyPr/>
          <a:lstStyle/>
          <a:p>
            <a:r>
              <a:rPr lang="en-US" dirty="0"/>
              <a:t>2.5D culling </a:t>
            </a:r>
            <a:r>
              <a:rPr lang="en-US" sz="2000" dirty="0"/>
              <a:t>[Harada12]</a:t>
            </a:r>
            <a:endParaRPr lang="sv-SE" dirty="0"/>
          </a:p>
        </p:txBody>
      </p:sp>
      <p:sp>
        <p:nvSpPr>
          <p:cNvPr id="5" name="Content Placeholder 4"/>
          <p:cNvSpPr>
            <a:spLocks noGrp="1"/>
          </p:cNvSpPr>
          <p:nvPr>
            <p:ph idx="1"/>
          </p:nvPr>
        </p:nvSpPr>
        <p:spPr>
          <a:xfrm>
            <a:off x="457199" y="1200151"/>
            <a:ext cx="4959123" cy="1664772"/>
          </a:xfrm>
        </p:spPr>
        <p:txBody>
          <a:bodyPr>
            <a:normAutofit/>
          </a:bodyPr>
          <a:lstStyle/>
          <a:p>
            <a:r>
              <a:rPr lang="en-US" dirty="0" smtClean="0"/>
              <a:t>Bit mask in depth direction</a:t>
            </a:r>
          </a:p>
          <a:p>
            <a:pPr marL="457200" lvl="1" indent="0">
              <a:buNone/>
            </a:pPr>
            <a:endParaRPr lang="en-US" dirty="0" smtClean="0"/>
          </a:p>
          <a:p>
            <a:endParaRPr lang="en-US" dirty="0" smtClean="0"/>
          </a:p>
        </p:txBody>
      </p:sp>
      <p:cxnSp>
        <p:nvCxnSpPr>
          <p:cNvPr id="10" name="Straight Connector 9"/>
          <p:cNvCxnSpPr/>
          <p:nvPr/>
        </p:nvCxnSpPr>
        <p:spPr>
          <a:xfrm rot="16200000" flipH="1">
            <a:off x="4546256" y="3540377"/>
            <a:ext cx="557661" cy="0"/>
          </a:xfrm>
          <a:prstGeom prst="line">
            <a:avLst/>
          </a:prstGeom>
          <a:noFill/>
          <a:ln w="19050" cap="rnd" cmpd="sng" algn="ctr">
            <a:solidFill>
              <a:srgbClr val="E66C7D">
                <a:shade val="95000"/>
                <a:satMod val="105000"/>
              </a:srgbClr>
            </a:solidFill>
            <a:prstDash val="sysDash"/>
          </a:ln>
          <a:effectLst/>
        </p:spPr>
      </p:cxnSp>
      <p:cxnSp>
        <p:nvCxnSpPr>
          <p:cNvPr id="11" name="Straight Connector 10"/>
          <p:cNvCxnSpPr/>
          <p:nvPr/>
        </p:nvCxnSpPr>
        <p:spPr>
          <a:xfrm rot="5400000">
            <a:off x="4511667" y="2971042"/>
            <a:ext cx="622956" cy="769"/>
          </a:xfrm>
          <a:prstGeom prst="line">
            <a:avLst/>
          </a:prstGeom>
          <a:noFill/>
          <a:ln w="19050" cap="rnd" cmpd="sng" algn="ctr">
            <a:solidFill>
              <a:srgbClr val="F0AD00">
                <a:shade val="95000"/>
                <a:satMod val="105000"/>
              </a:srgbClr>
            </a:solidFill>
            <a:prstDash val="solid"/>
          </a:ln>
          <a:effectLst/>
        </p:spPr>
      </p:cxnSp>
      <p:cxnSp>
        <p:nvCxnSpPr>
          <p:cNvPr id="12" name="Straight Connector 11"/>
          <p:cNvCxnSpPr/>
          <p:nvPr/>
        </p:nvCxnSpPr>
        <p:spPr>
          <a:xfrm flipV="1">
            <a:off x="4823529" y="1139045"/>
            <a:ext cx="3733128" cy="1520904"/>
          </a:xfrm>
          <a:prstGeom prst="line">
            <a:avLst/>
          </a:prstGeom>
          <a:noFill/>
          <a:ln w="19050" cap="rnd" cmpd="sng" algn="ctr">
            <a:solidFill>
              <a:srgbClr val="F0AD00">
                <a:shade val="95000"/>
                <a:satMod val="105000"/>
              </a:srgbClr>
            </a:solidFill>
            <a:prstDash val="solid"/>
          </a:ln>
          <a:effectLst/>
        </p:spPr>
      </p:cxnSp>
      <p:cxnSp>
        <p:nvCxnSpPr>
          <p:cNvPr id="13" name="Straight Connector 12"/>
          <p:cNvCxnSpPr/>
          <p:nvPr/>
        </p:nvCxnSpPr>
        <p:spPr>
          <a:xfrm>
            <a:off x="4823529" y="3282137"/>
            <a:ext cx="3733128" cy="1520904"/>
          </a:xfrm>
          <a:prstGeom prst="line">
            <a:avLst/>
          </a:prstGeom>
          <a:noFill/>
          <a:ln w="19050" cap="rnd" cmpd="sng" algn="ctr">
            <a:solidFill>
              <a:srgbClr val="F0AD00">
                <a:shade val="95000"/>
                <a:satMod val="105000"/>
              </a:srgbClr>
            </a:solidFill>
            <a:prstDash val="solid"/>
          </a:ln>
          <a:effectLst/>
        </p:spPr>
      </p:cxnSp>
      <p:cxnSp>
        <p:nvCxnSpPr>
          <p:cNvPr id="14" name="Straight Connector 13"/>
          <p:cNvCxnSpPr/>
          <p:nvPr/>
        </p:nvCxnSpPr>
        <p:spPr>
          <a:xfrm rot="5400000">
            <a:off x="6724660" y="2971042"/>
            <a:ext cx="3663996" cy="1537"/>
          </a:xfrm>
          <a:prstGeom prst="line">
            <a:avLst/>
          </a:prstGeom>
          <a:noFill/>
          <a:ln w="19050" cap="rnd" cmpd="sng" algn="ctr">
            <a:solidFill>
              <a:srgbClr val="F0AD00">
                <a:shade val="95000"/>
                <a:satMod val="105000"/>
              </a:srgbClr>
            </a:solidFill>
            <a:prstDash val="solid"/>
          </a:ln>
          <a:effectLst/>
        </p:spPr>
      </p:cxnSp>
      <p:cxnSp>
        <p:nvCxnSpPr>
          <p:cNvPr id="15" name="Straight Connector 14"/>
          <p:cNvCxnSpPr/>
          <p:nvPr/>
        </p:nvCxnSpPr>
        <p:spPr>
          <a:xfrm flipV="1">
            <a:off x="4823550" y="2056206"/>
            <a:ext cx="3737710" cy="751230"/>
          </a:xfrm>
          <a:prstGeom prst="line">
            <a:avLst/>
          </a:prstGeom>
          <a:noFill/>
          <a:ln w="19050" cap="rnd" cmpd="sng" algn="ctr">
            <a:solidFill>
              <a:srgbClr val="F0AD00">
                <a:shade val="95000"/>
                <a:satMod val="105000"/>
              </a:srgbClr>
            </a:solidFill>
            <a:prstDash val="solid"/>
          </a:ln>
          <a:effectLst/>
        </p:spPr>
      </p:cxnSp>
      <p:cxnSp>
        <p:nvCxnSpPr>
          <p:cNvPr id="16" name="Straight Connector 15"/>
          <p:cNvCxnSpPr/>
          <p:nvPr/>
        </p:nvCxnSpPr>
        <p:spPr>
          <a:xfrm flipV="1">
            <a:off x="4828159" y="2974286"/>
            <a:ext cx="4138673" cy="0"/>
          </a:xfrm>
          <a:prstGeom prst="line">
            <a:avLst/>
          </a:prstGeom>
          <a:noFill/>
          <a:ln w="19050" cap="rnd" cmpd="sng" algn="ctr">
            <a:solidFill>
              <a:srgbClr val="60B5CC">
                <a:lumMod val="75000"/>
              </a:srgbClr>
            </a:solidFill>
            <a:prstDash val="solid"/>
            <a:tailEnd type="triangle"/>
          </a:ln>
          <a:effectLst/>
        </p:spPr>
      </p:cxnSp>
      <p:cxnSp>
        <p:nvCxnSpPr>
          <p:cNvPr id="17" name="Straight Connector 16"/>
          <p:cNvCxnSpPr/>
          <p:nvPr/>
        </p:nvCxnSpPr>
        <p:spPr>
          <a:xfrm>
            <a:off x="4823550" y="3116227"/>
            <a:ext cx="3733102" cy="760441"/>
          </a:xfrm>
          <a:prstGeom prst="line">
            <a:avLst/>
          </a:prstGeom>
          <a:noFill/>
          <a:ln w="19050" cap="rnd" cmpd="sng" algn="ctr">
            <a:solidFill>
              <a:srgbClr val="F0AD00">
                <a:shade val="95000"/>
                <a:satMod val="105000"/>
              </a:srgbClr>
            </a:solidFill>
            <a:prstDash val="solid"/>
          </a:ln>
          <a:effectLst/>
        </p:spPr>
      </p:cxnSp>
      <p:cxnSp>
        <p:nvCxnSpPr>
          <p:cNvPr id="18" name="Straight Connector 17"/>
          <p:cNvCxnSpPr/>
          <p:nvPr/>
        </p:nvCxnSpPr>
        <p:spPr>
          <a:xfrm>
            <a:off x="4063077" y="2972322"/>
            <a:ext cx="762009" cy="310447"/>
          </a:xfrm>
          <a:prstGeom prst="line">
            <a:avLst/>
          </a:prstGeom>
          <a:noFill/>
          <a:ln w="19050" cap="rnd" cmpd="sng" algn="ctr">
            <a:solidFill>
              <a:srgbClr val="F0AD00">
                <a:shade val="95000"/>
                <a:satMod val="105000"/>
              </a:srgbClr>
            </a:solidFill>
            <a:prstDash val="sysDash"/>
          </a:ln>
          <a:effectLst/>
        </p:spPr>
      </p:cxnSp>
      <p:cxnSp>
        <p:nvCxnSpPr>
          <p:cNvPr id="19" name="Straight Connector 18"/>
          <p:cNvCxnSpPr/>
          <p:nvPr/>
        </p:nvCxnSpPr>
        <p:spPr>
          <a:xfrm flipV="1">
            <a:off x="4058494" y="2650736"/>
            <a:ext cx="787649" cy="320895"/>
          </a:xfrm>
          <a:prstGeom prst="line">
            <a:avLst/>
          </a:prstGeom>
          <a:noFill/>
          <a:ln w="19050" cap="rnd" cmpd="sng" algn="ctr">
            <a:solidFill>
              <a:srgbClr val="F0AD00">
                <a:shade val="95000"/>
                <a:satMod val="105000"/>
              </a:srgbClr>
            </a:solidFill>
            <a:prstDash val="sysDash"/>
          </a:ln>
          <a:effectLst/>
        </p:spPr>
      </p:cxnSp>
      <p:cxnSp>
        <p:nvCxnSpPr>
          <p:cNvPr id="20" name="Straight Connector 19"/>
          <p:cNvCxnSpPr/>
          <p:nvPr/>
        </p:nvCxnSpPr>
        <p:spPr>
          <a:xfrm>
            <a:off x="4070016" y="2974286"/>
            <a:ext cx="753534" cy="0"/>
          </a:xfrm>
          <a:prstGeom prst="line">
            <a:avLst/>
          </a:prstGeom>
          <a:noFill/>
          <a:ln w="19050" cap="rnd" cmpd="sng" algn="ctr">
            <a:solidFill>
              <a:srgbClr val="60B5CC">
                <a:lumMod val="75000"/>
              </a:srgbClr>
            </a:solidFill>
            <a:prstDash val="sysDash"/>
            <a:headEnd type="none" w="med" len="med"/>
            <a:tailEnd type="none" w="med" len="med"/>
          </a:ln>
          <a:effectLst/>
        </p:spPr>
      </p:cxnSp>
      <p:cxnSp>
        <p:nvCxnSpPr>
          <p:cNvPr id="22" name="Straight Connector 21"/>
          <p:cNvCxnSpPr/>
          <p:nvPr/>
        </p:nvCxnSpPr>
        <p:spPr>
          <a:xfrm rot="10800000">
            <a:off x="4823529" y="1692102"/>
            <a:ext cx="1537" cy="1278942"/>
          </a:xfrm>
          <a:prstGeom prst="line">
            <a:avLst/>
          </a:prstGeom>
          <a:noFill/>
          <a:ln w="19050" cap="rnd" cmpd="sng" algn="ctr">
            <a:solidFill>
              <a:srgbClr val="60B5CC">
                <a:lumMod val="75000"/>
              </a:srgbClr>
            </a:solidFill>
            <a:prstDash val="solid"/>
            <a:tailEnd type="triangle"/>
          </a:ln>
          <a:effectLst/>
        </p:spPr>
      </p:cxnSp>
      <p:sp>
        <p:nvSpPr>
          <p:cNvPr id="23" name="TextBox 22"/>
          <p:cNvSpPr txBox="1"/>
          <p:nvPr/>
        </p:nvSpPr>
        <p:spPr>
          <a:xfrm>
            <a:off x="4547001" y="1403823"/>
            <a:ext cx="416151" cy="476547"/>
          </a:xfrm>
          <a:prstGeom prst="rect">
            <a:avLst/>
          </a:prstGeom>
          <a:noFill/>
        </p:spPr>
        <p:txBody>
          <a:bodyPr wrap="none" rtlCol="0">
            <a:spAutoFit/>
          </a:bodyPr>
          <a:lstStyle/>
          <a:p>
            <a:pPr fontAlgn="auto">
              <a:spcBef>
                <a:spcPts val="0"/>
              </a:spcBef>
              <a:spcAft>
                <a:spcPts val="0"/>
              </a:spcAft>
            </a:pPr>
            <a:r>
              <a:rPr lang="en-AU" dirty="0">
                <a:solidFill>
                  <a:prstClr val="black"/>
                </a:solidFill>
                <a:latin typeface="Corbel"/>
                <a:ea typeface="+mn-ea"/>
              </a:rPr>
              <a:t>Y</a:t>
            </a:r>
            <a:endParaRPr lang="en-US" dirty="0">
              <a:solidFill>
                <a:prstClr val="black"/>
              </a:solidFill>
              <a:latin typeface="Corbel"/>
              <a:ea typeface="+mn-ea"/>
            </a:endParaRPr>
          </a:p>
        </p:txBody>
      </p:sp>
      <p:sp>
        <p:nvSpPr>
          <p:cNvPr id="24" name="TextBox 23"/>
          <p:cNvSpPr txBox="1"/>
          <p:nvPr/>
        </p:nvSpPr>
        <p:spPr>
          <a:xfrm>
            <a:off x="4462681" y="3762222"/>
            <a:ext cx="790522" cy="476547"/>
          </a:xfrm>
          <a:prstGeom prst="rect">
            <a:avLst/>
          </a:prstGeom>
          <a:noFill/>
        </p:spPr>
        <p:txBody>
          <a:bodyPr wrap="none" rtlCol="0">
            <a:spAutoFit/>
          </a:bodyPr>
          <a:lstStyle/>
          <a:p>
            <a:pPr fontAlgn="auto">
              <a:spcBef>
                <a:spcPts val="0"/>
              </a:spcBef>
              <a:spcAft>
                <a:spcPts val="0"/>
              </a:spcAft>
            </a:pPr>
            <a:r>
              <a:rPr lang="sv-SE" dirty="0">
                <a:solidFill>
                  <a:prstClr val="black"/>
                </a:solidFill>
                <a:latin typeface="Corbel"/>
                <a:ea typeface="+mn-ea"/>
              </a:rPr>
              <a:t>near</a:t>
            </a:r>
            <a:endParaRPr lang="en-US" baseline="-25000" dirty="0">
              <a:solidFill>
                <a:prstClr val="black"/>
              </a:solidFill>
              <a:latin typeface="Corbel"/>
              <a:ea typeface="+mn-ea"/>
            </a:endParaRPr>
          </a:p>
        </p:txBody>
      </p:sp>
      <p:cxnSp>
        <p:nvCxnSpPr>
          <p:cNvPr id="25" name="Straight Connector 24"/>
          <p:cNvCxnSpPr/>
          <p:nvPr/>
        </p:nvCxnSpPr>
        <p:spPr>
          <a:xfrm rot="5400000">
            <a:off x="8487527" y="4906370"/>
            <a:ext cx="138265" cy="0"/>
          </a:xfrm>
          <a:prstGeom prst="line">
            <a:avLst/>
          </a:prstGeom>
          <a:noFill/>
          <a:ln w="19050" cap="rnd" cmpd="sng" algn="ctr">
            <a:solidFill>
              <a:srgbClr val="E66C7D">
                <a:shade val="95000"/>
                <a:satMod val="105000"/>
              </a:srgbClr>
            </a:solidFill>
            <a:prstDash val="sysDash"/>
          </a:ln>
          <a:effectLst/>
        </p:spPr>
      </p:cxnSp>
      <p:cxnSp>
        <p:nvCxnSpPr>
          <p:cNvPr id="26" name="Straight Connector 25"/>
          <p:cNvCxnSpPr/>
          <p:nvPr/>
        </p:nvCxnSpPr>
        <p:spPr>
          <a:xfrm rot="16200000" flipH="1">
            <a:off x="5101459" y="2169444"/>
            <a:ext cx="557661" cy="0"/>
          </a:xfrm>
          <a:prstGeom prst="line">
            <a:avLst/>
          </a:prstGeom>
          <a:noFill/>
          <a:ln w="19050" cap="rnd" cmpd="sng" algn="ctr">
            <a:solidFill>
              <a:srgbClr val="E66C7D">
                <a:shade val="95000"/>
                <a:satMod val="105000"/>
              </a:srgbClr>
            </a:solidFill>
            <a:prstDash val="sysDash"/>
          </a:ln>
          <a:effectLst/>
        </p:spPr>
      </p:cxnSp>
      <p:sp>
        <p:nvSpPr>
          <p:cNvPr id="27" name="TextBox 26"/>
          <p:cNvSpPr txBox="1"/>
          <p:nvPr/>
        </p:nvSpPr>
        <p:spPr>
          <a:xfrm>
            <a:off x="4988041" y="1296948"/>
            <a:ext cx="761747" cy="646331"/>
          </a:xfrm>
          <a:prstGeom prst="rect">
            <a:avLst/>
          </a:prstGeom>
          <a:noFill/>
        </p:spPr>
        <p:txBody>
          <a:bodyPr wrap="none" rtlCol="0">
            <a:spAutoFit/>
          </a:bodyPr>
          <a:lstStyle/>
          <a:p>
            <a:pPr algn="ctr" fontAlgn="auto">
              <a:spcBef>
                <a:spcPts val="0"/>
              </a:spcBef>
              <a:spcAft>
                <a:spcPts val="0"/>
              </a:spcAft>
            </a:pPr>
            <a:r>
              <a:rPr lang="en-US" dirty="0" smtClean="0">
                <a:solidFill>
                  <a:prstClr val="black"/>
                </a:solidFill>
                <a:latin typeface="Corbel"/>
                <a:ea typeface="+mn-ea"/>
              </a:rPr>
              <a:t>Tile</a:t>
            </a:r>
            <a:endParaRPr lang="sv-SE" dirty="0" smtClean="0">
              <a:solidFill>
                <a:prstClr val="black"/>
              </a:solidFill>
              <a:latin typeface="Corbel"/>
              <a:ea typeface="+mn-ea"/>
            </a:endParaRPr>
          </a:p>
          <a:p>
            <a:pPr algn="ctr" fontAlgn="auto">
              <a:spcBef>
                <a:spcPts val="0"/>
              </a:spcBef>
              <a:spcAft>
                <a:spcPts val="0"/>
              </a:spcAft>
            </a:pPr>
            <a:r>
              <a:rPr lang="sv-SE" dirty="0" smtClean="0">
                <a:solidFill>
                  <a:prstClr val="black"/>
                </a:solidFill>
                <a:latin typeface="Corbel"/>
                <a:ea typeface="+mn-ea"/>
              </a:rPr>
              <a:t>Z-min</a:t>
            </a:r>
            <a:endParaRPr lang="en-US" baseline="-25000" dirty="0">
              <a:solidFill>
                <a:prstClr val="black"/>
              </a:solidFill>
              <a:latin typeface="Corbel"/>
              <a:ea typeface="+mn-ea"/>
            </a:endParaRPr>
          </a:p>
        </p:txBody>
      </p:sp>
      <p:cxnSp>
        <p:nvCxnSpPr>
          <p:cNvPr id="28" name="Straight Connector 27"/>
          <p:cNvCxnSpPr/>
          <p:nvPr/>
        </p:nvCxnSpPr>
        <p:spPr>
          <a:xfrm>
            <a:off x="7787158" y="1275203"/>
            <a:ext cx="0" cy="221039"/>
          </a:xfrm>
          <a:prstGeom prst="line">
            <a:avLst/>
          </a:prstGeom>
          <a:noFill/>
          <a:ln w="19050" cap="rnd" cmpd="sng" algn="ctr">
            <a:solidFill>
              <a:srgbClr val="E66C7D">
                <a:shade val="95000"/>
                <a:satMod val="105000"/>
              </a:srgbClr>
            </a:solidFill>
            <a:prstDash val="sysDash"/>
          </a:ln>
          <a:effectLst/>
        </p:spPr>
      </p:cxnSp>
      <p:sp>
        <p:nvSpPr>
          <p:cNvPr id="29" name="TextBox 28"/>
          <p:cNvSpPr txBox="1"/>
          <p:nvPr/>
        </p:nvSpPr>
        <p:spPr>
          <a:xfrm>
            <a:off x="7361557" y="688942"/>
            <a:ext cx="806631" cy="646331"/>
          </a:xfrm>
          <a:prstGeom prst="rect">
            <a:avLst/>
          </a:prstGeom>
          <a:noFill/>
        </p:spPr>
        <p:txBody>
          <a:bodyPr wrap="none" rtlCol="0">
            <a:spAutoFit/>
          </a:bodyPr>
          <a:lstStyle/>
          <a:p>
            <a:pPr algn="ctr" fontAlgn="auto">
              <a:spcBef>
                <a:spcPts val="0"/>
              </a:spcBef>
              <a:spcAft>
                <a:spcPts val="0"/>
              </a:spcAft>
            </a:pPr>
            <a:r>
              <a:rPr lang="en-US" dirty="0" smtClean="0">
                <a:solidFill>
                  <a:prstClr val="black"/>
                </a:solidFill>
                <a:latin typeface="Corbel"/>
                <a:ea typeface="+mn-ea"/>
              </a:rPr>
              <a:t>Tile</a:t>
            </a:r>
            <a:endParaRPr lang="sv-SE" dirty="0" smtClean="0">
              <a:solidFill>
                <a:prstClr val="black"/>
              </a:solidFill>
              <a:latin typeface="Corbel"/>
              <a:ea typeface="+mn-ea"/>
            </a:endParaRPr>
          </a:p>
          <a:p>
            <a:pPr algn="ctr" fontAlgn="auto">
              <a:spcBef>
                <a:spcPts val="0"/>
              </a:spcBef>
              <a:spcAft>
                <a:spcPts val="0"/>
              </a:spcAft>
            </a:pPr>
            <a:r>
              <a:rPr lang="sv-SE" dirty="0" smtClean="0">
                <a:solidFill>
                  <a:prstClr val="black"/>
                </a:solidFill>
                <a:latin typeface="Corbel"/>
                <a:ea typeface="+mn-ea"/>
              </a:rPr>
              <a:t>Z-max</a:t>
            </a:r>
            <a:endParaRPr lang="en-US" baseline="-25000" dirty="0">
              <a:solidFill>
                <a:prstClr val="black"/>
              </a:solidFill>
              <a:latin typeface="Corbel"/>
              <a:ea typeface="+mn-ea"/>
            </a:endParaRPr>
          </a:p>
        </p:txBody>
      </p:sp>
      <p:grpSp>
        <p:nvGrpSpPr>
          <p:cNvPr id="47" name="Group 46"/>
          <p:cNvGrpSpPr/>
          <p:nvPr/>
        </p:nvGrpSpPr>
        <p:grpSpPr>
          <a:xfrm>
            <a:off x="3715079" y="2815313"/>
            <a:ext cx="290730" cy="326849"/>
            <a:chOff x="990500" y="3212804"/>
            <a:chExt cx="1145624" cy="1287952"/>
          </a:xfrm>
        </p:grpSpPr>
        <p:grpSp>
          <p:nvGrpSpPr>
            <p:cNvPr id="48" name="Group 47"/>
            <p:cNvGrpSpPr/>
            <p:nvPr/>
          </p:nvGrpSpPr>
          <p:grpSpPr>
            <a:xfrm rot="2693286">
              <a:off x="990500" y="3212804"/>
              <a:ext cx="1145624" cy="1287952"/>
              <a:chOff x="1475656" y="3586913"/>
              <a:chExt cx="1145624" cy="1170865"/>
            </a:xfrm>
          </p:grpSpPr>
          <p:sp>
            <p:nvSpPr>
              <p:cNvPr id="50" name="Arc 49"/>
              <p:cNvSpPr/>
              <p:nvPr/>
            </p:nvSpPr>
            <p:spPr>
              <a:xfrm>
                <a:off x="1475656" y="3843378"/>
                <a:ext cx="914400" cy="914400"/>
              </a:xfrm>
              <a:prstGeom prst="arc">
                <a:avLst/>
              </a:prstGeom>
              <a:solidFill>
                <a:sysClr val="window" lastClr="FFFFFF"/>
              </a:solidFill>
              <a:ln w="19050" cap="rnd" cmpd="sng" algn="ctr">
                <a:solidFill>
                  <a:srgbClr val="F0AD00"/>
                </a:solidFill>
                <a:prstDash val="solid"/>
              </a:ln>
              <a:effectLst/>
            </p:spPr>
            <p:txBody>
              <a:bodyPr rtlCol="0" anchor="ctr"/>
              <a:lstStyle/>
              <a:p>
                <a:pPr algn="ctr" defTabSz="685800" fontAlgn="auto">
                  <a:spcBef>
                    <a:spcPts val="0"/>
                  </a:spcBef>
                  <a:spcAft>
                    <a:spcPts val="0"/>
                  </a:spcAft>
                  <a:defRPr/>
                </a:pPr>
                <a:endParaRPr lang="en-US" sz="1350" kern="0">
                  <a:solidFill>
                    <a:prstClr val="black"/>
                  </a:solidFill>
                  <a:latin typeface="Corbel"/>
                  <a:ea typeface="+mn-ea"/>
                </a:endParaRPr>
              </a:p>
            </p:txBody>
          </p:sp>
          <p:cxnSp>
            <p:nvCxnSpPr>
              <p:cNvPr id="51" name="Straight Connector 50"/>
              <p:cNvCxnSpPr/>
              <p:nvPr/>
            </p:nvCxnSpPr>
            <p:spPr>
              <a:xfrm flipV="1">
                <a:off x="1475656" y="3586913"/>
                <a:ext cx="576064" cy="1170865"/>
              </a:xfrm>
              <a:prstGeom prst="line">
                <a:avLst/>
              </a:prstGeom>
              <a:noFill/>
              <a:ln w="19050" cap="rnd" cmpd="sng" algn="ctr">
                <a:solidFill>
                  <a:srgbClr val="F0AD00">
                    <a:shade val="95000"/>
                    <a:satMod val="105000"/>
                  </a:srgbClr>
                </a:solidFill>
                <a:prstDash val="solid"/>
              </a:ln>
              <a:effectLst/>
            </p:spPr>
          </p:cxnSp>
          <p:cxnSp>
            <p:nvCxnSpPr>
              <p:cNvPr id="52" name="Straight Connector 51"/>
              <p:cNvCxnSpPr/>
              <p:nvPr/>
            </p:nvCxnSpPr>
            <p:spPr>
              <a:xfrm flipV="1">
                <a:off x="1475656" y="4191000"/>
                <a:ext cx="1145624" cy="566778"/>
              </a:xfrm>
              <a:prstGeom prst="line">
                <a:avLst/>
              </a:prstGeom>
              <a:noFill/>
              <a:ln w="19050" cap="rnd" cmpd="sng" algn="ctr">
                <a:solidFill>
                  <a:srgbClr val="F0AD00">
                    <a:shade val="95000"/>
                    <a:satMod val="105000"/>
                  </a:srgbClr>
                </a:solidFill>
                <a:prstDash val="solid"/>
              </a:ln>
              <a:effectLst/>
            </p:spPr>
          </p:cxnSp>
        </p:grpSp>
        <p:sp>
          <p:nvSpPr>
            <p:cNvPr id="49" name="Oval 48"/>
            <p:cNvSpPr/>
            <p:nvPr/>
          </p:nvSpPr>
          <p:spPr>
            <a:xfrm flipH="1">
              <a:off x="1652816" y="3717032"/>
              <a:ext cx="182880" cy="264866"/>
            </a:xfrm>
            <a:prstGeom prst="ellipse">
              <a:avLst/>
            </a:prstGeom>
            <a:solidFill>
              <a:sysClr val="windowText" lastClr="000000"/>
            </a:solidFill>
            <a:ln w="19050" cap="flat" cmpd="thickThin" algn="ctr">
              <a:solidFill>
                <a:sysClr val="windowText" lastClr="000000">
                  <a:shade val="50000"/>
                </a:sysClr>
              </a:solidFill>
              <a:prstDash val="solid"/>
            </a:ln>
            <a:effectLst/>
          </p:spPr>
          <p:txBody>
            <a:bodyPr rtlCol="0" anchor="ctr"/>
            <a:lstStyle/>
            <a:p>
              <a:pPr algn="ctr" defTabSz="685800" fontAlgn="auto">
                <a:spcBef>
                  <a:spcPts val="0"/>
                </a:spcBef>
                <a:spcAft>
                  <a:spcPts val="0"/>
                </a:spcAft>
                <a:defRPr/>
              </a:pPr>
              <a:endParaRPr lang="en-US" sz="1350" kern="0">
                <a:solidFill>
                  <a:prstClr val="white"/>
                </a:solidFill>
                <a:latin typeface="Corbel"/>
                <a:ea typeface="+mn-ea"/>
              </a:endParaRPr>
            </a:p>
          </p:txBody>
        </p:sp>
      </p:grpSp>
      <p:sp>
        <p:nvSpPr>
          <p:cNvPr id="53" name="TextBox 52"/>
          <p:cNvSpPr txBox="1"/>
          <p:nvPr/>
        </p:nvSpPr>
        <p:spPr>
          <a:xfrm>
            <a:off x="3398520" y="3097690"/>
            <a:ext cx="693310" cy="476547"/>
          </a:xfrm>
          <a:prstGeom prst="rect">
            <a:avLst/>
          </a:prstGeom>
          <a:noFill/>
        </p:spPr>
        <p:txBody>
          <a:bodyPr wrap="none" rtlCol="0">
            <a:spAutoFit/>
          </a:bodyPr>
          <a:lstStyle/>
          <a:p>
            <a:pPr fontAlgn="auto">
              <a:spcBef>
                <a:spcPts val="0"/>
              </a:spcBef>
              <a:spcAft>
                <a:spcPts val="0"/>
              </a:spcAft>
            </a:pPr>
            <a:r>
              <a:rPr lang="sv-SE" dirty="0">
                <a:solidFill>
                  <a:prstClr val="black"/>
                </a:solidFill>
                <a:latin typeface="Corbel"/>
                <a:ea typeface="+mn-ea"/>
              </a:rPr>
              <a:t>Eye</a:t>
            </a:r>
            <a:endParaRPr lang="en-US" baseline="-25000" dirty="0">
              <a:solidFill>
                <a:prstClr val="black"/>
              </a:solidFill>
              <a:latin typeface="Corbel"/>
              <a:ea typeface="+mn-ea"/>
            </a:endParaRPr>
          </a:p>
        </p:txBody>
      </p:sp>
      <p:sp>
        <p:nvSpPr>
          <p:cNvPr id="60" name="Rectangle 59"/>
          <p:cNvSpPr/>
          <p:nvPr/>
        </p:nvSpPr>
        <p:spPr>
          <a:xfrm>
            <a:off x="7608762" y="1914266"/>
            <a:ext cx="160195" cy="209051"/>
          </a:xfrm>
          <a:prstGeom prst="rect">
            <a:avLst/>
          </a:prstGeom>
          <a:solidFill>
            <a:srgbClr val="C64847"/>
          </a:solidFill>
          <a:ln w="48000" cap="flat" cmpd="sng" algn="ctr">
            <a:solidFill>
              <a:srgbClr val="C64847">
                <a:shade val="50000"/>
              </a:srgbClr>
            </a:solidFill>
            <a:prstDash val="solid"/>
          </a:ln>
          <a:effectLst/>
        </p:spPr>
        <p:txBody>
          <a:bodyPr rtlCol="0" anchor="ctr"/>
          <a:lstStyle/>
          <a:p>
            <a:pPr algn="ctr" defTabSz="685800" fontAlgn="auto">
              <a:spcBef>
                <a:spcPts val="0"/>
              </a:spcBef>
              <a:spcAft>
                <a:spcPts val="0"/>
              </a:spcAft>
              <a:defRPr/>
            </a:pPr>
            <a:endParaRPr lang="en-US" sz="1350" kern="0">
              <a:solidFill>
                <a:prstClr val="white"/>
              </a:solidFill>
              <a:latin typeface="Corbel"/>
              <a:ea typeface="+mn-ea"/>
            </a:endParaRPr>
          </a:p>
        </p:txBody>
      </p:sp>
      <p:sp>
        <p:nvSpPr>
          <p:cNvPr id="80" name="Freeform 79"/>
          <p:cNvSpPr/>
          <p:nvPr/>
        </p:nvSpPr>
        <p:spPr>
          <a:xfrm>
            <a:off x="5683974" y="2187491"/>
            <a:ext cx="300522" cy="446728"/>
          </a:xfrm>
          <a:custGeom>
            <a:avLst/>
            <a:gdLst>
              <a:gd name="connsiteX0" fmla="*/ 0 w 1040607"/>
              <a:gd name="connsiteY0" fmla="*/ 416719 h 683419"/>
              <a:gd name="connsiteX1" fmla="*/ 1040607 w 1040607"/>
              <a:gd name="connsiteY1" fmla="*/ 0 h 683419"/>
              <a:gd name="connsiteX2" fmla="*/ 1040607 w 1040607"/>
              <a:gd name="connsiteY2" fmla="*/ 473869 h 683419"/>
              <a:gd name="connsiteX3" fmla="*/ 4763 w 1040607"/>
              <a:gd name="connsiteY3" fmla="*/ 683419 h 683419"/>
              <a:gd name="connsiteX4" fmla="*/ 0 w 1040607"/>
              <a:gd name="connsiteY4" fmla="*/ 416719 h 683419"/>
              <a:gd name="connsiteX0" fmla="*/ 0 w 2484207"/>
              <a:gd name="connsiteY0" fmla="*/ 1009907 h 1276607"/>
              <a:gd name="connsiteX1" fmla="*/ 2484207 w 2484207"/>
              <a:gd name="connsiteY1" fmla="*/ 0 h 1276607"/>
              <a:gd name="connsiteX2" fmla="*/ 1040607 w 2484207"/>
              <a:gd name="connsiteY2" fmla="*/ 1067057 h 1276607"/>
              <a:gd name="connsiteX3" fmla="*/ 4763 w 2484207"/>
              <a:gd name="connsiteY3" fmla="*/ 1276607 h 1276607"/>
              <a:gd name="connsiteX4" fmla="*/ 0 w 2484207"/>
              <a:gd name="connsiteY4" fmla="*/ 1009907 h 1276607"/>
              <a:gd name="connsiteX0" fmla="*/ 0 w 2484207"/>
              <a:gd name="connsiteY0" fmla="*/ 1009907 h 1276607"/>
              <a:gd name="connsiteX1" fmla="*/ 2484207 w 2484207"/>
              <a:gd name="connsiteY1" fmla="*/ 0 h 1276607"/>
              <a:gd name="connsiteX2" fmla="*/ 2473708 w 2484207"/>
              <a:gd name="connsiteY2" fmla="*/ 794085 h 1276607"/>
              <a:gd name="connsiteX3" fmla="*/ 4763 w 2484207"/>
              <a:gd name="connsiteY3" fmla="*/ 1276607 h 1276607"/>
              <a:gd name="connsiteX4" fmla="*/ 0 w 2484207"/>
              <a:gd name="connsiteY4" fmla="*/ 1009907 h 1276607"/>
              <a:gd name="connsiteX0" fmla="*/ 0 w 2473708"/>
              <a:gd name="connsiteY0" fmla="*/ 215822 h 482522"/>
              <a:gd name="connsiteX1" fmla="*/ 240065 w 2473708"/>
              <a:gd name="connsiteY1" fmla="*/ 123257 h 482522"/>
              <a:gd name="connsiteX2" fmla="*/ 2473708 w 2473708"/>
              <a:gd name="connsiteY2" fmla="*/ 0 h 482522"/>
              <a:gd name="connsiteX3" fmla="*/ 4763 w 2473708"/>
              <a:gd name="connsiteY3" fmla="*/ 482522 h 482522"/>
              <a:gd name="connsiteX4" fmla="*/ 0 w 2473708"/>
              <a:gd name="connsiteY4" fmla="*/ 215822 h 482522"/>
              <a:gd name="connsiteX0" fmla="*/ 0 w 253189"/>
              <a:gd name="connsiteY0" fmla="*/ 92565 h 359265"/>
              <a:gd name="connsiteX1" fmla="*/ 240065 w 253189"/>
              <a:gd name="connsiteY1" fmla="*/ 0 h 359265"/>
              <a:gd name="connsiteX2" fmla="*/ 253189 w 253189"/>
              <a:gd name="connsiteY2" fmla="*/ 337383 h 359265"/>
              <a:gd name="connsiteX3" fmla="*/ 4763 w 253189"/>
              <a:gd name="connsiteY3" fmla="*/ 359265 h 359265"/>
              <a:gd name="connsiteX4" fmla="*/ 0 w 253189"/>
              <a:gd name="connsiteY4" fmla="*/ 92565 h 359265"/>
              <a:gd name="connsiteX0" fmla="*/ 0 w 249252"/>
              <a:gd name="connsiteY0" fmla="*/ 92565 h 359265"/>
              <a:gd name="connsiteX1" fmla="*/ 240065 w 249252"/>
              <a:gd name="connsiteY1" fmla="*/ 0 h 359265"/>
              <a:gd name="connsiteX2" fmla="*/ 249252 w 249252"/>
              <a:gd name="connsiteY2" fmla="*/ 321634 h 359265"/>
              <a:gd name="connsiteX3" fmla="*/ 4763 w 249252"/>
              <a:gd name="connsiteY3" fmla="*/ 359265 h 359265"/>
              <a:gd name="connsiteX4" fmla="*/ 0 w 249252"/>
              <a:gd name="connsiteY4" fmla="*/ 92565 h 359265"/>
              <a:gd name="connsiteX0" fmla="*/ 0 w 243346"/>
              <a:gd name="connsiteY0" fmla="*/ 92565 h 359265"/>
              <a:gd name="connsiteX1" fmla="*/ 240065 w 243346"/>
              <a:gd name="connsiteY1" fmla="*/ 0 h 359265"/>
              <a:gd name="connsiteX2" fmla="*/ 243346 w 243346"/>
              <a:gd name="connsiteY2" fmla="*/ 319666 h 359265"/>
              <a:gd name="connsiteX3" fmla="*/ 4763 w 243346"/>
              <a:gd name="connsiteY3" fmla="*/ 359265 h 359265"/>
              <a:gd name="connsiteX4" fmla="*/ 0 w 243346"/>
              <a:gd name="connsiteY4" fmla="*/ 92565 h 359265"/>
              <a:gd name="connsiteX0" fmla="*/ 0 w 243346"/>
              <a:gd name="connsiteY0" fmla="*/ 92565 h 365171"/>
              <a:gd name="connsiteX1" fmla="*/ 240065 w 243346"/>
              <a:gd name="connsiteY1" fmla="*/ 0 h 365171"/>
              <a:gd name="connsiteX2" fmla="*/ 243346 w 243346"/>
              <a:gd name="connsiteY2" fmla="*/ 319666 h 365171"/>
              <a:gd name="connsiteX3" fmla="*/ 4763 w 243346"/>
              <a:gd name="connsiteY3" fmla="*/ 365171 h 365171"/>
              <a:gd name="connsiteX4" fmla="*/ 0 w 243346"/>
              <a:gd name="connsiteY4" fmla="*/ 92565 h 365171"/>
              <a:gd name="connsiteX0" fmla="*/ 0 w 243346"/>
              <a:gd name="connsiteY0" fmla="*/ 92565 h 369108"/>
              <a:gd name="connsiteX1" fmla="*/ 240065 w 243346"/>
              <a:gd name="connsiteY1" fmla="*/ 0 h 369108"/>
              <a:gd name="connsiteX2" fmla="*/ 243346 w 243346"/>
              <a:gd name="connsiteY2" fmla="*/ 319666 h 369108"/>
              <a:gd name="connsiteX3" fmla="*/ 826 w 243346"/>
              <a:gd name="connsiteY3" fmla="*/ 369108 h 369108"/>
              <a:gd name="connsiteX4" fmla="*/ 0 w 243346"/>
              <a:gd name="connsiteY4" fmla="*/ 92565 h 369108"/>
              <a:gd name="connsiteX0" fmla="*/ 0 w 243346"/>
              <a:gd name="connsiteY0" fmla="*/ 98471 h 369108"/>
              <a:gd name="connsiteX1" fmla="*/ 240065 w 243346"/>
              <a:gd name="connsiteY1" fmla="*/ 0 h 369108"/>
              <a:gd name="connsiteX2" fmla="*/ 243346 w 243346"/>
              <a:gd name="connsiteY2" fmla="*/ 319666 h 369108"/>
              <a:gd name="connsiteX3" fmla="*/ 826 w 243346"/>
              <a:gd name="connsiteY3" fmla="*/ 369108 h 369108"/>
              <a:gd name="connsiteX4" fmla="*/ 0 w 243346"/>
              <a:gd name="connsiteY4" fmla="*/ 98471 h 369108"/>
              <a:gd name="connsiteX0" fmla="*/ 0 w 247283"/>
              <a:gd name="connsiteY0" fmla="*/ 98471 h 369108"/>
              <a:gd name="connsiteX1" fmla="*/ 244002 w 247283"/>
              <a:gd name="connsiteY1" fmla="*/ 0 h 369108"/>
              <a:gd name="connsiteX2" fmla="*/ 247283 w 247283"/>
              <a:gd name="connsiteY2" fmla="*/ 319666 h 369108"/>
              <a:gd name="connsiteX3" fmla="*/ 4763 w 247283"/>
              <a:gd name="connsiteY3" fmla="*/ 369108 h 369108"/>
              <a:gd name="connsiteX4" fmla="*/ 0 w 247283"/>
              <a:gd name="connsiteY4" fmla="*/ 98471 h 369108"/>
              <a:gd name="connsiteX0" fmla="*/ 0 w 245314"/>
              <a:gd name="connsiteY0" fmla="*/ 98471 h 369108"/>
              <a:gd name="connsiteX1" fmla="*/ 242033 w 245314"/>
              <a:gd name="connsiteY1" fmla="*/ 0 h 369108"/>
              <a:gd name="connsiteX2" fmla="*/ 245314 w 245314"/>
              <a:gd name="connsiteY2" fmla="*/ 319666 h 369108"/>
              <a:gd name="connsiteX3" fmla="*/ 2794 w 245314"/>
              <a:gd name="connsiteY3" fmla="*/ 369108 h 369108"/>
              <a:gd name="connsiteX4" fmla="*/ 0 w 245314"/>
              <a:gd name="connsiteY4" fmla="*/ 98471 h 369108"/>
              <a:gd name="connsiteX0" fmla="*/ 0 w 245314"/>
              <a:gd name="connsiteY0" fmla="*/ 126031 h 396668"/>
              <a:gd name="connsiteX1" fmla="*/ 243579 w 245314"/>
              <a:gd name="connsiteY1" fmla="*/ 0 h 396668"/>
              <a:gd name="connsiteX2" fmla="*/ 245314 w 245314"/>
              <a:gd name="connsiteY2" fmla="*/ 347226 h 396668"/>
              <a:gd name="connsiteX3" fmla="*/ 2794 w 245314"/>
              <a:gd name="connsiteY3" fmla="*/ 396668 h 396668"/>
              <a:gd name="connsiteX4" fmla="*/ 0 w 245314"/>
              <a:gd name="connsiteY4" fmla="*/ 126031 h 396668"/>
              <a:gd name="connsiteX0" fmla="*/ 0 w 243918"/>
              <a:gd name="connsiteY0" fmla="*/ 126031 h 396668"/>
              <a:gd name="connsiteX1" fmla="*/ 243579 w 243918"/>
              <a:gd name="connsiteY1" fmla="*/ 0 h 396668"/>
              <a:gd name="connsiteX2" fmla="*/ 243769 w 243918"/>
              <a:gd name="connsiteY2" fmla="*/ 335415 h 396668"/>
              <a:gd name="connsiteX3" fmla="*/ 2794 w 243918"/>
              <a:gd name="connsiteY3" fmla="*/ 396668 h 396668"/>
              <a:gd name="connsiteX4" fmla="*/ 0 w 243918"/>
              <a:gd name="connsiteY4" fmla="*/ 126031 h 396668"/>
              <a:gd name="connsiteX0" fmla="*/ 0 w 243918"/>
              <a:gd name="connsiteY0" fmla="*/ 126031 h 461630"/>
              <a:gd name="connsiteX1" fmla="*/ 243579 w 243918"/>
              <a:gd name="connsiteY1" fmla="*/ 0 h 461630"/>
              <a:gd name="connsiteX2" fmla="*/ 243769 w 243918"/>
              <a:gd name="connsiteY2" fmla="*/ 335415 h 461630"/>
              <a:gd name="connsiteX3" fmla="*/ 1248 w 243918"/>
              <a:gd name="connsiteY3" fmla="*/ 461630 h 461630"/>
              <a:gd name="connsiteX4" fmla="*/ 0 w 243918"/>
              <a:gd name="connsiteY4" fmla="*/ 126031 h 461630"/>
              <a:gd name="connsiteX0" fmla="*/ 0 w 243791"/>
              <a:gd name="connsiteY0" fmla="*/ 126031 h 461630"/>
              <a:gd name="connsiteX1" fmla="*/ 243579 w 243791"/>
              <a:gd name="connsiteY1" fmla="*/ 0 h 461630"/>
              <a:gd name="connsiteX2" fmla="*/ 242223 w 243791"/>
              <a:gd name="connsiteY2" fmla="*/ 398408 h 461630"/>
              <a:gd name="connsiteX3" fmla="*/ 1248 w 243791"/>
              <a:gd name="connsiteY3" fmla="*/ 461630 h 461630"/>
              <a:gd name="connsiteX4" fmla="*/ 0 w 243791"/>
              <a:gd name="connsiteY4" fmla="*/ 126031 h 461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791" h="461630">
                <a:moveTo>
                  <a:pt x="0" y="126031"/>
                </a:moveTo>
                <a:lnTo>
                  <a:pt x="243579" y="0"/>
                </a:lnTo>
                <a:cubicBezTo>
                  <a:pt x="244673" y="106555"/>
                  <a:pt x="241129" y="291853"/>
                  <a:pt x="242223" y="398408"/>
                </a:cubicBezTo>
                <a:lnTo>
                  <a:pt x="1248" y="461630"/>
                </a:lnTo>
                <a:cubicBezTo>
                  <a:pt x="-340" y="372730"/>
                  <a:pt x="1588" y="214931"/>
                  <a:pt x="0" y="126031"/>
                </a:cubicBezTo>
                <a:close/>
              </a:path>
            </a:pathLst>
          </a:custGeom>
          <a:noFill/>
          <a:ln w="6350" cap="rnd" cmpd="sng" algn="ctr">
            <a:solidFill>
              <a:srgbClr val="60B5CC">
                <a:shade val="95000"/>
                <a:satMod val="105000"/>
              </a:srgbClr>
            </a:solidFill>
            <a:prstDash val="sysDash"/>
          </a:ln>
          <a:effectLst/>
        </p:spPr>
        <p:txBody>
          <a:bodyPr rtlCol="0" anchor="ctr"/>
          <a:lstStyle/>
          <a:p>
            <a:pPr algn="ctr" defTabSz="685800" fontAlgn="auto">
              <a:spcBef>
                <a:spcPts val="0"/>
              </a:spcBef>
              <a:spcAft>
                <a:spcPts val="0"/>
              </a:spcAft>
              <a:defRPr/>
            </a:pPr>
            <a:endParaRPr lang="en-US" sz="1350" kern="0" dirty="0">
              <a:solidFill>
                <a:prstClr val="white"/>
              </a:solidFill>
              <a:latin typeface="Corbel"/>
              <a:ea typeface="+mn-ea"/>
            </a:endParaRPr>
          </a:p>
        </p:txBody>
      </p:sp>
      <p:grpSp>
        <p:nvGrpSpPr>
          <p:cNvPr id="151" name="Group 150"/>
          <p:cNvGrpSpPr/>
          <p:nvPr/>
        </p:nvGrpSpPr>
        <p:grpSpPr>
          <a:xfrm>
            <a:off x="5984654" y="1695179"/>
            <a:ext cx="1210151" cy="875016"/>
            <a:chOff x="5984654" y="1695179"/>
            <a:chExt cx="1210151" cy="875016"/>
          </a:xfrm>
        </p:grpSpPr>
        <p:sp>
          <p:nvSpPr>
            <p:cNvPr id="81" name="Freeform 80"/>
            <p:cNvSpPr/>
            <p:nvPr/>
          </p:nvSpPr>
          <p:spPr>
            <a:xfrm>
              <a:off x="5984654" y="2064412"/>
              <a:ext cx="302400" cy="505783"/>
            </a:xfrm>
            <a:custGeom>
              <a:avLst/>
              <a:gdLst>
                <a:gd name="connsiteX0" fmla="*/ 0 w 1040607"/>
                <a:gd name="connsiteY0" fmla="*/ 416719 h 683419"/>
                <a:gd name="connsiteX1" fmla="*/ 1040607 w 1040607"/>
                <a:gd name="connsiteY1" fmla="*/ 0 h 683419"/>
                <a:gd name="connsiteX2" fmla="*/ 1040607 w 1040607"/>
                <a:gd name="connsiteY2" fmla="*/ 473869 h 683419"/>
                <a:gd name="connsiteX3" fmla="*/ 4763 w 1040607"/>
                <a:gd name="connsiteY3" fmla="*/ 683419 h 683419"/>
                <a:gd name="connsiteX4" fmla="*/ 0 w 1040607"/>
                <a:gd name="connsiteY4" fmla="*/ 416719 h 683419"/>
                <a:gd name="connsiteX0" fmla="*/ 0 w 2484207"/>
                <a:gd name="connsiteY0" fmla="*/ 1009907 h 1276607"/>
                <a:gd name="connsiteX1" fmla="*/ 2484207 w 2484207"/>
                <a:gd name="connsiteY1" fmla="*/ 0 h 1276607"/>
                <a:gd name="connsiteX2" fmla="*/ 1040607 w 2484207"/>
                <a:gd name="connsiteY2" fmla="*/ 1067057 h 1276607"/>
                <a:gd name="connsiteX3" fmla="*/ 4763 w 2484207"/>
                <a:gd name="connsiteY3" fmla="*/ 1276607 h 1276607"/>
                <a:gd name="connsiteX4" fmla="*/ 0 w 2484207"/>
                <a:gd name="connsiteY4" fmla="*/ 1009907 h 1276607"/>
                <a:gd name="connsiteX0" fmla="*/ 0 w 2484207"/>
                <a:gd name="connsiteY0" fmla="*/ 1009907 h 1276607"/>
                <a:gd name="connsiteX1" fmla="*/ 2484207 w 2484207"/>
                <a:gd name="connsiteY1" fmla="*/ 0 h 1276607"/>
                <a:gd name="connsiteX2" fmla="*/ 2473708 w 2484207"/>
                <a:gd name="connsiteY2" fmla="*/ 794085 h 1276607"/>
                <a:gd name="connsiteX3" fmla="*/ 4763 w 2484207"/>
                <a:gd name="connsiteY3" fmla="*/ 1276607 h 1276607"/>
                <a:gd name="connsiteX4" fmla="*/ 0 w 2484207"/>
                <a:gd name="connsiteY4" fmla="*/ 1009907 h 1276607"/>
                <a:gd name="connsiteX0" fmla="*/ 0 w 2473708"/>
                <a:gd name="connsiteY0" fmla="*/ 215822 h 482522"/>
                <a:gd name="connsiteX1" fmla="*/ 240065 w 2473708"/>
                <a:gd name="connsiteY1" fmla="*/ 123257 h 482522"/>
                <a:gd name="connsiteX2" fmla="*/ 2473708 w 2473708"/>
                <a:gd name="connsiteY2" fmla="*/ 0 h 482522"/>
                <a:gd name="connsiteX3" fmla="*/ 4763 w 2473708"/>
                <a:gd name="connsiteY3" fmla="*/ 482522 h 482522"/>
                <a:gd name="connsiteX4" fmla="*/ 0 w 2473708"/>
                <a:gd name="connsiteY4" fmla="*/ 215822 h 482522"/>
                <a:gd name="connsiteX0" fmla="*/ 0 w 253189"/>
                <a:gd name="connsiteY0" fmla="*/ 92565 h 359265"/>
                <a:gd name="connsiteX1" fmla="*/ 240065 w 253189"/>
                <a:gd name="connsiteY1" fmla="*/ 0 h 359265"/>
                <a:gd name="connsiteX2" fmla="*/ 253189 w 253189"/>
                <a:gd name="connsiteY2" fmla="*/ 337383 h 359265"/>
                <a:gd name="connsiteX3" fmla="*/ 4763 w 253189"/>
                <a:gd name="connsiteY3" fmla="*/ 359265 h 359265"/>
                <a:gd name="connsiteX4" fmla="*/ 0 w 253189"/>
                <a:gd name="connsiteY4" fmla="*/ 92565 h 359265"/>
                <a:gd name="connsiteX0" fmla="*/ 0 w 249252"/>
                <a:gd name="connsiteY0" fmla="*/ 92565 h 359265"/>
                <a:gd name="connsiteX1" fmla="*/ 240065 w 249252"/>
                <a:gd name="connsiteY1" fmla="*/ 0 h 359265"/>
                <a:gd name="connsiteX2" fmla="*/ 249252 w 249252"/>
                <a:gd name="connsiteY2" fmla="*/ 321634 h 359265"/>
                <a:gd name="connsiteX3" fmla="*/ 4763 w 249252"/>
                <a:gd name="connsiteY3" fmla="*/ 359265 h 359265"/>
                <a:gd name="connsiteX4" fmla="*/ 0 w 249252"/>
                <a:gd name="connsiteY4" fmla="*/ 92565 h 359265"/>
                <a:gd name="connsiteX0" fmla="*/ 0 w 243346"/>
                <a:gd name="connsiteY0" fmla="*/ 92565 h 359265"/>
                <a:gd name="connsiteX1" fmla="*/ 240065 w 243346"/>
                <a:gd name="connsiteY1" fmla="*/ 0 h 359265"/>
                <a:gd name="connsiteX2" fmla="*/ 243346 w 243346"/>
                <a:gd name="connsiteY2" fmla="*/ 319666 h 359265"/>
                <a:gd name="connsiteX3" fmla="*/ 4763 w 243346"/>
                <a:gd name="connsiteY3" fmla="*/ 359265 h 359265"/>
                <a:gd name="connsiteX4" fmla="*/ 0 w 243346"/>
                <a:gd name="connsiteY4" fmla="*/ 92565 h 359265"/>
                <a:gd name="connsiteX0" fmla="*/ 0 w 243346"/>
                <a:gd name="connsiteY0" fmla="*/ 92565 h 365171"/>
                <a:gd name="connsiteX1" fmla="*/ 240065 w 243346"/>
                <a:gd name="connsiteY1" fmla="*/ 0 h 365171"/>
                <a:gd name="connsiteX2" fmla="*/ 243346 w 243346"/>
                <a:gd name="connsiteY2" fmla="*/ 319666 h 365171"/>
                <a:gd name="connsiteX3" fmla="*/ 4763 w 243346"/>
                <a:gd name="connsiteY3" fmla="*/ 365171 h 365171"/>
                <a:gd name="connsiteX4" fmla="*/ 0 w 243346"/>
                <a:gd name="connsiteY4" fmla="*/ 92565 h 365171"/>
                <a:gd name="connsiteX0" fmla="*/ 0 w 243346"/>
                <a:gd name="connsiteY0" fmla="*/ 92565 h 369108"/>
                <a:gd name="connsiteX1" fmla="*/ 240065 w 243346"/>
                <a:gd name="connsiteY1" fmla="*/ 0 h 369108"/>
                <a:gd name="connsiteX2" fmla="*/ 243346 w 243346"/>
                <a:gd name="connsiteY2" fmla="*/ 319666 h 369108"/>
                <a:gd name="connsiteX3" fmla="*/ 826 w 243346"/>
                <a:gd name="connsiteY3" fmla="*/ 369108 h 369108"/>
                <a:gd name="connsiteX4" fmla="*/ 0 w 243346"/>
                <a:gd name="connsiteY4" fmla="*/ 92565 h 369108"/>
                <a:gd name="connsiteX0" fmla="*/ 0 w 243346"/>
                <a:gd name="connsiteY0" fmla="*/ 98471 h 369108"/>
                <a:gd name="connsiteX1" fmla="*/ 240065 w 243346"/>
                <a:gd name="connsiteY1" fmla="*/ 0 h 369108"/>
                <a:gd name="connsiteX2" fmla="*/ 243346 w 243346"/>
                <a:gd name="connsiteY2" fmla="*/ 319666 h 369108"/>
                <a:gd name="connsiteX3" fmla="*/ 826 w 243346"/>
                <a:gd name="connsiteY3" fmla="*/ 369108 h 369108"/>
                <a:gd name="connsiteX4" fmla="*/ 0 w 243346"/>
                <a:gd name="connsiteY4" fmla="*/ 98471 h 369108"/>
                <a:gd name="connsiteX0" fmla="*/ 0 w 247283"/>
                <a:gd name="connsiteY0" fmla="*/ 98471 h 369108"/>
                <a:gd name="connsiteX1" fmla="*/ 244002 w 247283"/>
                <a:gd name="connsiteY1" fmla="*/ 0 h 369108"/>
                <a:gd name="connsiteX2" fmla="*/ 247283 w 247283"/>
                <a:gd name="connsiteY2" fmla="*/ 319666 h 369108"/>
                <a:gd name="connsiteX3" fmla="*/ 4763 w 247283"/>
                <a:gd name="connsiteY3" fmla="*/ 369108 h 369108"/>
                <a:gd name="connsiteX4" fmla="*/ 0 w 247283"/>
                <a:gd name="connsiteY4" fmla="*/ 98471 h 369108"/>
                <a:gd name="connsiteX0" fmla="*/ 0 w 245314"/>
                <a:gd name="connsiteY0" fmla="*/ 98471 h 369108"/>
                <a:gd name="connsiteX1" fmla="*/ 242033 w 245314"/>
                <a:gd name="connsiteY1" fmla="*/ 0 h 369108"/>
                <a:gd name="connsiteX2" fmla="*/ 245314 w 245314"/>
                <a:gd name="connsiteY2" fmla="*/ 319666 h 369108"/>
                <a:gd name="connsiteX3" fmla="*/ 2794 w 245314"/>
                <a:gd name="connsiteY3" fmla="*/ 369108 h 369108"/>
                <a:gd name="connsiteX4" fmla="*/ 0 w 245314"/>
                <a:gd name="connsiteY4" fmla="*/ 98471 h 369108"/>
                <a:gd name="connsiteX0" fmla="*/ 0 w 245314"/>
                <a:gd name="connsiteY0" fmla="*/ 126031 h 396668"/>
                <a:gd name="connsiteX1" fmla="*/ 243579 w 245314"/>
                <a:gd name="connsiteY1" fmla="*/ 0 h 396668"/>
                <a:gd name="connsiteX2" fmla="*/ 245314 w 245314"/>
                <a:gd name="connsiteY2" fmla="*/ 347226 h 396668"/>
                <a:gd name="connsiteX3" fmla="*/ 2794 w 245314"/>
                <a:gd name="connsiteY3" fmla="*/ 396668 h 396668"/>
                <a:gd name="connsiteX4" fmla="*/ 0 w 245314"/>
                <a:gd name="connsiteY4" fmla="*/ 126031 h 396668"/>
                <a:gd name="connsiteX0" fmla="*/ 0 w 243918"/>
                <a:gd name="connsiteY0" fmla="*/ 126031 h 396668"/>
                <a:gd name="connsiteX1" fmla="*/ 243579 w 243918"/>
                <a:gd name="connsiteY1" fmla="*/ 0 h 396668"/>
                <a:gd name="connsiteX2" fmla="*/ 243769 w 243918"/>
                <a:gd name="connsiteY2" fmla="*/ 335415 h 396668"/>
                <a:gd name="connsiteX3" fmla="*/ 2794 w 243918"/>
                <a:gd name="connsiteY3" fmla="*/ 396668 h 396668"/>
                <a:gd name="connsiteX4" fmla="*/ 0 w 243918"/>
                <a:gd name="connsiteY4" fmla="*/ 126031 h 396668"/>
                <a:gd name="connsiteX0" fmla="*/ 0 w 243918"/>
                <a:gd name="connsiteY0" fmla="*/ 126031 h 522655"/>
                <a:gd name="connsiteX1" fmla="*/ 243579 w 243918"/>
                <a:gd name="connsiteY1" fmla="*/ 0 h 522655"/>
                <a:gd name="connsiteX2" fmla="*/ 243769 w 243918"/>
                <a:gd name="connsiteY2" fmla="*/ 335415 h 522655"/>
                <a:gd name="connsiteX3" fmla="*/ 1248 w 243918"/>
                <a:gd name="connsiteY3" fmla="*/ 522655 h 522655"/>
                <a:gd name="connsiteX4" fmla="*/ 0 w 243918"/>
                <a:gd name="connsiteY4" fmla="*/ 126031 h 522655"/>
                <a:gd name="connsiteX0" fmla="*/ 0 w 245314"/>
                <a:gd name="connsiteY0" fmla="*/ 126031 h 522655"/>
                <a:gd name="connsiteX1" fmla="*/ 243579 w 245314"/>
                <a:gd name="connsiteY1" fmla="*/ 0 h 522655"/>
                <a:gd name="connsiteX2" fmla="*/ 245314 w 245314"/>
                <a:gd name="connsiteY2" fmla="*/ 463370 h 522655"/>
                <a:gd name="connsiteX3" fmla="*/ 1248 w 245314"/>
                <a:gd name="connsiteY3" fmla="*/ 522655 h 522655"/>
                <a:gd name="connsiteX4" fmla="*/ 0 w 245314"/>
                <a:gd name="connsiteY4" fmla="*/ 126031 h 522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314" h="522655">
                  <a:moveTo>
                    <a:pt x="0" y="126031"/>
                  </a:moveTo>
                  <a:lnTo>
                    <a:pt x="243579" y="0"/>
                  </a:lnTo>
                  <a:cubicBezTo>
                    <a:pt x="244673" y="106555"/>
                    <a:pt x="244220" y="356815"/>
                    <a:pt x="245314" y="463370"/>
                  </a:cubicBezTo>
                  <a:lnTo>
                    <a:pt x="1248" y="522655"/>
                  </a:lnTo>
                  <a:cubicBezTo>
                    <a:pt x="-340" y="433755"/>
                    <a:pt x="1588" y="214931"/>
                    <a:pt x="0" y="126031"/>
                  </a:cubicBezTo>
                  <a:close/>
                </a:path>
              </a:pathLst>
            </a:custGeom>
            <a:noFill/>
            <a:ln w="6350" cap="rnd" cmpd="sng" algn="ctr">
              <a:solidFill>
                <a:srgbClr val="60B5CC">
                  <a:shade val="95000"/>
                  <a:satMod val="105000"/>
                </a:srgbClr>
              </a:solidFill>
              <a:prstDash val="sysDash"/>
            </a:ln>
            <a:effectLst/>
          </p:spPr>
          <p:txBody>
            <a:bodyPr rtlCol="0" anchor="ctr"/>
            <a:lstStyle/>
            <a:p>
              <a:pPr algn="ctr" defTabSz="685800" fontAlgn="auto">
                <a:spcBef>
                  <a:spcPts val="0"/>
                </a:spcBef>
                <a:spcAft>
                  <a:spcPts val="0"/>
                </a:spcAft>
                <a:defRPr/>
              </a:pPr>
              <a:endParaRPr lang="en-US" sz="1350" kern="0" dirty="0">
                <a:solidFill>
                  <a:prstClr val="white"/>
                </a:solidFill>
                <a:latin typeface="Corbel"/>
                <a:ea typeface="+mn-ea"/>
              </a:endParaRPr>
            </a:p>
          </p:txBody>
        </p:sp>
        <p:sp>
          <p:nvSpPr>
            <p:cNvPr id="82" name="Freeform 81"/>
            <p:cNvSpPr/>
            <p:nvPr/>
          </p:nvSpPr>
          <p:spPr>
            <a:xfrm>
              <a:off x="6285332" y="1941335"/>
              <a:ext cx="300679" cy="568648"/>
            </a:xfrm>
            <a:custGeom>
              <a:avLst/>
              <a:gdLst>
                <a:gd name="connsiteX0" fmla="*/ 0 w 1040607"/>
                <a:gd name="connsiteY0" fmla="*/ 416719 h 683419"/>
                <a:gd name="connsiteX1" fmla="*/ 1040607 w 1040607"/>
                <a:gd name="connsiteY1" fmla="*/ 0 h 683419"/>
                <a:gd name="connsiteX2" fmla="*/ 1040607 w 1040607"/>
                <a:gd name="connsiteY2" fmla="*/ 473869 h 683419"/>
                <a:gd name="connsiteX3" fmla="*/ 4763 w 1040607"/>
                <a:gd name="connsiteY3" fmla="*/ 683419 h 683419"/>
                <a:gd name="connsiteX4" fmla="*/ 0 w 1040607"/>
                <a:gd name="connsiteY4" fmla="*/ 416719 h 683419"/>
                <a:gd name="connsiteX0" fmla="*/ 0 w 2484207"/>
                <a:gd name="connsiteY0" fmla="*/ 1009907 h 1276607"/>
                <a:gd name="connsiteX1" fmla="*/ 2484207 w 2484207"/>
                <a:gd name="connsiteY1" fmla="*/ 0 h 1276607"/>
                <a:gd name="connsiteX2" fmla="*/ 1040607 w 2484207"/>
                <a:gd name="connsiteY2" fmla="*/ 1067057 h 1276607"/>
                <a:gd name="connsiteX3" fmla="*/ 4763 w 2484207"/>
                <a:gd name="connsiteY3" fmla="*/ 1276607 h 1276607"/>
                <a:gd name="connsiteX4" fmla="*/ 0 w 2484207"/>
                <a:gd name="connsiteY4" fmla="*/ 1009907 h 1276607"/>
                <a:gd name="connsiteX0" fmla="*/ 0 w 2484207"/>
                <a:gd name="connsiteY0" fmla="*/ 1009907 h 1276607"/>
                <a:gd name="connsiteX1" fmla="*/ 2484207 w 2484207"/>
                <a:gd name="connsiteY1" fmla="*/ 0 h 1276607"/>
                <a:gd name="connsiteX2" fmla="*/ 2473708 w 2484207"/>
                <a:gd name="connsiteY2" fmla="*/ 794085 h 1276607"/>
                <a:gd name="connsiteX3" fmla="*/ 4763 w 2484207"/>
                <a:gd name="connsiteY3" fmla="*/ 1276607 h 1276607"/>
                <a:gd name="connsiteX4" fmla="*/ 0 w 2484207"/>
                <a:gd name="connsiteY4" fmla="*/ 1009907 h 1276607"/>
                <a:gd name="connsiteX0" fmla="*/ 0 w 2473708"/>
                <a:gd name="connsiteY0" fmla="*/ 215822 h 482522"/>
                <a:gd name="connsiteX1" fmla="*/ 240065 w 2473708"/>
                <a:gd name="connsiteY1" fmla="*/ 123257 h 482522"/>
                <a:gd name="connsiteX2" fmla="*/ 2473708 w 2473708"/>
                <a:gd name="connsiteY2" fmla="*/ 0 h 482522"/>
                <a:gd name="connsiteX3" fmla="*/ 4763 w 2473708"/>
                <a:gd name="connsiteY3" fmla="*/ 482522 h 482522"/>
                <a:gd name="connsiteX4" fmla="*/ 0 w 2473708"/>
                <a:gd name="connsiteY4" fmla="*/ 215822 h 482522"/>
                <a:gd name="connsiteX0" fmla="*/ 0 w 253189"/>
                <a:gd name="connsiteY0" fmla="*/ 92565 h 359265"/>
                <a:gd name="connsiteX1" fmla="*/ 240065 w 253189"/>
                <a:gd name="connsiteY1" fmla="*/ 0 h 359265"/>
                <a:gd name="connsiteX2" fmla="*/ 253189 w 253189"/>
                <a:gd name="connsiteY2" fmla="*/ 337383 h 359265"/>
                <a:gd name="connsiteX3" fmla="*/ 4763 w 253189"/>
                <a:gd name="connsiteY3" fmla="*/ 359265 h 359265"/>
                <a:gd name="connsiteX4" fmla="*/ 0 w 253189"/>
                <a:gd name="connsiteY4" fmla="*/ 92565 h 359265"/>
                <a:gd name="connsiteX0" fmla="*/ 0 w 249252"/>
                <a:gd name="connsiteY0" fmla="*/ 92565 h 359265"/>
                <a:gd name="connsiteX1" fmla="*/ 240065 w 249252"/>
                <a:gd name="connsiteY1" fmla="*/ 0 h 359265"/>
                <a:gd name="connsiteX2" fmla="*/ 249252 w 249252"/>
                <a:gd name="connsiteY2" fmla="*/ 321634 h 359265"/>
                <a:gd name="connsiteX3" fmla="*/ 4763 w 249252"/>
                <a:gd name="connsiteY3" fmla="*/ 359265 h 359265"/>
                <a:gd name="connsiteX4" fmla="*/ 0 w 249252"/>
                <a:gd name="connsiteY4" fmla="*/ 92565 h 359265"/>
                <a:gd name="connsiteX0" fmla="*/ 0 w 243346"/>
                <a:gd name="connsiteY0" fmla="*/ 92565 h 359265"/>
                <a:gd name="connsiteX1" fmla="*/ 240065 w 243346"/>
                <a:gd name="connsiteY1" fmla="*/ 0 h 359265"/>
                <a:gd name="connsiteX2" fmla="*/ 243346 w 243346"/>
                <a:gd name="connsiteY2" fmla="*/ 319666 h 359265"/>
                <a:gd name="connsiteX3" fmla="*/ 4763 w 243346"/>
                <a:gd name="connsiteY3" fmla="*/ 359265 h 359265"/>
                <a:gd name="connsiteX4" fmla="*/ 0 w 243346"/>
                <a:gd name="connsiteY4" fmla="*/ 92565 h 359265"/>
                <a:gd name="connsiteX0" fmla="*/ 0 w 243346"/>
                <a:gd name="connsiteY0" fmla="*/ 92565 h 365171"/>
                <a:gd name="connsiteX1" fmla="*/ 240065 w 243346"/>
                <a:gd name="connsiteY1" fmla="*/ 0 h 365171"/>
                <a:gd name="connsiteX2" fmla="*/ 243346 w 243346"/>
                <a:gd name="connsiteY2" fmla="*/ 319666 h 365171"/>
                <a:gd name="connsiteX3" fmla="*/ 4763 w 243346"/>
                <a:gd name="connsiteY3" fmla="*/ 365171 h 365171"/>
                <a:gd name="connsiteX4" fmla="*/ 0 w 243346"/>
                <a:gd name="connsiteY4" fmla="*/ 92565 h 365171"/>
                <a:gd name="connsiteX0" fmla="*/ 0 w 243346"/>
                <a:gd name="connsiteY0" fmla="*/ 92565 h 369108"/>
                <a:gd name="connsiteX1" fmla="*/ 240065 w 243346"/>
                <a:gd name="connsiteY1" fmla="*/ 0 h 369108"/>
                <a:gd name="connsiteX2" fmla="*/ 243346 w 243346"/>
                <a:gd name="connsiteY2" fmla="*/ 319666 h 369108"/>
                <a:gd name="connsiteX3" fmla="*/ 826 w 243346"/>
                <a:gd name="connsiteY3" fmla="*/ 369108 h 369108"/>
                <a:gd name="connsiteX4" fmla="*/ 0 w 243346"/>
                <a:gd name="connsiteY4" fmla="*/ 92565 h 369108"/>
                <a:gd name="connsiteX0" fmla="*/ 0 w 243346"/>
                <a:gd name="connsiteY0" fmla="*/ 98471 h 369108"/>
                <a:gd name="connsiteX1" fmla="*/ 240065 w 243346"/>
                <a:gd name="connsiteY1" fmla="*/ 0 h 369108"/>
                <a:gd name="connsiteX2" fmla="*/ 243346 w 243346"/>
                <a:gd name="connsiteY2" fmla="*/ 319666 h 369108"/>
                <a:gd name="connsiteX3" fmla="*/ 826 w 243346"/>
                <a:gd name="connsiteY3" fmla="*/ 369108 h 369108"/>
                <a:gd name="connsiteX4" fmla="*/ 0 w 243346"/>
                <a:gd name="connsiteY4" fmla="*/ 98471 h 369108"/>
                <a:gd name="connsiteX0" fmla="*/ 0 w 247283"/>
                <a:gd name="connsiteY0" fmla="*/ 98471 h 369108"/>
                <a:gd name="connsiteX1" fmla="*/ 244002 w 247283"/>
                <a:gd name="connsiteY1" fmla="*/ 0 h 369108"/>
                <a:gd name="connsiteX2" fmla="*/ 247283 w 247283"/>
                <a:gd name="connsiteY2" fmla="*/ 319666 h 369108"/>
                <a:gd name="connsiteX3" fmla="*/ 4763 w 247283"/>
                <a:gd name="connsiteY3" fmla="*/ 369108 h 369108"/>
                <a:gd name="connsiteX4" fmla="*/ 0 w 247283"/>
                <a:gd name="connsiteY4" fmla="*/ 98471 h 369108"/>
                <a:gd name="connsiteX0" fmla="*/ 0 w 245314"/>
                <a:gd name="connsiteY0" fmla="*/ 98471 h 369108"/>
                <a:gd name="connsiteX1" fmla="*/ 242033 w 245314"/>
                <a:gd name="connsiteY1" fmla="*/ 0 h 369108"/>
                <a:gd name="connsiteX2" fmla="*/ 245314 w 245314"/>
                <a:gd name="connsiteY2" fmla="*/ 319666 h 369108"/>
                <a:gd name="connsiteX3" fmla="*/ 2794 w 245314"/>
                <a:gd name="connsiteY3" fmla="*/ 369108 h 369108"/>
                <a:gd name="connsiteX4" fmla="*/ 0 w 245314"/>
                <a:gd name="connsiteY4" fmla="*/ 98471 h 369108"/>
                <a:gd name="connsiteX0" fmla="*/ 0 w 245314"/>
                <a:gd name="connsiteY0" fmla="*/ 126031 h 396668"/>
                <a:gd name="connsiteX1" fmla="*/ 243579 w 245314"/>
                <a:gd name="connsiteY1" fmla="*/ 0 h 396668"/>
                <a:gd name="connsiteX2" fmla="*/ 245314 w 245314"/>
                <a:gd name="connsiteY2" fmla="*/ 347226 h 396668"/>
                <a:gd name="connsiteX3" fmla="*/ 2794 w 245314"/>
                <a:gd name="connsiteY3" fmla="*/ 396668 h 396668"/>
                <a:gd name="connsiteX4" fmla="*/ 0 w 245314"/>
                <a:gd name="connsiteY4" fmla="*/ 126031 h 396668"/>
                <a:gd name="connsiteX0" fmla="*/ 0 w 243918"/>
                <a:gd name="connsiteY0" fmla="*/ 126031 h 396668"/>
                <a:gd name="connsiteX1" fmla="*/ 243579 w 243918"/>
                <a:gd name="connsiteY1" fmla="*/ 0 h 396668"/>
                <a:gd name="connsiteX2" fmla="*/ 243769 w 243918"/>
                <a:gd name="connsiteY2" fmla="*/ 335415 h 396668"/>
                <a:gd name="connsiteX3" fmla="*/ 2794 w 243918"/>
                <a:gd name="connsiteY3" fmla="*/ 396668 h 396668"/>
                <a:gd name="connsiteX4" fmla="*/ 0 w 243918"/>
                <a:gd name="connsiteY4" fmla="*/ 126031 h 396668"/>
                <a:gd name="connsiteX0" fmla="*/ 0 w 243918"/>
                <a:gd name="connsiteY0" fmla="*/ 126031 h 587617"/>
                <a:gd name="connsiteX1" fmla="*/ 243579 w 243918"/>
                <a:gd name="connsiteY1" fmla="*/ 0 h 587617"/>
                <a:gd name="connsiteX2" fmla="*/ 243769 w 243918"/>
                <a:gd name="connsiteY2" fmla="*/ 335415 h 587617"/>
                <a:gd name="connsiteX3" fmla="*/ 5885 w 243918"/>
                <a:gd name="connsiteY3" fmla="*/ 587617 h 587617"/>
                <a:gd name="connsiteX4" fmla="*/ 0 w 243918"/>
                <a:gd name="connsiteY4" fmla="*/ 126031 h 587617"/>
                <a:gd name="connsiteX0" fmla="*/ 0 w 243918"/>
                <a:gd name="connsiteY0" fmla="*/ 126031 h 587617"/>
                <a:gd name="connsiteX1" fmla="*/ 243579 w 243918"/>
                <a:gd name="connsiteY1" fmla="*/ 0 h 587617"/>
                <a:gd name="connsiteX2" fmla="*/ 243769 w 243918"/>
                <a:gd name="connsiteY2" fmla="*/ 530301 h 587617"/>
                <a:gd name="connsiteX3" fmla="*/ 5885 w 243918"/>
                <a:gd name="connsiteY3" fmla="*/ 587617 h 587617"/>
                <a:gd name="connsiteX4" fmla="*/ 0 w 243918"/>
                <a:gd name="connsiteY4" fmla="*/ 126031 h 587617"/>
                <a:gd name="connsiteX0" fmla="*/ 0 w 243918"/>
                <a:gd name="connsiteY0" fmla="*/ 126031 h 587617"/>
                <a:gd name="connsiteX1" fmla="*/ 243579 w 243918"/>
                <a:gd name="connsiteY1" fmla="*/ 0 h 587617"/>
                <a:gd name="connsiteX2" fmla="*/ 243769 w 243918"/>
                <a:gd name="connsiteY2" fmla="*/ 526364 h 587617"/>
                <a:gd name="connsiteX3" fmla="*/ 5885 w 243918"/>
                <a:gd name="connsiteY3" fmla="*/ 587617 h 587617"/>
                <a:gd name="connsiteX4" fmla="*/ 0 w 243918"/>
                <a:gd name="connsiteY4" fmla="*/ 126031 h 587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18" h="587617">
                  <a:moveTo>
                    <a:pt x="0" y="126031"/>
                  </a:moveTo>
                  <a:lnTo>
                    <a:pt x="243579" y="0"/>
                  </a:lnTo>
                  <a:cubicBezTo>
                    <a:pt x="244673" y="106555"/>
                    <a:pt x="242675" y="419809"/>
                    <a:pt x="243769" y="526364"/>
                  </a:cubicBezTo>
                  <a:lnTo>
                    <a:pt x="5885" y="587617"/>
                  </a:lnTo>
                  <a:cubicBezTo>
                    <a:pt x="4297" y="498717"/>
                    <a:pt x="1588" y="214931"/>
                    <a:pt x="0" y="126031"/>
                  </a:cubicBezTo>
                  <a:close/>
                </a:path>
              </a:pathLst>
            </a:custGeom>
            <a:noFill/>
            <a:ln w="6350" cap="rnd" cmpd="sng" algn="ctr">
              <a:solidFill>
                <a:srgbClr val="60B5CC">
                  <a:shade val="95000"/>
                  <a:satMod val="105000"/>
                </a:srgbClr>
              </a:solidFill>
              <a:prstDash val="sysDash"/>
            </a:ln>
            <a:effectLst/>
          </p:spPr>
          <p:txBody>
            <a:bodyPr rtlCol="0" anchor="ctr"/>
            <a:lstStyle/>
            <a:p>
              <a:pPr algn="ctr" defTabSz="685800" fontAlgn="auto">
                <a:spcBef>
                  <a:spcPts val="0"/>
                </a:spcBef>
                <a:spcAft>
                  <a:spcPts val="0"/>
                </a:spcAft>
                <a:defRPr/>
              </a:pPr>
              <a:endParaRPr lang="en-US" sz="1350" kern="0" dirty="0">
                <a:solidFill>
                  <a:prstClr val="white"/>
                </a:solidFill>
                <a:latin typeface="Corbel"/>
                <a:ea typeface="+mn-ea"/>
              </a:endParaRPr>
            </a:p>
          </p:txBody>
        </p:sp>
        <p:sp>
          <p:nvSpPr>
            <p:cNvPr id="83" name="Freeform 82"/>
            <p:cNvSpPr/>
            <p:nvPr/>
          </p:nvSpPr>
          <p:spPr>
            <a:xfrm>
              <a:off x="6586010" y="1818256"/>
              <a:ext cx="304303" cy="635323"/>
            </a:xfrm>
            <a:custGeom>
              <a:avLst/>
              <a:gdLst>
                <a:gd name="connsiteX0" fmla="*/ 0 w 1040607"/>
                <a:gd name="connsiteY0" fmla="*/ 416719 h 683419"/>
                <a:gd name="connsiteX1" fmla="*/ 1040607 w 1040607"/>
                <a:gd name="connsiteY1" fmla="*/ 0 h 683419"/>
                <a:gd name="connsiteX2" fmla="*/ 1040607 w 1040607"/>
                <a:gd name="connsiteY2" fmla="*/ 473869 h 683419"/>
                <a:gd name="connsiteX3" fmla="*/ 4763 w 1040607"/>
                <a:gd name="connsiteY3" fmla="*/ 683419 h 683419"/>
                <a:gd name="connsiteX4" fmla="*/ 0 w 1040607"/>
                <a:gd name="connsiteY4" fmla="*/ 416719 h 683419"/>
                <a:gd name="connsiteX0" fmla="*/ 0 w 2484207"/>
                <a:gd name="connsiteY0" fmla="*/ 1009907 h 1276607"/>
                <a:gd name="connsiteX1" fmla="*/ 2484207 w 2484207"/>
                <a:gd name="connsiteY1" fmla="*/ 0 h 1276607"/>
                <a:gd name="connsiteX2" fmla="*/ 1040607 w 2484207"/>
                <a:gd name="connsiteY2" fmla="*/ 1067057 h 1276607"/>
                <a:gd name="connsiteX3" fmla="*/ 4763 w 2484207"/>
                <a:gd name="connsiteY3" fmla="*/ 1276607 h 1276607"/>
                <a:gd name="connsiteX4" fmla="*/ 0 w 2484207"/>
                <a:gd name="connsiteY4" fmla="*/ 1009907 h 1276607"/>
                <a:gd name="connsiteX0" fmla="*/ 0 w 2484207"/>
                <a:gd name="connsiteY0" fmla="*/ 1009907 h 1276607"/>
                <a:gd name="connsiteX1" fmla="*/ 2484207 w 2484207"/>
                <a:gd name="connsiteY1" fmla="*/ 0 h 1276607"/>
                <a:gd name="connsiteX2" fmla="*/ 2473708 w 2484207"/>
                <a:gd name="connsiteY2" fmla="*/ 794085 h 1276607"/>
                <a:gd name="connsiteX3" fmla="*/ 4763 w 2484207"/>
                <a:gd name="connsiteY3" fmla="*/ 1276607 h 1276607"/>
                <a:gd name="connsiteX4" fmla="*/ 0 w 2484207"/>
                <a:gd name="connsiteY4" fmla="*/ 1009907 h 1276607"/>
                <a:gd name="connsiteX0" fmla="*/ 0 w 2473708"/>
                <a:gd name="connsiteY0" fmla="*/ 215822 h 482522"/>
                <a:gd name="connsiteX1" fmla="*/ 240065 w 2473708"/>
                <a:gd name="connsiteY1" fmla="*/ 123257 h 482522"/>
                <a:gd name="connsiteX2" fmla="*/ 2473708 w 2473708"/>
                <a:gd name="connsiteY2" fmla="*/ 0 h 482522"/>
                <a:gd name="connsiteX3" fmla="*/ 4763 w 2473708"/>
                <a:gd name="connsiteY3" fmla="*/ 482522 h 482522"/>
                <a:gd name="connsiteX4" fmla="*/ 0 w 2473708"/>
                <a:gd name="connsiteY4" fmla="*/ 215822 h 482522"/>
                <a:gd name="connsiteX0" fmla="*/ 0 w 253189"/>
                <a:gd name="connsiteY0" fmla="*/ 92565 h 359265"/>
                <a:gd name="connsiteX1" fmla="*/ 240065 w 253189"/>
                <a:gd name="connsiteY1" fmla="*/ 0 h 359265"/>
                <a:gd name="connsiteX2" fmla="*/ 253189 w 253189"/>
                <a:gd name="connsiteY2" fmla="*/ 337383 h 359265"/>
                <a:gd name="connsiteX3" fmla="*/ 4763 w 253189"/>
                <a:gd name="connsiteY3" fmla="*/ 359265 h 359265"/>
                <a:gd name="connsiteX4" fmla="*/ 0 w 253189"/>
                <a:gd name="connsiteY4" fmla="*/ 92565 h 359265"/>
                <a:gd name="connsiteX0" fmla="*/ 0 w 249252"/>
                <a:gd name="connsiteY0" fmla="*/ 92565 h 359265"/>
                <a:gd name="connsiteX1" fmla="*/ 240065 w 249252"/>
                <a:gd name="connsiteY1" fmla="*/ 0 h 359265"/>
                <a:gd name="connsiteX2" fmla="*/ 249252 w 249252"/>
                <a:gd name="connsiteY2" fmla="*/ 321634 h 359265"/>
                <a:gd name="connsiteX3" fmla="*/ 4763 w 249252"/>
                <a:gd name="connsiteY3" fmla="*/ 359265 h 359265"/>
                <a:gd name="connsiteX4" fmla="*/ 0 w 249252"/>
                <a:gd name="connsiteY4" fmla="*/ 92565 h 359265"/>
                <a:gd name="connsiteX0" fmla="*/ 0 w 243346"/>
                <a:gd name="connsiteY0" fmla="*/ 92565 h 359265"/>
                <a:gd name="connsiteX1" fmla="*/ 240065 w 243346"/>
                <a:gd name="connsiteY1" fmla="*/ 0 h 359265"/>
                <a:gd name="connsiteX2" fmla="*/ 243346 w 243346"/>
                <a:gd name="connsiteY2" fmla="*/ 319666 h 359265"/>
                <a:gd name="connsiteX3" fmla="*/ 4763 w 243346"/>
                <a:gd name="connsiteY3" fmla="*/ 359265 h 359265"/>
                <a:gd name="connsiteX4" fmla="*/ 0 w 243346"/>
                <a:gd name="connsiteY4" fmla="*/ 92565 h 359265"/>
                <a:gd name="connsiteX0" fmla="*/ 0 w 243346"/>
                <a:gd name="connsiteY0" fmla="*/ 92565 h 365171"/>
                <a:gd name="connsiteX1" fmla="*/ 240065 w 243346"/>
                <a:gd name="connsiteY1" fmla="*/ 0 h 365171"/>
                <a:gd name="connsiteX2" fmla="*/ 243346 w 243346"/>
                <a:gd name="connsiteY2" fmla="*/ 319666 h 365171"/>
                <a:gd name="connsiteX3" fmla="*/ 4763 w 243346"/>
                <a:gd name="connsiteY3" fmla="*/ 365171 h 365171"/>
                <a:gd name="connsiteX4" fmla="*/ 0 w 243346"/>
                <a:gd name="connsiteY4" fmla="*/ 92565 h 365171"/>
                <a:gd name="connsiteX0" fmla="*/ 0 w 243346"/>
                <a:gd name="connsiteY0" fmla="*/ 92565 h 369108"/>
                <a:gd name="connsiteX1" fmla="*/ 240065 w 243346"/>
                <a:gd name="connsiteY1" fmla="*/ 0 h 369108"/>
                <a:gd name="connsiteX2" fmla="*/ 243346 w 243346"/>
                <a:gd name="connsiteY2" fmla="*/ 319666 h 369108"/>
                <a:gd name="connsiteX3" fmla="*/ 826 w 243346"/>
                <a:gd name="connsiteY3" fmla="*/ 369108 h 369108"/>
                <a:gd name="connsiteX4" fmla="*/ 0 w 243346"/>
                <a:gd name="connsiteY4" fmla="*/ 92565 h 369108"/>
                <a:gd name="connsiteX0" fmla="*/ 0 w 243346"/>
                <a:gd name="connsiteY0" fmla="*/ 98471 h 369108"/>
                <a:gd name="connsiteX1" fmla="*/ 240065 w 243346"/>
                <a:gd name="connsiteY1" fmla="*/ 0 h 369108"/>
                <a:gd name="connsiteX2" fmla="*/ 243346 w 243346"/>
                <a:gd name="connsiteY2" fmla="*/ 319666 h 369108"/>
                <a:gd name="connsiteX3" fmla="*/ 826 w 243346"/>
                <a:gd name="connsiteY3" fmla="*/ 369108 h 369108"/>
                <a:gd name="connsiteX4" fmla="*/ 0 w 243346"/>
                <a:gd name="connsiteY4" fmla="*/ 98471 h 369108"/>
                <a:gd name="connsiteX0" fmla="*/ 0 w 247283"/>
                <a:gd name="connsiteY0" fmla="*/ 98471 h 369108"/>
                <a:gd name="connsiteX1" fmla="*/ 244002 w 247283"/>
                <a:gd name="connsiteY1" fmla="*/ 0 h 369108"/>
                <a:gd name="connsiteX2" fmla="*/ 247283 w 247283"/>
                <a:gd name="connsiteY2" fmla="*/ 319666 h 369108"/>
                <a:gd name="connsiteX3" fmla="*/ 4763 w 247283"/>
                <a:gd name="connsiteY3" fmla="*/ 369108 h 369108"/>
                <a:gd name="connsiteX4" fmla="*/ 0 w 247283"/>
                <a:gd name="connsiteY4" fmla="*/ 98471 h 369108"/>
                <a:gd name="connsiteX0" fmla="*/ 0 w 245314"/>
                <a:gd name="connsiteY0" fmla="*/ 98471 h 369108"/>
                <a:gd name="connsiteX1" fmla="*/ 242033 w 245314"/>
                <a:gd name="connsiteY1" fmla="*/ 0 h 369108"/>
                <a:gd name="connsiteX2" fmla="*/ 245314 w 245314"/>
                <a:gd name="connsiteY2" fmla="*/ 319666 h 369108"/>
                <a:gd name="connsiteX3" fmla="*/ 2794 w 245314"/>
                <a:gd name="connsiteY3" fmla="*/ 369108 h 369108"/>
                <a:gd name="connsiteX4" fmla="*/ 0 w 245314"/>
                <a:gd name="connsiteY4" fmla="*/ 98471 h 369108"/>
                <a:gd name="connsiteX0" fmla="*/ 0 w 245314"/>
                <a:gd name="connsiteY0" fmla="*/ 126031 h 396668"/>
                <a:gd name="connsiteX1" fmla="*/ 243579 w 245314"/>
                <a:gd name="connsiteY1" fmla="*/ 0 h 396668"/>
                <a:gd name="connsiteX2" fmla="*/ 245314 w 245314"/>
                <a:gd name="connsiteY2" fmla="*/ 347226 h 396668"/>
                <a:gd name="connsiteX3" fmla="*/ 2794 w 245314"/>
                <a:gd name="connsiteY3" fmla="*/ 396668 h 396668"/>
                <a:gd name="connsiteX4" fmla="*/ 0 w 245314"/>
                <a:gd name="connsiteY4" fmla="*/ 126031 h 396668"/>
                <a:gd name="connsiteX0" fmla="*/ 0 w 243918"/>
                <a:gd name="connsiteY0" fmla="*/ 126031 h 396668"/>
                <a:gd name="connsiteX1" fmla="*/ 243579 w 243918"/>
                <a:gd name="connsiteY1" fmla="*/ 0 h 396668"/>
                <a:gd name="connsiteX2" fmla="*/ 243769 w 243918"/>
                <a:gd name="connsiteY2" fmla="*/ 335415 h 396668"/>
                <a:gd name="connsiteX3" fmla="*/ 2794 w 243918"/>
                <a:gd name="connsiteY3" fmla="*/ 396668 h 396668"/>
                <a:gd name="connsiteX4" fmla="*/ 0 w 243918"/>
                <a:gd name="connsiteY4" fmla="*/ 126031 h 396668"/>
                <a:gd name="connsiteX0" fmla="*/ 0 w 243918"/>
                <a:gd name="connsiteY0" fmla="*/ 126031 h 656516"/>
                <a:gd name="connsiteX1" fmla="*/ 243579 w 243918"/>
                <a:gd name="connsiteY1" fmla="*/ 0 h 656516"/>
                <a:gd name="connsiteX2" fmla="*/ 243769 w 243918"/>
                <a:gd name="connsiteY2" fmla="*/ 335415 h 656516"/>
                <a:gd name="connsiteX3" fmla="*/ 2794 w 243918"/>
                <a:gd name="connsiteY3" fmla="*/ 656516 h 656516"/>
                <a:gd name="connsiteX4" fmla="*/ 0 w 243918"/>
                <a:gd name="connsiteY4" fmla="*/ 126031 h 656516"/>
                <a:gd name="connsiteX0" fmla="*/ 0 w 254586"/>
                <a:gd name="connsiteY0" fmla="*/ 126031 h 656516"/>
                <a:gd name="connsiteX1" fmla="*/ 243579 w 254586"/>
                <a:gd name="connsiteY1" fmla="*/ 0 h 656516"/>
                <a:gd name="connsiteX2" fmla="*/ 254586 w 254586"/>
                <a:gd name="connsiteY2" fmla="*/ 589357 h 656516"/>
                <a:gd name="connsiteX3" fmla="*/ 2794 w 254586"/>
                <a:gd name="connsiteY3" fmla="*/ 656516 h 656516"/>
                <a:gd name="connsiteX4" fmla="*/ 0 w 254586"/>
                <a:gd name="connsiteY4" fmla="*/ 126031 h 656516"/>
                <a:gd name="connsiteX0" fmla="*/ 0 w 248404"/>
                <a:gd name="connsiteY0" fmla="*/ 126031 h 656516"/>
                <a:gd name="connsiteX1" fmla="*/ 243579 w 248404"/>
                <a:gd name="connsiteY1" fmla="*/ 0 h 656516"/>
                <a:gd name="connsiteX2" fmla="*/ 248404 w 248404"/>
                <a:gd name="connsiteY2" fmla="*/ 589357 h 656516"/>
                <a:gd name="connsiteX3" fmla="*/ 2794 w 248404"/>
                <a:gd name="connsiteY3" fmla="*/ 656516 h 656516"/>
                <a:gd name="connsiteX4" fmla="*/ 0 w 248404"/>
                <a:gd name="connsiteY4" fmla="*/ 126031 h 656516"/>
                <a:gd name="connsiteX0" fmla="*/ 0 w 246859"/>
                <a:gd name="connsiteY0" fmla="*/ 126031 h 656516"/>
                <a:gd name="connsiteX1" fmla="*/ 243579 w 246859"/>
                <a:gd name="connsiteY1" fmla="*/ 0 h 656516"/>
                <a:gd name="connsiteX2" fmla="*/ 246859 w 246859"/>
                <a:gd name="connsiteY2" fmla="*/ 589357 h 656516"/>
                <a:gd name="connsiteX3" fmla="*/ 2794 w 246859"/>
                <a:gd name="connsiteY3" fmla="*/ 656516 h 656516"/>
                <a:gd name="connsiteX4" fmla="*/ 0 w 246859"/>
                <a:gd name="connsiteY4" fmla="*/ 126031 h 656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859" h="656516">
                  <a:moveTo>
                    <a:pt x="0" y="126031"/>
                  </a:moveTo>
                  <a:lnTo>
                    <a:pt x="243579" y="0"/>
                  </a:lnTo>
                  <a:cubicBezTo>
                    <a:pt x="244673" y="106555"/>
                    <a:pt x="245765" y="482802"/>
                    <a:pt x="246859" y="589357"/>
                  </a:cubicBezTo>
                  <a:lnTo>
                    <a:pt x="2794" y="656516"/>
                  </a:lnTo>
                  <a:cubicBezTo>
                    <a:pt x="1206" y="567616"/>
                    <a:pt x="1588" y="214931"/>
                    <a:pt x="0" y="126031"/>
                  </a:cubicBezTo>
                  <a:close/>
                </a:path>
              </a:pathLst>
            </a:custGeom>
            <a:noFill/>
            <a:ln w="6350" cap="rnd" cmpd="sng" algn="ctr">
              <a:solidFill>
                <a:srgbClr val="60B5CC">
                  <a:shade val="95000"/>
                  <a:satMod val="105000"/>
                </a:srgbClr>
              </a:solidFill>
              <a:prstDash val="sysDash"/>
            </a:ln>
            <a:effectLst/>
          </p:spPr>
          <p:txBody>
            <a:bodyPr rtlCol="0" anchor="ctr"/>
            <a:lstStyle/>
            <a:p>
              <a:pPr algn="ctr" defTabSz="685800" fontAlgn="auto">
                <a:spcBef>
                  <a:spcPts val="0"/>
                </a:spcBef>
                <a:spcAft>
                  <a:spcPts val="0"/>
                </a:spcAft>
                <a:defRPr/>
              </a:pPr>
              <a:endParaRPr lang="en-US" sz="1350" kern="0" dirty="0">
                <a:solidFill>
                  <a:prstClr val="white"/>
                </a:solidFill>
                <a:latin typeface="Corbel"/>
                <a:ea typeface="+mn-ea"/>
              </a:endParaRPr>
            </a:p>
          </p:txBody>
        </p:sp>
        <p:sp>
          <p:nvSpPr>
            <p:cNvPr id="84" name="Freeform 83"/>
            <p:cNvSpPr/>
            <p:nvPr/>
          </p:nvSpPr>
          <p:spPr>
            <a:xfrm>
              <a:off x="6886690" y="1695179"/>
              <a:ext cx="308115" cy="690568"/>
            </a:xfrm>
            <a:custGeom>
              <a:avLst/>
              <a:gdLst>
                <a:gd name="connsiteX0" fmla="*/ 0 w 1040607"/>
                <a:gd name="connsiteY0" fmla="*/ 416719 h 683419"/>
                <a:gd name="connsiteX1" fmla="*/ 1040607 w 1040607"/>
                <a:gd name="connsiteY1" fmla="*/ 0 h 683419"/>
                <a:gd name="connsiteX2" fmla="*/ 1040607 w 1040607"/>
                <a:gd name="connsiteY2" fmla="*/ 473869 h 683419"/>
                <a:gd name="connsiteX3" fmla="*/ 4763 w 1040607"/>
                <a:gd name="connsiteY3" fmla="*/ 683419 h 683419"/>
                <a:gd name="connsiteX4" fmla="*/ 0 w 1040607"/>
                <a:gd name="connsiteY4" fmla="*/ 416719 h 683419"/>
                <a:gd name="connsiteX0" fmla="*/ 0 w 2484207"/>
                <a:gd name="connsiteY0" fmla="*/ 1009907 h 1276607"/>
                <a:gd name="connsiteX1" fmla="*/ 2484207 w 2484207"/>
                <a:gd name="connsiteY1" fmla="*/ 0 h 1276607"/>
                <a:gd name="connsiteX2" fmla="*/ 1040607 w 2484207"/>
                <a:gd name="connsiteY2" fmla="*/ 1067057 h 1276607"/>
                <a:gd name="connsiteX3" fmla="*/ 4763 w 2484207"/>
                <a:gd name="connsiteY3" fmla="*/ 1276607 h 1276607"/>
                <a:gd name="connsiteX4" fmla="*/ 0 w 2484207"/>
                <a:gd name="connsiteY4" fmla="*/ 1009907 h 1276607"/>
                <a:gd name="connsiteX0" fmla="*/ 0 w 2484207"/>
                <a:gd name="connsiteY0" fmla="*/ 1009907 h 1276607"/>
                <a:gd name="connsiteX1" fmla="*/ 2484207 w 2484207"/>
                <a:gd name="connsiteY1" fmla="*/ 0 h 1276607"/>
                <a:gd name="connsiteX2" fmla="*/ 2473708 w 2484207"/>
                <a:gd name="connsiteY2" fmla="*/ 794085 h 1276607"/>
                <a:gd name="connsiteX3" fmla="*/ 4763 w 2484207"/>
                <a:gd name="connsiteY3" fmla="*/ 1276607 h 1276607"/>
                <a:gd name="connsiteX4" fmla="*/ 0 w 2484207"/>
                <a:gd name="connsiteY4" fmla="*/ 1009907 h 1276607"/>
                <a:gd name="connsiteX0" fmla="*/ 0 w 2473708"/>
                <a:gd name="connsiteY0" fmla="*/ 215822 h 482522"/>
                <a:gd name="connsiteX1" fmla="*/ 240065 w 2473708"/>
                <a:gd name="connsiteY1" fmla="*/ 123257 h 482522"/>
                <a:gd name="connsiteX2" fmla="*/ 2473708 w 2473708"/>
                <a:gd name="connsiteY2" fmla="*/ 0 h 482522"/>
                <a:gd name="connsiteX3" fmla="*/ 4763 w 2473708"/>
                <a:gd name="connsiteY3" fmla="*/ 482522 h 482522"/>
                <a:gd name="connsiteX4" fmla="*/ 0 w 2473708"/>
                <a:gd name="connsiteY4" fmla="*/ 215822 h 482522"/>
                <a:gd name="connsiteX0" fmla="*/ 0 w 253189"/>
                <a:gd name="connsiteY0" fmla="*/ 92565 h 359265"/>
                <a:gd name="connsiteX1" fmla="*/ 240065 w 253189"/>
                <a:gd name="connsiteY1" fmla="*/ 0 h 359265"/>
                <a:gd name="connsiteX2" fmla="*/ 253189 w 253189"/>
                <a:gd name="connsiteY2" fmla="*/ 337383 h 359265"/>
                <a:gd name="connsiteX3" fmla="*/ 4763 w 253189"/>
                <a:gd name="connsiteY3" fmla="*/ 359265 h 359265"/>
                <a:gd name="connsiteX4" fmla="*/ 0 w 253189"/>
                <a:gd name="connsiteY4" fmla="*/ 92565 h 359265"/>
                <a:gd name="connsiteX0" fmla="*/ 0 w 249252"/>
                <a:gd name="connsiteY0" fmla="*/ 92565 h 359265"/>
                <a:gd name="connsiteX1" fmla="*/ 240065 w 249252"/>
                <a:gd name="connsiteY1" fmla="*/ 0 h 359265"/>
                <a:gd name="connsiteX2" fmla="*/ 249252 w 249252"/>
                <a:gd name="connsiteY2" fmla="*/ 321634 h 359265"/>
                <a:gd name="connsiteX3" fmla="*/ 4763 w 249252"/>
                <a:gd name="connsiteY3" fmla="*/ 359265 h 359265"/>
                <a:gd name="connsiteX4" fmla="*/ 0 w 249252"/>
                <a:gd name="connsiteY4" fmla="*/ 92565 h 359265"/>
                <a:gd name="connsiteX0" fmla="*/ 0 w 243346"/>
                <a:gd name="connsiteY0" fmla="*/ 92565 h 359265"/>
                <a:gd name="connsiteX1" fmla="*/ 240065 w 243346"/>
                <a:gd name="connsiteY1" fmla="*/ 0 h 359265"/>
                <a:gd name="connsiteX2" fmla="*/ 243346 w 243346"/>
                <a:gd name="connsiteY2" fmla="*/ 319666 h 359265"/>
                <a:gd name="connsiteX3" fmla="*/ 4763 w 243346"/>
                <a:gd name="connsiteY3" fmla="*/ 359265 h 359265"/>
                <a:gd name="connsiteX4" fmla="*/ 0 w 243346"/>
                <a:gd name="connsiteY4" fmla="*/ 92565 h 359265"/>
                <a:gd name="connsiteX0" fmla="*/ 0 w 243346"/>
                <a:gd name="connsiteY0" fmla="*/ 92565 h 365171"/>
                <a:gd name="connsiteX1" fmla="*/ 240065 w 243346"/>
                <a:gd name="connsiteY1" fmla="*/ 0 h 365171"/>
                <a:gd name="connsiteX2" fmla="*/ 243346 w 243346"/>
                <a:gd name="connsiteY2" fmla="*/ 319666 h 365171"/>
                <a:gd name="connsiteX3" fmla="*/ 4763 w 243346"/>
                <a:gd name="connsiteY3" fmla="*/ 365171 h 365171"/>
                <a:gd name="connsiteX4" fmla="*/ 0 w 243346"/>
                <a:gd name="connsiteY4" fmla="*/ 92565 h 365171"/>
                <a:gd name="connsiteX0" fmla="*/ 0 w 243346"/>
                <a:gd name="connsiteY0" fmla="*/ 92565 h 369108"/>
                <a:gd name="connsiteX1" fmla="*/ 240065 w 243346"/>
                <a:gd name="connsiteY1" fmla="*/ 0 h 369108"/>
                <a:gd name="connsiteX2" fmla="*/ 243346 w 243346"/>
                <a:gd name="connsiteY2" fmla="*/ 319666 h 369108"/>
                <a:gd name="connsiteX3" fmla="*/ 826 w 243346"/>
                <a:gd name="connsiteY3" fmla="*/ 369108 h 369108"/>
                <a:gd name="connsiteX4" fmla="*/ 0 w 243346"/>
                <a:gd name="connsiteY4" fmla="*/ 92565 h 369108"/>
                <a:gd name="connsiteX0" fmla="*/ 0 w 243346"/>
                <a:gd name="connsiteY0" fmla="*/ 98471 h 369108"/>
                <a:gd name="connsiteX1" fmla="*/ 240065 w 243346"/>
                <a:gd name="connsiteY1" fmla="*/ 0 h 369108"/>
                <a:gd name="connsiteX2" fmla="*/ 243346 w 243346"/>
                <a:gd name="connsiteY2" fmla="*/ 319666 h 369108"/>
                <a:gd name="connsiteX3" fmla="*/ 826 w 243346"/>
                <a:gd name="connsiteY3" fmla="*/ 369108 h 369108"/>
                <a:gd name="connsiteX4" fmla="*/ 0 w 243346"/>
                <a:gd name="connsiteY4" fmla="*/ 98471 h 369108"/>
                <a:gd name="connsiteX0" fmla="*/ 0 w 247283"/>
                <a:gd name="connsiteY0" fmla="*/ 98471 h 369108"/>
                <a:gd name="connsiteX1" fmla="*/ 244002 w 247283"/>
                <a:gd name="connsiteY1" fmla="*/ 0 h 369108"/>
                <a:gd name="connsiteX2" fmla="*/ 247283 w 247283"/>
                <a:gd name="connsiteY2" fmla="*/ 319666 h 369108"/>
                <a:gd name="connsiteX3" fmla="*/ 4763 w 247283"/>
                <a:gd name="connsiteY3" fmla="*/ 369108 h 369108"/>
                <a:gd name="connsiteX4" fmla="*/ 0 w 247283"/>
                <a:gd name="connsiteY4" fmla="*/ 98471 h 369108"/>
                <a:gd name="connsiteX0" fmla="*/ 0 w 245314"/>
                <a:gd name="connsiteY0" fmla="*/ 98471 h 369108"/>
                <a:gd name="connsiteX1" fmla="*/ 242033 w 245314"/>
                <a:gd name="connsiteY1" fmla="*/ 0 h 369108"/>
                <a:gd name="connsiteX2" fmla="*/ 245314 w 245314"/>
                <a:gd name="connsiteY2" fmla="*/ 319666 h 369108"/>
                <a:gd name="connsiteX3" fmla="*/ 2794 w 245314"/>
                <a:gd name="connsiteY3" fmla="*/ 369108 h 369108"/>
                <a:gd name="connsiteX4" fmla="*/ 0 w 245314"/>
                <a:gd name="connsiteY4" fmla="*/ 98471 h 369108"/>
                <a:gd name="connsiteX0" fmla="*/ 0 w 245314"/>
                <a:gd name="connsiteY0" fmla="*/ 126031 h 396668"/>
                <a:gd name="connsiteX1" fmla="*/ 243579 w 245314"/>
                <a:gd name="connsiteY1" fmla="*/ 0 h 396668"/>
                <a:gd name="connsiteX2" fmla="*/ 245314 w 245314"/>
                <a:gd name="connsiteY2" fmla="*/ 347226 h 396668"/>
                <a:gd name="connsiteX3" fmla="*/ 2794 w 245314"/>
                <a:gd name="connsiteY3" fmla="*/ 396668 h 396668"/>
                <a:gd name="connsiteX4" fmla="*/ 0 w 245314"/>
                <a:gd name="connsiteY4" fmla="*/ 126031 h 396668"/>
                <a:gd name="connsiteX0" fmla="*/ 0 w 243918"/>
                <a:gd name="connsiteY0" fmla="*/ 126031 h 396668"/>
                <a:gd name="connsiteX1" fmla="*/ 243579 w 243918"/>
                <a:gd name="connsiteY1" fmla="*/ 0 h 396668"/>
                <a:gd name="connsiteX2" fmla="*/ 243769 w 243918"/>
                <a:gd name="connsiteY2" fmla="*/ 335415 h 396668"/>
                <a:gd name="connsiteX3" fmla="*/ 2794 w 243918"/>
                <a:gd name="connsiteY3" fmla="*/ 396668 h 396668"/>
                <a:gd name="connsiteX4" fmla="*/ 0 w 243918"/>
                <a:gd name="connsiteY4" fmla="*/ 126031 h 396668"/>
                <a:gd name="connsiteX0" fmla="*/ 0 w 249950"/>
                <a:gd name="connsiteY0" fmla="*/ 126031 h 660225"/>
                <a:gd name="connsiteX1" fmla="*/ 243579 w 249950"/>
                <a:gd name="connsiteY1" fmla="*/ 0 h 660225"/>
                <a:gd name="connsiteX2" fmla="*/ 249950 w 249950"/>
                <a:gd name="connsiteY2" fmla="*/ 660225 h 660225"/>
                <a:gd name="connsiteX3" fmla="*/ 2794 w 249950"/>
                <a:gd name="connsiteY3" fmla="*/ 396668 h 660225"/>
                <a:gd name="connsiteX4" fmla="*/ 0 w 249950"/>
                <a:gd name="connsiteY4" fmla="*/ 126031 h 660225"/>
                <a:gd name="connsiteX0" fmla="*/ 0 w 249950"/>
                <a:gd name="connsiteY0" fmla="*/ 126031 h 713604"/>
                <a:gd name="connsiteX1" fmla="*/ 243579 w 249950"/>
                <a:gd name="connsiteY1" fmla="*/ 0 h 713604"/>
                <a:gd name="connsiteX2" fmla="*/ 249950 w 249950"/>
                <a:gd name="connsiteY2" fmla="*/ 660225 h 713604"/>
                <a:gd name="connsiteX3" fmla="*/ 5885 w 249950"/>
                <a:gd name="connsiteY3" fmla="*/ 713604 h 713604"/>
                <a:gd name="connsiteX4" fmla="*/ 0 w 249950"/>
                <a:gd name="connsiteY4" fmla="*/ 126031 h 713604"/>
                <a:gd name="connsiteX0" fmla="*/ 0 w 249950"/>
                <a:gd name="connsiteY0" fmla="*/ 126031 h 713604"/>
                <a:gd name="connsiteX1" fmla="*/ 243579 w 249950"/>
                <a:gd name="connsiteY1" fmla="*/ 0 h 713604"/>
                <a:gd name="connsiteX2" fmla="*/ 249950 w 249950"/>
                <a:gd name="connsiteY2" fmla="*/ 654319 h 713604"/>
                <a:gd name="connsiteX3" fmla="*/ 5885 w 249950"/>
                <a:gd name="connsiteY3" fmla="*/ 713604 h 713604"/>
                <a:gd name="connsiteX4" fmla="*/ 0 w 249950"/>
                <a:gd name="connsiteY4" fmla="*/ 126031 h 713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50" h="713604">
                  <a:moveTo>
                    <a:pt x="0" y="126031"/>
                  </a:moveTo>
                  <a:lnTo>
                    <a:pt x="243579" y="0"/>
                  </a:lnTo>
                  <a:cubicBezTo>
                    <a:pt x="244673" y="106555"/>
                    <a:pt x="248856" y="547764"/>
                    <a:pt x="249950" y="654319"/>
                  </a:cubicBezTo>
                  <a:lnTo>
                    <a:pt x="5885" y="713604"/>
                  </a:lnTo>
                  <a:cubicBezTo>
                    <a:pt x="4297" y="624704"/>
                    <a:pt x="1588" y="214931"/>
                    <a:pt x="0" y="126031"/>
                  </a:cubicBezTo>
                  <a:close/>
                </a:path>
              </a:pathLst>
            </a:custGeom>
            <a:noFill/>
            <a:ln w="6350" cap="rnd" cmpd="sng" algn="ctr">
              <a:solidFill>
                <a:srgbClr val="60B5CC">
                  <a:shade val="95000"/>
                  <a:satMod val="105000"/>
                </a:srgbClr>
              </a:solidFill>
              <a:prstDash val="sysDash"/>
            </a:ln>
            <a:effectLst/>
          </p:spPr>
          <p:txBody>
            <a:bodyPr rtlCol="0" anchor="ctr"/>
            <a:lstStyle/>
            <a:p>
              <a:pPr algn="ctr" defTabSz="685800" fontAlgn="auto">
                <a:spcBef>
                  <a:spcPts val="0"/>
                </a:spcBef>
                <a:spcAft>
                  <a:spcPts val="0"/>
                </a:spcAft>
                <a:defRPr/>
              </a:pPr>
              <a:endParaRPr lang="en-US" sz="1350" kern="0" dirty="0">
                <a:solidFill>
                  <a:prstClr val="white"/>
                </a:solidFill>
                <a:latin typeface="Corbel"/>
                <a:ea typeface="+mn-ea"/>
              </a:endParaRPr>
            </a:p>
          </p:txBody>
        </p:sp>
      </p:grpSp>
      <p:sp>
        <p:nvSpPr>
          <p:cNvPr id="85" name="Freeform 84"/>
          <p:cNvSpPr/>
          <p:nvPr/>
        </p:nvSpPr>
        <p:spPr>
          <a:xfrm>
            <a:off x="7187369" y="1572100"/>
            <a:ext cx="308115" cy="755338"/>
          </a:xfrm>
          <a:custGeom>
            <a:avLst/>
            <a:gdLst>
              <a:gd name="connsiteX0" fmla="*/ 0 w 1040607"/>
              <a:gd name="connsiteY0" fmla="*/ 416719 h 683419"/>
              <a:gd name="connsiteX1" fmla="*/ 1040607 w 1040607"/>
              <a:gd name="connsiteY1" fmla="*/ 0 h 683419"/>
              <a:gd name="connsiteX2" fmla="*/ 1040607 w 1040607"/>
              <a:gd name="connsiteY2" fmla="*/ 473869 h 683419"/>
              <a:gd name="connsiteX3" fmla="*/ 4763 w 1040607"/>
              <a:gd name="connsiteY3" fmla="*/ 683419 h 683419"/>
              <a:gd name="connsiteX4" fmla="*/ 0 w 1040607"/>
              <a:gd name="connsiteY4" fmla="*/ 416719 h 683419"/>
              <a:gd name="connsiteX0" fmla="*/ 0 w 2484207"/>
              <a:gd name="connsiteY0" fmla="*/ 1009907 h 1276607"/>
              <a:gd name="connsiteX1" fmla="*/ 2484207 w 2484207"/>
              <a:gd name="connsiteY1" fmla="*/ 0 h 1276607"/>
              <a:gd name="connsiteX2" fmla="*/ 1040607 w 2484207"/>
              <a:gd name="connsiteY2" fmla="*/ 1067057 h 1276607"/>
              <a:gd name="connsiteX3" fmla="*/ 4763 w 2484207"/>
              <a:gd name="connsiteY3" fmla="*/ 1276607 h 1276607"/>
              <a:gd name="connsiteX4" fmla="*/ 0 w 2484207"/>
              <a:gd name="connsiteY4" fmla="*/ 1009907 h 1276607"/>
              <a:gd name="connsiteX0" fmla="*/ 0 w 2484207"/>
              <a:gd name="connsiteY0" fmla="*/ 1009907 h 1276607"/>
              <a:gd name="connsiteX1" fmla="*/ 2484207 w 2484207"/>
              <a:gd name="connsiteY1" fmla="*/ 0 h 1276607"/>
              <a:gd name="connsiteX2" fmla="*/ 2473708 w 2484207"/>
              <a:gd name="connsiteY2" fmla="*/ 794085 h 1276607"/>
              <a:gd name="connsiteX3" fmla="*/ 4763 w 2484207"/>
              <a:gd name="connsiteY3" fmla="*/ 1276607 h 1276607"/>
              <a:gd name="connsiteX4" fmla="*/ 0 w 2484207"/>
              <a:gd name="connsiteY4" fmla="*/ 1009907 h 1276607"/>
              <a:gd name="connsiteX0" fmla="*/ 0 w 2473708"/>
              <a:gd name="connsiteY0" fmla="*/ 215822 h 482522"/>
              <a:gd name="connsiteX1" fmla="*/ 240065 w 2473708"/>
              <a:gd name="connsiteY1" fmla="*/ 123257 h 482522"/>
              <a:gd name="connsiteX2" fmla="*/ 2473708 w 2473708"/>
              <a:gd name="connsiteY2" fmla="*/ 0 h 482522"/>
              <a:gd name="connsiteX3" fmla="*/ 4763 w 2473708"/>
              <a:gd name="connsiteY3" fmla="*/ 482522 h 482522"/>
              <a:gd name="connsiteX4" fmla="*/ 0 w 2473708"/>
              <a:gd name="connsiteY4" fmla="*/ 215822 h 482522"/>
              <a:gd name="connsiteX0" fmla="*/ 0 w 253189"/>
              <a:gd name="connsiteY0" fmla="*/ 92565 h 359265"/>
              <a:gd name="connsiteX1" fmla="*/ 240065 w 253189"/>
              <a:gd name="connsiteY1" fmla="*/ 0 h 359265"/>
              <a:gd name="connsiteX2" fmla="*/ 253189 w 253189"/>
              <a:gd name="connsiteY2" fmla="*/ 337383 h 359265"/>
              <a:gd name="connsiteX3" fmla="*/ 4763 w 253189"/>
              <a:gd name="connsiteY3" fmla="*/ 359265 h 359265"/>
              <a:gd name="connsiteX4" fmla="*/ 0 w 253189"/>
              <a:gd name="connsiteY4" fmla="*/ 92565 h 359265"/>
              <a:gd name="connsiteX0" fmla="*/ 0 w 249252"/>
              <a:gd name="connsiteY0" fmla="*/ 92565 h 359265"/>
              <a:gd name="connsiteX1" fmla="*/ 240065 w 249252"/>
              <a:gd name="connsiteY1" fmla="*/ 0 h 359265"/>
              <a:gd name="connsiteX2" fmla="*/ 249252 w 249252"/>
              <a:gd name="connsiteY2" fmla="*/ 321634 h 359265"/>
              <a:gd name="connsiteX3" fmla="*/ 4763 w 249252"/>
              <a:gd name="connsiteY3" fmla="*/ 359265 h 359265"/>
              <a:gd name="connsiteX4" fmla="*/ 0 w 249252"/>
              <a:gd name="connsiteY4" fmla="*/ 92565 h 359265"/>
              <a:gd name="connsiteX0" fmla="*/ 0 w 243346"/>
              <a:gd name="connsiteY0" fmla="*/ 92565 h 359265"/>
              <a:gd name="connsiteX1" fmla="*/ 240065 w 243346"/>
              <a:gd name="connsiteY1" fmla="*/ 0 h 359265"/>
              <a:gd name="connsiteX2" fmla="*/ 243346 w 243346"/>
              <a:gd name="connsiteY2" fmla="*/ 319666 h 359265"/>
              <a:gd name="connsiteX3" fmla="*/ 4763 w 243346"/>
              <a:gd name="connsiteY3" fmla="*/ 359265 h 359265"/>
              <a:gd name="connsiteX4" fmla="*/ 0 w 243346"/>
              <a:gd name="connsiteY4" fmla="*/ 92565 h 359265"/>
              <a:gd name="connsiteX0" fmla="*/ 0 w 243346"/>
              <a:gd name="connsiteY0" fmla="*/ 92565 h 365171"/>
              <a:gd name="connsiteX1" fmla="*/ 240065 w 243346"/>
              <a:gd name="connsiteY1" fmla="*/ 0 h 365171"/>
              <a:gd name="connsiteX2" fmla="*/ 243346 w 243346"/>
              <a:gd name="connsiteY2" fmla="*/ 319666 h 365171"/>
              <a:gd name="connsiteX3" fmla="*/ 4763 w 243346"/>
              <a:gd name="connsiteY3" fmla="*/ 365171 h 365171"/>
              <a:gd name="connsiteX4" fmla="*/ 0 w 243346"/>
              <a:gd name="connsiteY4" fmla="*/ 92565 h 365171"/>
              <a:gd name="connsiteX0" fmla="*/ 0 w 243346"/>
              <a:gd name="connsiteY0" fmla="*/ 92565 h 369108"/>
              <a:gd name="connsiteX1" fmla="*/ 240065 w 243346"/>
              <a:gd name="connsiteY1" fmla="*/ 0 h 369108"/>
              <a:gd name="connsiteX2" fmla="*/ 243346 w 243346"/>
              <a:gd name="connsiteY2" fmla="*/ 319666 h 369108"/>
              <a:gd name="connsiteX3" fmla="*/ 826 w 243346"/>
              <a:gd name="connsiteY3" fmla="*/ 369108 h 369108"/>
              <a:gd name="connsiteX4" fmla="*/ 0 w 243346"/>
              <a:gd name="connsiteY4" fmla="*/ 92565 h 369108"/>
              <a:gd name="connsiteX0" fmla="*/ 0 w 243346"/>
              <a:gd name="connsiteY0" fmla="*/ 98471 h 369108"/>
              <a:gd name="connsiteX1" fmla="*/ 240065 w 243346"/>
              <a:gd name="connsiteY1" fmla="*/ 0 h 369108"/>
              <a:gd name="connsiteX2" fmla="*/ 243346 w 243346"/>
              <a:gd name="connsiteY2" fmla="*/ 319666 h 369108"/>
              <a:gd name="connsiteX3" fmla="*/ 826 w 243346"/>
              <a:gd name="connsiteY3" fmla="*/ 369108 h 369108"/>
              <a:gd name="connsiteX4" fmla="*/ 0 w 243346"/>
              <a:gd name="connsiteY4" fmla="*/ 98471 h 369108"/>
              <a:gd name="connsiteX0" fmla="*/ 0 w 247283"/>
              <a:gd name="connsiteY0" fmla="*/ 98471 h 369108"/>
              <a:gd name="connsiteX1" fmla="*/ 244002 w 247283"/>
              <a:gd name="connsiteY1" fmla="*/ 0 h 369108"/>
              <a:gd name="connsiteX2" fmla="*/ 247283 w 247283"/>
              <a:gd name="connsiteY2" fmla="*/ 319666 h 369108"/>
              <a:gd name="connsiteX3" fmla="*/ 4763 w 247283"/>
              <a:gd name="connsiteY3" fmla="*/ 369108 h 369108"/>
              <a:gd name="connsiteX4" fmla="*/ 0 w 247283"/>
              <a:gd name="connsiteY4" fmla="*/ 98471 h 369108"/>
              <a:gd name="connsiteX0" fmla="*/ 0 w 245314"/>
              <a:gd name="connsiteY0" fmla="*/ 98471 h 369108"/>
              <a:gd name="connsiteX1" fmla="*/ 242033 w 245314"/>
              <a:gd name="connsiteY1" fmla="*/ 0 h 369108"/>
              <a:gd name="connsiteX2" fmla="*/ 245314 w 245314"/>
              <a:gd name="connsiteY2" fmla="*/ 319666 h 369108"/>
              <a:gd name="connsiteX3" fmla="*/ 2794 w 245314"/>
              <a:gd name="connsiteY3" fmla="*/ 369108 h 369108"/>
              <a:gd name="connsiteX4" fmla="*/ 0 w 245314"/>
              <a:gd name="connsiteY4" fmla="*/ 98471 h 369108"/>
              <a:gd name="connsiteX0" fmla="*/ 0 w 245314"/>
              <a:gd name="connsiteY0" fmla="*/ 126031 h 396668"/>
              <a:gd name="connsiteX1" fmla="*/ 243579 w 245314"/>
              <a:gd name="connsiteY1" fmla="*/ 0 h 396668"/>
              <a:gd name="connsiteX2" fmla="*/ 245314 w 245314"/>
              <a:gd name="connsiteY2" fmla="*/ 347226 h 396668"/>
              <a:gd name="connsiteX3" fmla="*/ 2794 w 245314"/>
              <a:gd name="connsiteY3" fmla="*/ 396668 h 396668"/>
              <a:gd name="connsiteX4" fmla="*/ 0 w 245314"/>
              <a:gd name="connsiteY4" fmla="*/ 126031 h 396668"/>
              <a:gd name="connsiteX0" fmla="*/ 0 w 243918"/>
              <a:gd name="connsiteY0" fmla="*/ 126031 h 396668"/>
              <a:gd name="connsiteX1" fmla="*/ 243579 w 243918"/>
              <a:gd name="connsiteY1" fmla="*/ 0 h 396668"/>
              <a:gd name="connsiteX2" fmla="*/ 243769 w 243918"/>
              <a:gd name="connsiteY2" fmla="*/ 335415 h 396668"/>
              <a:gd name="connsiteX3" fmla="*/ 2794 w 243918"/>
              <a:gd name="connsiteY3" fmla="*/ 396668 h 396668"/>
              <a:gd name="connsiteX4" fmla="*/ 0 w 243918"/>
              <a:gd name="connsiteY4" fmla="*/ 126031 h 396668"/>
              <a:gd name="connsiteX0" fmla="*/ 0 w 243918"/>
              <a:gd name="connsiteY0" fmla="*/ 126031 h 786440"/>
              <a:gd name="connsiteX1" fmla="*/ 243579 w 243918"/>
              <a:gd name="connsiteY1" fmla="*/ 0 h 786440"/>
              <a:gd name="connsiteX2" fmla="*/ 243769 w 243918"/>
              <a:gd name="connsiteY2" fmla="*/ 335415 h 786440"/>
              <a:gd name="connsiteX3" fmla="*/ 7430 w 243918"/>
              <a:gd name="connsiteY3" fmla="*/ 786440 h 786440"/>
              <a:gd name="connsiteX4" fmla="*/ 0 w 243918"/>
              <a:gd name="connsiteY4" fmla="*/ 126031 h 786440"/>
              <a:gd name="connsiteX0" fmla="*/ 0 w 249950"/>
              <a:gd name="connsiteY0" fmla="*/ 126031 h 786440"/>
              <a:gd name="connsiteX1" fmla="*/ 243579 w 249950"/>
              <a:gd name="connsiteY1" fmla="*/ 0 h 786440"/>
              <a:gd name="connsiteX2" fmla="*/ 249950 w 249950"/>
              <a:gd name="connsiteY2" fmla="*/ 717314 h 786440"/>
              <a:gd name="connsiteX3" fmla="*/ 7430 w 249950"/>
              <a:gd name="connsiteY3" fmla="*/ 786440 h 786440"/>
              <a:gd name="connsiteX4" fmla="*/ 0 w 249950"/>
              <a:gd name="connsiteY4" fmla="*/ 126031 h 786440"/>
              <a:gd name="connsiteX0" fmla="*/ 0 w 249950"/>
              <a:gd name="connsiteY0" fmla="*/ 126031 h 780534"/>
              <a:gd name="connsiteX1" fmla="*/ 243579 w 249950"/>
              <a:gd name="connsiteY1" fmla="*/ 0 h 780534"/>
              <a:gd name="connsiteX2" fmla="*/ 249950 w 249950"/>
              <a:gd name="connsiteY2" fmla="*/ 717314 h 780534"/>
              <a:gd name="connsiteX3" fmla="*/ 7430 w 249950"/>
              <a:gd name="connsiteY3" fmla="*/ 780534 h 780534"/>
              <a:gd name="connsiteX4" fmla="*/ 0 w 249950"/>
              <a:gd name="connsiteY4" fmla="*/ 126031 h 780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50" h="780534">
                <a:moveTo>
                  <a:pt x="0" y="126031"/>
                </a:moveTo>
                <a:lnTo>
                  <a:pt x="243579" y="0"/>
                </a:lnTo>
                <a:cubicBezTo>
                  <a:pt x="244673" y="106555"/>
                  <a:pt x="248856" y="610759"/>
                  <a:pt x="249950" y="717314"/>
                </a:cubicBezTo>
                <a:lnTo>
                  <a:pt x="7430" y="780534"/>
                </a:lnTo>
                <a:cubicBezTo>
                  <a:pt x="5842" y="691634"/>
                  <a:pt x="1588" y="214931"/>
                  <a:pt x="0" y="126031"/>
                </a:cubicBezTo>
                <a:close/>
              </a:path>
            </a:pathLst>
          </a:custGeom>
          <a:noFill/>
          <a:ln w="6350" cap="rnd" cmpd="sng" algn="ctr">
            <a:solidFill>
              <a:srgbClr val="60B5CC">
                <a:shade val="95000"/>
                <a:satMod val="105000"/>
              </a:srgbClr>
            </a:solidFill>
            <a:prstDash val="sysDash"/>
          </a:ln>
          <a:effectLst/>
        </p:spPr>
        <p:txBody>
          <a:bodyPr rtlCol="0" anchor="ctr"/>
          <a:lstStyle/>
          <a:p>
            <a:pPr algn="ctr" defTabSz="685800" fontAlgn="auto">
              <a:spcBef>
                <a:spcPts val="0"/>
              </a:spcBef>
              <a:spcAft>
                <a:spcPts val="0"/>
              </a:spcAft>
              <a:defRPr/>
            </a:pPr>
            <a:endParaRPr lang="en-US" sz="1350" kern="0" dirty="0">
              <a:solidFill>
                <a:prstClr val="white"/>
              </a:solidFill>
              <a:latin typeface="Corbel"/>
              <a:ea typeface="+mn-ea"/>
            </a:endParaRPr>
          </a:p>
        </p:txBody>
      </p:sp>
      <p:sp>
        <p:nvSpPr>
          <p:cNvPr id="157" name="TextBox 156"/>
          <p:cNvSpPr txBox="1"/>
          <p:nvPr/>
        </p:nvSpPr>
        <p:spPr>
          <a:xfrm>
            <a:off x="4084320" y="3169919"/>
            <a:ext cx="3834384" cy="39565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noAutofit/>
          </a:bodyPr>
          <a:lstStyle/>
          <a:p>
            <a:r>
              <a:rPr lang="en-US" dirty="0" smtClean="0">
                <a:solidFill>
                  <a:sysClr val="windowText" lastClr="000000"/>
                </a:solidFill>
              </a:rPr>
              <a:t>Tile Mask:</a:t>
            </a:r>
            <a:endParaRPr lang="sv-SE" dirty="0">
              <a:solidFill>
                <a:sysClr val="windowText" lastClr="000000"/>
              </a:solidFill>
            </a:endParaRPr>
          </a:p>
        </p:txBody>
      </p:sp>
      <p:grpSp>
        <p:nvGrpSpPr>
          <p:cNvPr id="127" name="Group 126"/>
          <p:cNvGrpSpPr/>
          <p:nvPr/>
        </p:nvGrpSpPr>
        <p:grpSpPr>
          <a:xfrm>
            <a:off x="5383141" y="3219160"/>
            <a:ext cx="2405291" cy="304476"/>
            <a:chOff x="5383141" y="2733998"/>
            <a:chExt cx="2436942" cy="304476"/>
          </a:xfrm>
        </p:grpSpPr>
        <p:sp>
          <p:nvSpPr>
            <p:cNvPr id="104" name="Rectangle 103"/>
            <p:cNvSpPr/>
            <p:nvPr/>
          </p:nvSpPr>
          <p:spPr>
            <a:xfrm>
              <a:off x="5383141" y="2733998"/>
              <a:ext cx="304476" cy="30447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1</a:t>
              </a:r>
              <a:endParaRPr lang="sv-SE" dirty="0"/>
            </a:p>
          </p:txBody>
        </p:sp>
        <p:sp>
          <p:nvSpPr>
            <p:cNvPr id="120" name="Rectangle 119"/>
            <p:cNvSpPr/>
            <p:nvPr/>
          </p:nvSpPr>
          <p:spPr>
            <a:xfrm>
              <a:off x="5687779" y="2733998"/>
              <a:ext cx="304476" cy="30447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0</a:t>
              </a:r>
              <a:endParaRPr lang="sv-SE" dirty="0"/>
            </a:p>
          </p:txBody>
        </p:sp>
        <p:sp>
          <p:nvSpPr>
            <p:cNvPr id="121" name="Rectangle 120"/>
            <p:cNvSpPr/>
            <p:nvPr/>
          </p:nvSpPr>
          <p:spPr>
            <a:xfrm>
              <a:off x="5992417" y="2733998"/>
              <a:ext cx="304476" cy="30447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0</a:t>
              </a:r>
              <a:endParaRPr lang="sv-SE" dirty="0"/>
            </a:p>
          </p:txBody>
        </p:sp>
        <p:sp>
          <p:nvSpPr>
            <p:cNvPr id="122" name="Rectangle 121"/>
            <p:cNvSpPr/>
            <p:nvPr/>
          </p:nvSpPr>
          <p:spPr>
            <a:xfrm>
              <a:off x="6297055" y="2733998"/>
              <a:ext cx="304476" cy="30447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0</a:t>
              </a:r>
              <a:endParaRPr lang="sv-SE" dirty="0"/>
            </a:p>
          </p:txBody>
        </p:sp>
        <p:sp>
          <p:nvSpPr>
            <p:cNvPr id="123" name="Rectangle 122"/>
            <p:cNvSpPr/>
            <p:nvPr/>
          </p:nvSpPr>
          <p:spPr>
            <a:xfrm>
              <a:off x="6601693" y="2733998"/>
              <a:ext cx="304476" cy="30447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0</a:t>
              </a:r>
              <a:endParaRPr lang="sv-SE" dirty="0"/>
            </a:p>
          </p:txBody>
        </p:sp>
        <p:sp>
          <p:nvSpPr>
            <p:cNvPr id="124" name="Rectangle 123"/>
            <p:cNvSpPr/>
            <p:nvPr/>
          </p:nvSpPr>
          <p:spPr>
            <a:xfrm>
              <a:off x="6906331" y="2733998"/>
              <a:ext cx="304476" cy="30447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0</a:t>
              </a:r>
              <a:endParaRPr lang="sv-SE" dirty="0"/>
            </a:p>
          </p:txBody>
        </p:sp>
        <p:sp>
          <p:nvSpPr>
            <p:cNvPr id="125" name="Rectangle 124"/>
            <p:cNvSpPr/>
            <p:nvPr/>
          </p:nvSpPr>
          <p:spPr>
            <a:xfrm>
              <a:off x="7210969" y="2733998"/>
              <a:ext cx="304476" cy="30447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0</a:t>
              </a:r>
              <a:endParaRPr lang="sv-SE" dirty="0"/>
            </a:p>
          </p:txBody>
        </p:sp>
        <p:sp>
          <p:nvSpPr>
            <p:cNvPr id="126" name="Rectangle 125"/>
            <p:cNvSpPr/>
            <p:nvPr/>
          </p:nvSpPr>
          <p:spPr>
            <a:xfrm>
              <a:off x="7515607" y="2733998"/>
              <a:ext cx="304476" cy="30447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1</a:t>
              </a:r>
              <a:endParaRPr lang="sv-SE" dirty="0"/>
            </a:p>
          </p:txBody>
        </p:sp>
      </p:grpSp>
      <p:grpSp>
        <p:nvGrpSpPr>
          <p:cNvPr id="150" name="Group 149"/>
          <p:cNvGrpSpPr/>
          <p:nvPr/>
        </p:nvGrpSpPr>
        <p:grpSpPr>
          <a:xfrm>
            <a:off x="5380290" y="2217159"/>
            <a:ext cx="2399982" cy="1050158"/>
            <a:chOff x="5380290" y="2217159"/>
            <a:chExt cx="2399982" cy="1050158"/>
          </a:xfrm>
        </p:grpSpPr>
        <p:cxnSp>
          <p:nvCxnSpPr>
            <p:cNvPr id="128" name="Straight Connector 127"/>
            <p:cNvCxnSpPr/>
            <p:nvPr/>
          </p:nvCxnSpPr>
          <p:spPr>
            <a:xfrm rot="16200000" flipH="1">
              <a:off x="5101459" y="2988487"/>
              <a:ext cx="557661" cy="0"/>
            </a:xfrm>
            <a:prstGeom prst="line">
              <a:avLst/>
            </a:prstGeom>
            <a:noFill/>
            <a:ln w="19050" cap="rnd" cmpd="sng" algn="ctr">
              <a:solidFill>
                <a:srgbClr val="0099CC"/>
              </a:solidFill>
              <a:prstDash val="sysDash"/>
            </a:ln>
            <a:effectLst/>
          </p:spPr>
        </p:cxnSp>
        <p:cxnSp>
          <p:nvCxnSpPr>
            <p:cNvPr id="130" name="Straight Connector 129"/>
            <p:cNvCxnSpPr/>
            <p:nvPr/>
          </p:nvCxnSpPr>
          <p:spPr>
            <a:xfrm>
              <a:off x="5687781" y="2645924"/>
              <a:ext cx="0" cy="557672"/>
            </a:xfrm>
            <a:prstGeom prst="line">
              <a:avLst/>
            </a:prstGeom>
            <a:noFill/>
            <a:ln w="19050" cap="rnd" cmpd="sng" algn="ctr">
              <a:solidFill>
                <a:srgbClr val="0099CC"/>
              </a:solidFill>
              <a:prstDash val="sysDash"/>
            </a:ln>
            <a:effectLst/>
          </p:spPr>
        </p:cxnSp>
        <p:cxnSp>
          <p:nvCxnSpPr>
            <p:cNvPr id="132" name="Straight Connector 131"/>
            <p:cNvCxnSpPr/>
            <p:nvPr/>
          </p:nvCxnSpPr>
          <p:spPr>
            <a:xfrm>
              <a:off x="5984656" y="2581887"/>
              <a:ext cx="0" cy="621707"/>
            </a:xfrm>
            <a:prstGeom prst="line">
              <a:avLst/>
            </a:prstGeom>
            <a:noFill/>
            <a:ln w="19050" cap="rnd" cmpd="sng" algn="ctr">
              <a:solidFill>
                <a:srgbClr val="0099CC"/>
              </a:solidFill>
              <a:prstDash val="sysDash"/>
            </a:ln>
            <a:effectLst/>
          </p:spPr>
        </p:cxnSp>
        <p:cxnSp>
          <p:nvCxnSpPr>
            <p:cNvPr id="133" name="Straight Connector 132"/>
            <p:cNvCxnSpPr/>
            <p:nvPr/>
          </p:nvCxnSpPr>
          <p:spPr>
            <a:xfrm>
              <a:off x="6295630" y="2517380"/>
              <a:ext cx="0" cy="686212"/>
            </a:xfrm>
            <a:prstGeom prst="line">
              <a:avLst/>
            </a:prstGeom>
            <a:noFill/>
            <a:ln w="19050" cap="rnd" cmpd="sng" algn="ctr">
              <a:solidFill>
                <a:srgbClr val="0099CC"/>
              </a:solidFill>
              <a:prstDash val="sysDash"/>
            </a:ln>
            <a:effectLst/>
          </p:spPr>
        </p:cxnSp>
        <p:cxnSp>
          <p:nvCxnSpPr>
            <p:cNvPr id="137" name="Straight Connector 136"/>
            <p:cNvCxnSpPr/>
            <p:nvPr/>
          </p:nvCxnSpPr>
          <p:spPr>
            <a:xfrm>
              <a:off x="6586012" y="2464479"/>
              <a:ext cx="0" cy="739111"/>
            </a:xfrm>
            <a:prstGeom prst="line">
              <a:avLst/>
            </a:prstGeom>
            <a:noFill/>
            <a:ln w="19050" cap="rnd" cmpd="sng" algn="ctr">
              <a:solidFill>
                <a:srgbClr val="0099CC"/>
              </a:solidFill>
              <a:prstDash val="sysDash"/>
            </a:ln>
            <a:effectLst/>
          </p:spPr>
        </p:cxnSp>
        <p:cxnSp>
          <p:nvCxnSpPr>
            <p:cNvPr id="138" name="Straight Connector 137"/>
            <p:cNvCxnSpPr/>
            <p:nvPr/>
          </p:nvCxnSpPr>
          <p:spPr>
            <a:xfrm>
              <a:off x="6893503" y="2400747"/>
              <a:ext cx="0" cy="817359"/>
            </a:xfrm>
            <a:prstGeom prst="line">
              <a:avLst/>
            </a:prstGeom>
            <a:noFill/>
            <a:ln w="19050" cap="rnd" cmpd="sng" algn="ctr">
              <a:solidFill>
                <a:srgbClr val="0099CC"/>
              </a:solidFill>
              <a:prstDash val="sysDash"/>
            </a:ln>
            <a:effectLst/>
          </p:spPr>
        </p:cxnSp>
        <p:cxnSp>
          <p:nvCxnSpPr>
            <p:cNvPr id="139" name="Straight Connector 138"/>
            <p:cNvCxnSpPr/>
            <p:nvPr/>
          </p:nvCxnSpPr>
          <p:spPr>
            <a:xfrm>
              <a:off x="7190378" y="2336710"/>
              <a:ext cx="0" cy="860402"/>
            </a:xfrm>
            <a:prstGeom prst="line">
              <a:avLst/>
            </a:prstGeom>
            <a:noFill/>
            <a:ln w="19050" cap="rnd" cmpd="sng" algn="ctr">
              <a:solidFill>
                <a:srgbClr val="0099CC"/>
              </a:solidFill>
              <a:prstDash val="sysDash"/>
            </a:ln>
            <a:effectLst/>
          </p:spPr>
        </p:cxnSp>
        <p:cxnSp>
          <p:nvCxnSpPr>
            <p:cNvPr id="140" name="Straight Connector 139"/>
            <p:cNvCxnSpPr/>
            <p:nvPr/>
          </p:nvCxnSpPr>
          <p:spPr>
            <a:xfrm>
              <a:off x="7501352" y="2272203"/>
              <a:ext cx="0" cy="931385"/>
            </a:xfrm>
            <a:prstGeom prst="line">
              <a:avLst/>
            </a:prstGeom>
            <a:noFill/>
            <a:ln w="19050" cap="rnd" cmpd="sng" algn="ctr">
              <a:solidFill>
                <a:srgbClr val="0099CC"/>
              </a:solidFill>
              <a:prstDash val="sysDash"/>
            </a:ln>
            <a:effectLst/>
          </p:spPr>
        </p:cxnSp>
        <p:cxnSp>
          <p:nvCxnSpPr>
            <p:cNvPr id="141" name="Straight Connector 140"/>
            <p:cNvCxnSpPr/>
            <p:nvPr/>
          </p:nvCxnSpPr>
          <p:spPr>
            <a:xfrm>
              <a:off x="7780272" y="2217159"/>
              <a:ext cx="0" cy="986429"/>
            </a:xfrm>
            <a:prstGeom prst="line">
              <a:avLst/>
            </a:prstGeom>
            <a:noFill/>
            <a:ln w="19050" cap="rnd" cmpd="sng" algn="ctr">
              <a:solidFill>
                <a:srgbClr val="0099CC"/>
              </a:solidFill>
              <a:prstDash val="sysDash"/>
            </a:ln>
            <a:effectLst/>
          </p:spPr>
        </p:cxnSp>
      </p:grpSp>
    </p:spTree>
    <p:extLst>
      <p:ext uri="{BB962C8B-B14F-4D97-AF65-F5344CB8AC3E}">
        <p14:creationId xmlns:p14="http://schemas.microsoft.com/office/powerpoint/2010/main" val="1640951678"/>
      </p:ext>
    </p:extLst>
  </p:cSld>
  <p:clrMapOvr>
    <a:masterClrMapping/>
  </p:clrMapOvr>
  <mc:AlternateContent xmlns:mc="http://schemas.openxmlformats.org/markup-compatibility/2006" xmlns:p14="http://schemas.microsoft.com/office/powerpoint/2010/main">
    <mc:Choice Requires="p14">
      <p:transition p14:dur="250">
        <p:wipe dir="d"/>
      </p:transition>
    </mc:Choice>
    <mc:Fallback xmlns="">
      <p:transition>
        <p:wipe dir="d"/>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Group 149"/>
          <p:cNvGrpSpPr/>
          <p:nvPr/>
        </p:nvGrpSpPr>
        <p:grpSpPr>
          <a:xfrm>
            <a:off x="5380290" y="1479404"/>
            <a:ext cx="2399982" cy="2407314"/>
            <a:chOff x="5380290" y="2217159"/>
            <a:chExt cx="2399982" cy="1050158"/>
          </a:xfrm>
        </p:grpSpPr>
        <p:cxnSp>
          <p:nvCxnSpPr>
            <p:cNvPr id="128" name="Straight Connector 127"/>
            <p:cNvCxnSpPr/>
            <p:nvPr/>
          </p:nvCxnSpPr>
          <p:spPr>
            <a:xfrm rot="16200000" flipH="1">
              <a:off x="5101459" y="2988487"/>
              <a:ext cx="557661" cy="0"/>
            </a:xfrm>
            <a:prstGeom prst="line">
              <a:avLst/>
            </a:prstGeom>
            <a:noFill/>
            <a:ln w="19050" cap="rnd" cmpd="sng" algn="ctr">
              <a:solidFill>
                <a:srgbClr val="0099CC"/>
              </a:solidFill>
              <a:prstDash val="sysDash"/>
            </a:ln>
            <a:effectLst/>
          </p:spPr>
        </p:cxnSp>
        <p:cxnSp>
          <p:nvCxnSpPr>
            <p:cNvPr id="130" name="Straight Connector 129"/>
            <p:cNvCxnSpPr/>
            <p:nvPr/>
          </p:nvCxnSpPr>
          <p:spPr>
            <a:xfrm>
              <a:off x="5687781" y="2645924"/>
              <a:ext cx="0" cy="557672"/>
            </a:xfrm>
            <a:prstGeom prst="line">
              <a:avLst/>
            </a:prstGeom>
            <a:noFill/>
            <a:ln w="19050" cap="rnd" cmpd="sng" algn="ctr">
              <a:solidFill>
                <a:srgbClr val="0099CC"/>
              </a:solidFill>
              <a:prstDash val="sysDash"/>
            </a:ln>
            <a:effectLst/>
          </p:spPr>
        </p:cxnSp>
        <p:cxnSp>
          <p:nvCxnSpPr>
            <p:cNvPr id="132" name="Straight Connector 131"/>
            <p:cNvCxnSpPr/>
            <p:nvPr/>
          </p:nvCxnSpPr>
          <p:spPr>
            <a:xfrm>
              <a:off x="5984656" y="2581887"/>
              <a:ext cx="0" cy="621707"/>
            </a:xfrm>
            <a:prstGeom prst="line">
              <a:avLst/>
            </a:prstGeom>
            <a:noFill/>
            <a:ln w="19050" cap="rnd" cmpd="sng" algn="ctr">
              <a:solidFill>
                <a:srgbClr val="0099CC"/>
              </a:solidFill>
              <a:prstDash val="sysDash"/>
            </a:ln>
            <a:effectLst/>
          </p:spPr>
        </p:cxnSp>
        <p:cxnSp>
          <p:nvCxnSpPr>
            <p:cNvPr id="133" name="Straight Connector 132"/>
            <p:cNvCxnSpPr/>
            <p:nvPr/>
          </p:nvCxnSpPr>
          <p:spPr>
            <a:xfrm>
              <a:off x="6295630" y="2517380"/>
              <a:ext cx="0" cy="686212"/>
            </a:xfrm>
            <a:prstGeom prst="line">
              <a:avLst/>
            </a:prstGeom>
            <a:noFill/>
            <a:ln w="19050" cap="rnd" cmpd="sng" algn="ctr">
              <a:solidFill>
                <a:srgbClr val="0099CC"/>
              </a:solidFill>
              <a:prstDash val="sysDash"/>
            </a:ln>
            <a:effectLst/>
          </p:spPr>
        </p:cxnSp>
        <p:cxnSp>
          <p:nvCxnSpPr>
            <p:cNvPr id="137" name="Straight Connector 136"/>
            <p:cNvCxnSpPr/>
            <p:nvPr/>
          </p:nvCxnSpPr>
          <p:spPr>
            <a:xfrm>
              <a:off x="6586012" y="2464479"/>
              <a:ext cx="0" cy="739111"/>
            </a:xfrm>
            <a:prstGeom prst="line">
              <a:avLst/>
            </a:prstGeom>
            <a:noFill/>
            <a:ln w="19050" cap="rnd" cmpd="sng" algn="ctr">
              <a:solidFill>
                <a:srgbClr val="0099CC"/>
              </a:solidFill>
              <a:prstDash val="sysDash"/>
            </a:ln>
            <a:effectLst/>
          </p:spPr>
        </p:cxnSp>
        <p:cxnSp>
          <p:nvCxnSpPr>
            <p:cNvPr id="138" name="Straight Connector 137"/>
            <p:cNvCxnSpPr/>
            <p:nvPr/>
          </p:nvCxnSpPr>
          <p:spPr>
            <a:xfrm>
              <a:off x="6893503" y="2400747"/>
              <a:ext cx="0" cy="817359"/>
            </a:xfrm>
            <a:prstGeom prst="line">
              <a:avLst/>
            </a:prstGeom>
            <a:noFill/>
            <a:ln w="19050" cap="rnd" cmpd="sng" algn="ctr">
              <a:solidFill>
                <a:srgbClr val="0099CC"/>
              </a:solidFill>
              <a:prstDash val="sysDash"/>
            </a:ln>
            <a:effectLst/>
          </p:spPr>
        </p:cxnSp>
        <p:cxnSp>
          <p:nvCxnSpPr>
            <p:cNvPr id="139" name="Straight Connector 138"/>
            <p:cNvCxnSpPr/>
            <p:nvPr/>
          </p:nvCxnSpPr>
          <p:spPr>
            <a:xfrm>
              <a:off x="7190378" y="2336710"/>
              <a:ext cx="0" cy="860402"/>
            </a:xfrm>
            <a:prstGeom prst="line">
              <a:avLst/>
            </a:prstGeom>
            <a:noFill/>
            <a:ln w="19050" cap="rnd" cmpd="sng" algn="ctr">
              <a:solidFill>
                <a:srgbClr val="0099CC"/>
              </a:solidFill>
              <a:prstDash val="sysDash"/>
            </a:ln>
            <a:effectLst/>
          </p:spPr>
        </p:cxnSp>
        <p:cxnSp>
          <p:nvCxnSpPr>
            <p:cNvPr id="140" name="Straight Connector 139"/>
            <p:cNvCxnSpPr/>
            <p:nvPr/>
          </p:nvCxnSpPr>
          <p:spPr>
            <a:xfrm>
              <a:off x="7501352" y="2272203"/>
              <a:ext cx="0" cy="931385"/>
            </a:xfrm>
            <a:prstGeom prst="line">
              <a:avLst/>
            </a:prstGeom>
            <a:noFill/>
            <a:ln w="19050" cap="rnd" cmpd="sng" algn="ctr">
              <a:solidFill>
                <a:srgbClr val="0099CC"/>
              </a:solidFill>
              <a:prstDash val="sysDash"/>
            </a:ln>
            <a:effectLst/>
          </p:spPr>
        </p:cxnSp>
        <p:cxnSp>
          <p:nvCxnSpPr>
            <p:cNvPr id="141" name="Straight Connector 140"/>
            <p:cNvCxnSpPr/>
            <p:nvPr/>
          </p:nvCxnSpPr>
          <p:spPr>
            <a:xfrm>
              <a:off x="7780272" y="2217159"/>
              <a:ext cx="0" cy="986429"/>
            </a:xfrm>
            <a:prstGeom prst="line">
              <a:avLst/>
            </a:prstGeom>
            <a:noFill/>
            <a:ln w="19050" cap="rnd" cmpd="sng" algn="ctr">
              <a:solidFill>
                <a:srgbClr val="0099CC"/>
              </a:solidFill>
              <a:prstDash val="sysDash"/>
            </a:ln>
            <a:effectLst/>
          </p:spPr>
        </p:cxnSp>
      </p:grpSp>
      <p:sp>
        <p:nvSpPr>
          <p:cNvPr id="9" name="Freeform 8"/>
          <p:cNvSpPr/>
          <p:nvPr/>
        </p:nvSpPr>
        <p:spPr>
          <a:xfrm>
            <a:off x="5383141" y="1452166"/>
            <a:ext cx="2404016" cy="1235398"/>
          </a:xfrm>
          <a:custGeom>
            <a:avLst/>
            <a:gdLst>
              <a:gd name="connsiteX0" fmla="*/ 0 w 1040607"/>
              <a:gd name="connsiteY0" fmla="*/ 416719 h 683419"/>
              <a:gd name="connsiteX1" fmla="*/ 1040607 w 1040607"/>
              <a:gd name="connsiteY1" fmla="*/ 0 h 683419"/>
              <a:gd name="connsiteX2" fmla="*/ 1040607 w 1040607"/>
              <a:gd name="connsiteY2" fmla="*/ 473869 h 683419"/>
              <a:gd name="connsiteX3" fmla="*/ 4763 w 1040607"/>
              <a:gd name="connsiteY3" fmla="*/ 683419 h 683419"/>
              <a:gd name="connsiteX4" fmla="*/ 0 w 1040607"/>
              <a:gd name="connsiteY4" fmla="*/ 416719 h 683419"/>
              <a:gd name="connsiteX0" fmla="*/ 0 w 2484207"/>
              <a:gd name="connsiteY0" fmla="*/ 1009907 h 1276607"/>
              <a:gd name="connsiteX1" fmla="*/ 2484207 w 2484207"/>
              <a:gd name="connsiteY1" fmla="*/ 0 h 1276607"/>
              <a:gd name="connsiteX2" fmla="*/ 1040607 w 2484207"/>
              <a:gd name="connsiteY2" fmla="*/ 1067057 h 1276607"/>
              <a:gd name="connsiteX3" fmla="*/ 4763 w 2484207"/>
              <a:gd name="connsiteY3" fmla="*/ 1276607 h 1276607"/>
              <a:gd name="connsiteX4" fmla="*/ 0 w 2484207"/>
              <a:gd name="connsiteY4" fmla="*/ 1009907 h 1276607"/>
              <a:gd name="connsiteX0" fmla="*/ 0 w 2484207"/>
              <a:gd name="connsiteY0" fmla="*/ 1009907 h 1276607"/>
              <a:gd name="connsiteX1" fmla="*/ 2484207 w 2484207"/>
              <a:gd name="connsiteY1" fmla="*/ 0 h 1276607"/>
              <a:gd name="connsiteX2" fmla="*/ 2473708 w 2484207"/>
              <a:gd name="connsiteY2" fmla="*/ 794085 h 1276607"/>
              <a:gd name="connsiteX3" fmla="*/ 4763 w 2484207"/>
              <a:gd name="connsiteY3" fmla="*/ 1276607 h 1276607"/>
              <a:gd name="connsiteX4" fmla="*/ 0 w 2484207"/>
              <a:gd name="connsiteY4" fmla="*/ 1009907 h 127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4207" h="1276607">
                <a:moveTo>
                  <a:pt x="0" y="1009907"/>
                </a:moveTo>
                <a:lnTo>
                  <a:pt x="2484207" y="0"/>
                </a:lnTo>
                <a:lnTo>
                  <a:pt x="2473708" y="794085"/>
                </a:lnTo>
                <a:lnTo>
                  <a:pt x="4763" y="1276607"/>
                </a:lnTo>
                <a:cubicBezTo>
                  <a:pt x="3175" y="1187707"/>
                  <a:pt x="1588" y="1098807"/>
                  <a:pt x="0" y="1009907"/>
                </a:cubicBezTo>
                <a:close/>
              </a:path>
            </a:pathLst>
          </a:custGeom>
          <a:gradFill rotWithShape="1">
            <a:gsLst>
              <a:gs pos="0">
                <a:srgbClr val="60B5CC">
                  <a:shade val="47500"/>
                  <a:satMod val="137000"/>
                </a:srgbClr>
              </a:gs>
              <a:gs pos="55000">
                <a:srgbClr val="60B5CC">
                  <a:shade val="69000"/>
                  <a:satMod val="137000"/>
                </a:srgbClr>
              </a:gs>
              <a:gs pos="100000">
                <a:srgbClr val="60B5CC">
                  <a:shade val="98000"/>
                  <a:satMod val="137000"/>
                </a:srgbClr>
              </a:gs>
            </a:gsLst>
            <a:lin ang="16200000" scaled="0"/>
          </a:gradFill>
          <a:ln w="6350" cap="rnd" cmpd="sng" algn="ctr">
            <a:solidFill>
              <a:srgbClr val="60B5CC">
                <a:shade val="95000"/>
                <a:satMod val="105000"/>
              </a:srgbClr>
            </a:solidFill>
            <a:prstDash val="solid"/>
          </a:ln>
          <a:effectLst>
            <a:outerShdw blurRad="39000" dist="25400" dir="5400000" rotWithShape="0">
              <a:srgbClr val="000000">
                <a:alpha val="38000"/>
              </a:srgbClr>
            </a:outerShdw>
          </a:effectLst>
        </p:spPr>
        <p:txBody>
          <a:bodyPr rtlCol="0" anchor="ctr"/>
          <a:lstStyle/>
          <a:p>
            <a:pPr algn="ctr" defTabSz="685800" fontAlgn="auto">
              <a:spcBef>
                <a:spcPts val="0"/>
              </a:spcBef>
              <a:spcAft>
                <a:spcPts val="0"/>
              </a:spcAft>
              <a:defRPr/>
            </a:pPr>
            <a:endParaRPr lang="en-US" sz="1350" kern="0">
              <a:solidFill>
                <a:prstClr val="white"/>
              </a:solidFill>
              <a:latin typeface="Corbel"/>
              <a:ea typeface="+mn-ea"/>
            </a:endParaRPr>
          </a:p>
        </p:txBody>
      </p:sp>
      <p:sp>
        <p:nvSpPr>
          <p:cNvPr id="61" name="Rectangle 60"/>
          <p:cNvSpPr/>
          <p:nvPr/>
        </p:nvSpPr>
        <p:spPr>
          <a:xfrm>
            <a:off x="5410667" y="2448275"/>
            <a:ext cx="138901" cy="126989"/>
          </a:xfrm>
          <a:prstGeom prst="rect">
            <a:avLst/>
          </a:prstGeom>
          <a:solidFill>
            <a:srgbClr val="C64847"/>
          </a:solidFill>
          <a:ln w="48000" cap="flat" cmpd="sng" algn="ctr">
            <a:solidFill>
              <a:srgbClr val="C64847">
                <a:shade val="50000"/>
              </a:srgbClr>
            </a:solidFill>
            <a:prstDash val="solid"/>
          </a:ln>
          <a:effectLst/>
        </p:spPr>
        <p:txBody>
          <a:bodyPr rtlCol="0" anchor="ctr"/>
          <a:lstStyle/>
          <a:p>
            <a:pPr algn="ctr" defTabSz="685800" fontAlgn="auto">
              <a:spcBef>
                <a:spcPts val="0"/>
              </a:spcBef>
              <a:spcAft>
                <a:spcPts val="0"/>
              </a:spcAft>
              <a:defRPr/>
            </a:pPr>
            <a:endParaRPr lang="en-US" sz="1350" kern="0">
              <a:solidFill>
                <a:prstClr val="white"/>
              </a:solidFill>
              <a:latin typeface="Corbel"/>
              <a:ea typeface="+mn-ea"/>
            </a:endParaRPr>
          </a:p>
        </p:txBody>
      </p:sp>
      <p:sp>
        <p:nvSpPr>
          <p:cNvPr id="4" name="Title 3"/>
          <p:cNvSpPr>
            <a:spLocks noGrp="1"/>
          </p:cNvSpPr>
          <p:nvPr>
            <p:ph type="title"/>
          </p:nvPr>
        </p:nvSpPr>
        <p:spPr/>
        <p:txBody>
          <a:bodyPr/>
          <a:lstStyle/>
          <a:p>
            <a:r>
              <a:rPr lang="en-US" dirty="0"/>
              <a:t>2.5D culling </a:t>
            </a:r>
            <a:r>
              <a:rPr lang="en-US" sz="2000" dirty="0"/>
              <a:t>[Harada12]</a:t>
            </a:r>
            <a:endParaRPr lang="sv-SE" dirty="0"/>
          </a:p>
        </p:txBody>
      </p:sp>
      <p:sp>
        <p:nvSpPr>
          <p:cNvPr id="5" name="Content Placeholder 4"/>
          <p:cNvSpPr>
            <a:spLocks noGrp="1"/>
          </p:cNvSpPr>
          <p:nvPr>
            <p:ph idx="1"/>
          </p:nvPr>
        </p:nvSpPr>
        <p:spPr>
          <a:xfrm>
            <a:off x="457199" y="1200150"/>
            <a:ext cx="4959123" cy="3457193"/>
          </a:xfrm>
        </p:spPr>
        <p:txBody>
          <a:bodyPr>
            <a:normAutofit/>
          </a:bodyPr>
          <a:lstStyle/>
          <a:p>
            <a:r>
              <a:rPr lang="en-US" dirty="0" smtClean="0"/>
              <a:t>Bit mask in depth direction</a:t>
            </a:r>
          </a:p>
          <a:p>
            <a:r>
              <a:rPr lang="en-US" dirty="0" smtClean="0"/>
              <a:t>And for light</a:t>
            </a:r>
          </a:p>
          <a:p>
            <a:pPr marL="457200" lvl="1" indent="0">
              <a:buNone/>
            </a:pPr>
            <a:endParaRPr lang="en-US" dirty="0" smtClean="0"/>
          </a:p>
          <a:p>
            <a:endParaRPr lang="en-US" dirty="0" smtClean="0"/>
          </a:p>
        </p:txBody>
      </p:sp>
      <p:cxnSp>
        <p:nvCxnSpPr>
          <p:cNvPr id="10" name="Straight Connector 9"/>
          <p:cNvCxnSpPr/>
          <p:nvPr/>
        </p:nvCxnSpPr>
        <p:spPr>
          <a:xfrm rot="16200000" flipH="1">
            <a:off x="4546256" y="3540377"/>
            <a:ext cx="557661" cy="0"/>
          </a:xfrm>
          <a:prstGeom prst="line">
            <a:avLst/>
          </a:prstGeom>
          <a:noFill/>
          <a:ln w="19050" cap="rnd" cmpd="sng" algn="ctr">
            <a:solidFill>
              <a:srgbClr val="E66C7D">
                <a:shade val="95000"/>
                <a:satMod val="105000"/>
              </a:srgbClr>
            </a:solidFill>
            <a:prstDash val="sysDash"/>
          </a:ln>
          <a:effectLst/>
        </p:spPr>
      </p:cxnSp>
      <p:cxnSp>
        <p:nvCxnSpPr>
          <p:cNvPr id="11" name="Straight Connector 10"/>
          <p:cNvCxnSpPr/>
          <p:nvPr/>
        </p:nvCxnSpPr>
        <p:spPr>
          <a:xfrm rot="5400000">
            <a:off x="4511667" y="2971042"/>
            <a:ext cx="622956" cy="769"/>
          </a:xfrm>
          <a:prstGeom prst="line">
            <a:avLst/>
          </a:prstGeom>
          <a:noFill/>
          <a:ln w="19050" cap="rnd" cmpd="sng" algn="ctr">
            <a:solidFill>
              <a:srgbClr val="F0AD00">
                <a:shade val="95000"/>
                <a:satMod val="105000"/>
              </a:srgbClr>
            </a:solidFill>
            <a:prstDash val="solid"/>
          </a:ln>
          <a:effectLst/>
        </p:spPr>
      </p:cxnSp>
      <p:cxnSp>
        <p:nvCxnSpPr>
          <p:cNvPr id="12" name="Straight Connector 11"/>
          <p:cNvCxnSpPr/>
          <p:nvPr/>
        </p:nvCxnSpPr>
        <p:spPr>
          <a:xfrm flipV="1">
            <a:off x="4823529" y="1139045"/>
            <a:ext cx="3733128" cy="1520904"/>
          </a:xfrm>
          <a:prstGeom prst="line">
            <a:avLst/>
          </a:prstGeom>
          <a:noFill/>
          <a:ln w="19050" cap="rnd" cmpd="sng" algn="ctr">
            <a:solidFill>
              <a:srgbClr val="F0AD00">
                <a:shade val="95000"/>
                <a:satMod val="105000"/>
              </a:srgbClr>
            </a:solidFill>
            <a:prstDash val="solid"/>
          </a:ln>
          <a:effectLst/>
        </p:spPr>
      </p:cxnSp>
      <p:cxnSp>
        <p:nvCxnSpPr>
          <p:cNvPr id="13" name="Straight Connector 12"/>
          <p:cNvCxnSpPr/>
          <p:nvPr/>
        </p:nvCxnSpPr>
        <p:spPr>
          <a:xfrm>
            <a:off x="4823529" y="3282137"/>
            <a:ext cx="3733128" cy="1520904"/>
          </a:xfrm>
          <a:prstGeom prst="line">
            <a:avLst/>
          </a:prstGeom>
          <a:noFill/>
          <a:ln w="19050" cap="rnd" cmpd="sng" algn="ctr">
            <a:solidFill>
              <a:srgbClr val="F0AD00">
                <a:shade val="95000"/>
                <a:satMod val="105000"/>
              </a:srgbClr>
            </a:solidFill>
            <a:prstDash val="solid"/>
          </a:ln>
          <a:effectLst/>
        </p:spPr>
      </p:cxnSp>
      <p:cxnSp>
        <p:nvCxnSpPr>
          <p:cNvPr id="14" name="Straight Connector 13"/>
          <p:cNvCxnSpPr/>
          <p:nvPr/>
        </p:nvCxnSpPr>
        <p:spPr>
          <a:xfrm rot="5400000">
            <a:off x="6724660" y="2971042"/>
            <a:ext cx="3663996" cy="1537"/>
          </a:xfrm>
          <a:prstGeom prst="line">
            <a:avLst/>
          </a:prstGeom>
          <a:noFill/>
          <a:ln w="19050" cap="rnd" cmpd="sng" algn="ctr">
            <a:solidFill>
              <a:srgbClr val="F0AD00">
                <a:shade val="95000"/>
                <a:satMod val="105000"/>
              </a:srgbClr>
            </a:solidFill>
            <a:prstDash val="solid"/>
          </a:ln>
          <a:effectLst/>
        </p:spPr>
      </p:cxnSp>
      <p:cxnSp>
        <p:nvCxnSpPr>
          <p:cNvPr id="15" name="Straight Connector 14"/>
          <p:cNvCxnSpPr/>
          <p:nvPr/>
        </p:nvCxnSpPr>
        <p:spPr>
          <a:xfrm flipV="1">
            <a:off x="4823550" y="2056206"/>
            <a:ext cx="3737710" cy="751230"/>
          </a:xfrm>
          <a:prstGeom prst="line">
            <a:avLst/>
          </a:prstGeom>
          <a:noFill/>
          <a:ln w="19050" cap="rnd" cmpd="sng" algn="ctr">
            <a:solidFill>
              <a:srgbClr val="F0AD00">
                <a:shade val="95000"/>
                <a:satMod val="105000"/>
              </a:srgbClr>
            </a:solidFill>
            <a:prstDash val="solid"/>
          </a:ln>
          <a:effectLst/>
        </p:spPr>
      </p:cxnSp>
      <p:cxnSp>
        <p:nvCxnSpPr>
          <p:cNvPr id="16" name="Straight Connector 15"/>
          <p:cNvCxnSpPr/>
          <p:nvPr/>
        </p:nvCxnSpPr>
        <p:spPr>
          <a:xfrm flipV="1">
            <a:off x="4828159" y="2974286"/>
            <a:ext cx="4138673" cy="0"/>
          </a:xfrm>
          <a:prstGeom prst="line">
            <a:avLst/>
          </a:prstGeom>
          <a:noFill/>
          <a:ln w="19050" cap="rnd" cmpd="sng" algn="ctr">
            <a:solidFill>
              <a:srgbClr val="60B5CC">
                <a:lumMod val="75000"/>
              </a:srgbClr>
            </a:solidFill>
            <a:prstDash val="solid"/>
            <a:tailEnd type="triangle"/>
          </a:ln>
          <a:effectLst/>
        </p:spPr>
      </p:cxnSp>
      <p:cxnSp>
        <p:nvCxnSpPr>
          <p:cNvPr id="17" name="Straight Connector 16"/>
          <p:cNvCxnSpPr/>
          <p:nvPr/>
        </p:nvCxnSpPr>
        <p:spPr>
          <a:xfrm>
            <a:off x="4823550" y="3116227"/>
            <a:ext cx="3733102" cy="760441"/>
          </a:xfrm>
          <a:prstGeom prst="line">
            <a:avLst/>
          </a:prstGeom>
          <a:noFill/>
          <a:ln w="19050" cap="rnd" cmpd="sng" algn="ctr">
            <a:solidFill>
              <a:srgbClr val="F0AD00">
                <a:shade val="95000"/>
                <a:satMod val="105000"/>
              </a:srgbClr>
            </a:solidFill>
            <a:prstDash val="solid"/>
          </a:ln>
          <a:effectLst/>
        </p:spPr>
      </p:cxnSp>
      <p:cxnSp>
        <p:nvCxnSpPr>
          <p:cNvPr id="18" name="Straight Connector 17"/>
          <p:cNvCxnSpPr/>
          <p:nvPr/>
        </p:nvCxnSpPr>
        <p:spPr>
          <a:xfrm>
            <a:off x="4063077" y="2972322"/>
            <a:ext cx="762009" cy="310447"/>
          </a:xfrm>
          <a:prstGeom prst="line">
            <a:avLst/>
          </a:prstGeom>
          <a:noFill/>
          <a:ln w="19050" cap="rnd" cmpd="sng" algn="ctr">
            <a:solidFill>
              <a:srgbClr val="F0AD00">
                <a:shade val="95000"/>
                <a:satMod val="105000"/>
              </a:srgbClr>
            </a:solidFill>
            <a:prstDash val="sysDash"/>
          </a:ln>
          <a:effectLst/>
        </p:spPr>
      </p:cxnSp>
      <p:cxnSp>
        <p:nvCxnSpPr>
          <p:cNvPr id="19" name="Straight Connector 18"/>
          <p:cNvCxnSpPr/>
          <p:nvPr/>
        </p:nvCxnSpPr>
        <p:spPr>
          <a:xfrm flipV="1">
            <a:off x="4058494" y="2650736"/>
            <a:ext cx="787649" cy="320895"/>
          </a:xfrm>
          <a:prstGeom prst="line">
            <a:avLst/>
          </a:prstGeom>
          <a:noFill/>
          <a:ln w="19050" cap="rnd" cmpd="sng" algn="ctr">
            <a:solidFill>
              <a:srgbClr val="F0AD00">
                <a:shade val="95000"/>
                <a:satMod val="105000"/>
              </a:srgbClr>
            </a:solidFill>
            <a:prstDash val="sysDash"/>
          </a:ln>
          <a:effectLst/>
        </p:spPr>
      </p:cxnSp>
      <p:cxnSp>
        <p:nvCxnSpPr>
          <p:cNvPr id="20" name="Straight Connector 19"/>
          <p:cNvCxnSpPr/>
          <p:nvPr/>
        </p:nvCxnSpPr>
        <p:spPr>
          <a:xfrm>
            <a:off x="4070016" y="2974286"/>
            <a:ext cx="753534" cy="0"/>
          </a:xfrm>
          <a:prstGeom prst="line">
            <a:avLst/>
          </a:prstGeom>
          <a:noFill/>
          <a:ln w="19050" cap="rnd" cmpd="sng" algn="ctr">
            <a:solidFill>
              <a:srgbClr val="60B5CC">
                <a:lumMod val="75000"/>
              </a:srgbClr>
            </a:solidFill>
            <a:prstDash val="sysDash"/>
            <a:headEnd type="none" w="med" len="med"/>
            <a:tailEnd type="none" w="med" len="med"/>
          </a:ln>
          <a:effectLst/>
        </p:spPr>
      </p:cxnSp>
      <p:cxnSp>
        <p:nvCxnSpPr>
          <p:cNvPr id="22" name="Straight Connector 21"/>
          <p:cNvCxnSpPr/>
          <p:nvPr/>
        </p:nvCxnSpPr>
        <p:spPr>
          <a:xfrm rot="10800000">
            <a:off x="4823529" y="1692102"/>
            <a:ext cx="1537" cy="1278942"/>
          </a:xfrm>
          <a:prstGeom prst="line">
            <a:avLst/>
          </a:prstGeom>
          <a:noFill/>
          <a:ln w="19050" cap="rnd" cmpd="sng" algn="ctr">
            <a:solidFill>
              <a:srgbClr val="60B5CC">
                <a:lumMod val="75000"/>
              </a:srgbClr>
            </a:solidFill>
            <a:prstDash val="solid"/>
            <a:tailEnd type="triangle"/>
          </a:ln>
          <a:effectLst/>
        </p:spPr>
      </p:cxnSp>
      <p:sp>
        <p:nvSpPr>
          <p:cNvPr id="23" name="TextBox 22"/>
          <p:cNvSpPr txBox="1"/>
          <p:nvPr/>
        </p:nvSpPr>
        <p:spPr>
          <a:xfrm>
            <a:off x="4547001" y="1403823"/>
            <a:ext cx="416151" cy="476547"/>
          </a:xfrm>
          <a:prstGeom prst="rect">
            <a:avLst/>
          </a:prstGeom>
          <a:noFill/>
        </p:spPr>
        <p:txBody>
          <a:bodyPr wrap="none" rtlCol="0">
            <a:spAutoFit/>
          </a:bodyPr>
          <a:lstStyle/>
          <a:p>
            <a:pPr fontAlgn="auto">
              <a:spcBef>
                <a:spcPts val="0"/>
              </a:spcBef>
              <a:spcAft>
                <a:spcPts val="0"/>
              </a:spcAft>
            </a:pPr>
            <a:r>
              <a:rPr lang="en-AU" dirty="0">
                <a:solidFill>
                  <a:prstClr val="black"/>
                </a:solidFill>
                <a:latin typeface="Corbel"/>
                <a:ea typeface="+mn-ea"/>
              </a:rPr>
              <a:t>Y</a:t>
            </a:r>
            <a:endParaRPr lang="en-US" dirty="0">
              <a:solidFill>
                <a:prstClr val="black"/>
              </a:solidFill>
              <a:latin typeface="Corbel"/>
              <a:ea typeface="+mn-ea"/>
            </a:endParaRPr>
          </a:p>
        </p:txBody>
      </p:sp>
      <p:sp>
        <p:nvSpPr>
          <p:cNvPr id="24" name="TextBox 23"/>
          <p:cNvSpPr txBox="1"/>
          <p:nvPr/>
        </p:nvSpPr>
        <p:spPr>
          <a:xfrm>
            <a:off x="4462681" y="3762222"/>
            <a:ext cx="790522" cy="476547"/>
          </a:xfrm>
          <a:prstGeom prst="rect">
            <a:avLst/>
          </a:prstGeom>
          <a:noFill/>
        </p:spPr>
        <p:txBody>
          <a:bodyPr wrap="none" rtlCol="0">
            <a:spAutoFit/>
          </a:bodyPr>
          <a:lstStyle/>
          <a:p>
            <a:pPr fontAlgn="auto">
              <a:spcBef>
                <a:spcPts val="0"/>
              </a:spcBef>
              <a:spcAft>
                <a:spcPts val="0"/>
              </a:spcAft>
            </a:pPr>
            <a:r>
              <a:rPr lang="sv-SE" dirty="0">
                <a:solidFill>
                  <a:prstClr val="black"/>
                </a:solidFill>
                <a:latin typeface="Corbel"/>
                <a:ea typeface="+mn-ea"/>
              </a:rPr>
              <a:t>near</a:t>
            </a:r>
            <a:endParaRPr lang="en-US" baseline="-25000" dirty="0">
              <a:solidFill>
                <a:prstClr val="black"/>
              </a:solidFill>
              <a:latin typeface="Corbel"/>
              <a:ea typeface="+mn-ea"/>
            </a:endParaRPr>
          </a:p>
        </p:txBody>
      </p:sp>
      <p:cxnSp>
        <p:nvCxnSpPr>
          <p:cNvPr id="25" name="Straight Connector 24"/>
          <p:cNvCxnSpPr/>
          <p:nvPr/>
        </p:nvCxnSpPr>
        <p:spPr>
          <a:xfrm rot="5400000">
            <a:off x="8487527" y="4906370"/>
            <a:ext cx="138265" cy="0"/>
          </a:xfrm>
          <a:prstGeom prst="line">
            <a:avLst/>
          </a:prstGeom>
          <a:noFill/>
          <a:ln w="19050" cap="rnd" cmpd="sng" algn="ctr">
            <a:solidFill>
              <a:srgbClr val="E66C7D">
                <a:shade val="95000"/>
                <a:satMod val="105000"/>
              </a:srgbClr>
            </a:solidFill>
            <a:prstDash val="sysDash"/>
          </a:ln>
          <a:effectLst/>
        </p:spPr>
      </p:cxnSp>
      <p:grpSp>
        <p:nvGrpSpPr>
          <p:cNvPr id="47" name="Group 46"/>
          <p:cNvGrpSpPr/>
          <p:nvPr/>
        </p:nvGrpSpPr>
        <p:grpSpPr>
          <a:xfrm>
            <a:off x="3715079" y="2815313"/>
            <a:ext cx="290730" cy="326849"/>
            <a:chOff x="990500" y="3212804"/>
            <a:chExt cx="1145624" cy="1287952"/>
          </a:xfrm>
        </p:grpSpPr>
        <p:grpSp>
          <p:nvGrpSpPr>
            <p:cNvPr id="48" name="Group 47"/>
            <p:cNvGrpSpPr/>
            <p:nvPr/>
          </p:nvGrpSpPr>
          <p:grpSpPr>
            <a:xfrm rot="2693286">
              <a:off x="990500" y="3212804"/>
              <a:ext cx="1145624" cy="1287952"/>
              <a:chOff x="1475656" y="3586913"/>
              <a:chExt cx="1145624" cy="1170865"/>
            </a:xfrm>
          </p:grpSpPr>
          <p:sp>
            <p:nvSpPr>
              <p:cNvPr id="50" name="Arc 49"/>
              <p:cNvSpPr/>
              <p:nvPr/>
            </p:nvSpPr>
            <p:spPr>
              <a:xfrm>
                <a:off x="1475656" y="3843378"/>
                <a:ext cx="914400" cy="914400"/>
              </a:xfrm>
              <a:prstGeom prst="arc">
                <a:avLst/>
              </a:prstGeom>
              <a:solidFill>
                <a:sysClr val="window" lastClr="FFFFFF"/>
              </a:solidFill>
              <a:ln w="19050" cap="rnd" cmpd="sng" algn="ctr">
                <a:solidFill>
                  <a:srgbClr val="F0AD00"/>
                </a:solidFill>
                <a:prstDash val="solid"/>
              </a:ln>
              <a:effectLst/>
            </p:spPr>
            <p:txBody>
              <a:bodyPr rtlCol="0" anchor="ctr"/>
              <a:lstStyle/>
              <a:p>
                <a:pPr algn="ctr" defTabSz="685800" fontAlgn="auto">
                  <a:spcBef>
                    <a:spcPts val="0"/>
                  </a:spcBef>
                  <a:spcAft>
                    <a:spcPts val="0"/>
                  </a:spcAft>
                  <a:defRPr/>
                </a:pPr>
                <a:endParaRPr lang="en-US" sz="1350" kern="0">
                  <a:solidFill>
                    <a:prstClr val="black"/>
                  </a:solidFill>
                  <a:latin typeface="Corbel"/>
                  <a:ea typeface="+mn-ea"/>
                </a:endParaRPr>
              </a:p>
            </p:txBody>
          </p:sp>
          <p:cxnSp>
            <p:nvCxnSpPr>
              <p:cNvPr id="51" name="Straight Connector 50"/>
              <p:cNvCxnSpPr/>
              <p:nvPr/>
            </p:nvCxnSpPr>
            <p:spPr>
              <a:xfrm flipV="1">
                <a:off x="1475656" y="3586913"/>
                <a:ext cx="576064" cy="1170865"/>
              </a:xfrm>
              <a:prstGeom prst="line">
                <a:avLst/>
              </a:prstGeom>
              <a:noFill/>
              <a:ln w="19050" cap="rnd" cmpd="sng" algn="ctr">
                <a:solidFill>
                  <a:srgbClr val="F0AD00">
                    <a:shade val="95000"/>
                    <a:satMod val="105000"/>
                  </a:srgbClr>
                </a:solidFill>
                <a:prstDash val="solid"/>
              </a:ln>
              <a:effectLst/>
            </p:spPr>
          </p:cxnSp>
          <p:cxnSp>
            <p:nvCxnSpPr>
              <p:cNvPr id="52" name="Straight Connector 51"/>
              <p:cNvCxnSpPr/>
              <p:nvPr/>
            </p:nvCxnSpPr>
            <p:spPr>
              <a:xfrm flipV="1">
                <a:off x="1475656" y="4191000"/>
                <a:ext cx="1145624" cy="566778"/>
              </a:xfrm>
              <a:prstGeom prst="line">
                <a:avLst/>
              </a:prstGeom>
              <a:noFill/>
              <a:ln w="19050" cap="rnd" cmpd="sng" algn="ctr">
                <a:solidFill>
                  <a:srgbClr val="F0AD00">
                    <a:shade val="95000"/>
                    <a:satMod val="105000"/>
                  </a:srgbClr>
                </a:solidFill>
                <a:prstDash val="solid"/>
              </a:ln>
              <a:effectLst/>
            </p:spPr>
          </p:cxnSp>
        </p:grpSp>
        <p:sp>
          <p:nvSpPr>
            <p:cNvPr id="49" name="Oval 48"/>
            <p:cNvSpPr/>
            <p:nvPr/>
          </p:nvSpPr>
          <p:spPr>
            <a:xfrm flipH="1">
              <a:off x="1652816" y="3717032"/>
              <a:ext cx="182880" cy="264866"/>
            </a:xfrm>
            <a:prstGeom prst="ellipse">
              <a:avLst/>
            </a:prstGeom>
            <a:solidFill>
              <a:sysClr val="windowText" lastClr="000000"/>
            </a:solidFill>
            <a:ln w="19050" cap="flat" cmpd="thickThin" algn="ctr">
              <a:solidFill>
                <a:sysClr val="windowText" lastClr="000000">
                  <a:shade val="50000"/>
                </a:sysClr>
              </a:solidFill>
              <a:prstDash val="solid"/>
            </a:ln>
            <a:effectLst/>
          </p:spPr>
          <p:txBody>
            <a:bodyPr rtlCol="0" anchor="ctr"/>
            <a:lstStyle/>
            <a:p>
              <a:pPr algn="ctr" defTabSz="685800" fontAlgn="auto">
                <a:spcBef>
                  <a:spcPts val="0"/>
                </a:spcBef>
                <a:spcAft>
                  <a:spcPts val="0"/>
                </a:spcAft>
                <a:defRPr/>
              </a:pPr>
              <a:endParaRPr lang="en-US" sz="1350" kern="0">
                <a:solidFill>
                  <a:prstClr val="white"/>
                </a:solidFill>
                <a:latin typeface="Corbel"/>
                <a:ea typeface="+mn-ea"/>
              </a:endParaRPr>
            </a:p>
          </p:txBody>
        </p:sp>
      </p:grpSp>
      <p:sp>
        <p:nvSpPr>
          <p:cNvPr id="53" name="TextBox 52"/>
          <p:cNvSpPr txBox="1"/>
          <p:nvPr/>
        </p:nvSpPr>
        <p:spPr>
          <a:xfrm>
            <a:off x="3398520" y="3097690"/>
            <a:ext cx="693310" cy="476547"/>
          </a:xfrm>
          <a:prstGeom prst="rect">
            <a:avLst/>
          </a:prstGeom>
          <a:noFill/>
        </p:spPr>
        <p:txBody>
          <a:bodyPr wrap="none" rtlCol="0">
            <a:spAutoFit/>
          </a:bodyPr>
          <a:lstStyle/>
          <a:p>
            <a:pPr fontAlgn="auto">
              <a:spcBef>
                <a:spcPts val="0"/>
              </a:spcBef>
              <a:spcAft>
                <a:spcPts val="0"/>
              </a:spcAft>
            </a:pPr>
            <a:r>
              <a:rPr lang="sv-SE" dirty="0">
                <a:solidFill>
                  <a:prstClr val="black"/>
                </a:solidFill>
                <a:latin typeface="Corbel"/>
                <a:ea typeface="+mn-ea"/>
              </a:rPr>
              <a:t>Eye</a:t>
            </a:r>
            <a:endParaRPr lang="en-US" baseline="-25000" dirty="0">
              <a:solidFill>
                <a:prstClr val="black"/>
              </a:solidFill>
              <a:latin typeface="Corbel"/>
              <a:ea typeface="+mn-ea"/>
            </a:endParaRPr>
          </a:p>
        </p:txBody>
      </p:sp>
      <p:sp>
        <p:nvSpPr>
          <p:cNvPr id="60" name="Rectangle 59"/>
          <p:cNvSpPr/>
          <p:nvPr/>
        </p:nvSpPr>
        <p:spPr>
          <a:xfrm>
            <a:off x="7608762" y="1914266"/>
            <a:ext cx="160195" cy="209051"/>
          </a:xfrm>
          <a:prstGeom prst="rect">
            <a:avLst/>
          </a:prstGeom>
          <a:solidFill>
            <a:srgbClr val="C64847"/>
          </a:solidFill>
          <a:ln w="48000" cap="flat" cmpd="sng" algn="ctr">
            <a:solidFill>
              <a:srgbClr val="C64847">
                <a:shade val="50000"/>
              </a:srgbClr>
            </a:solidFill>
            <a:prstDash val="solid"/>
          </a:ln>
          <a:effectLst/>
        </p:spPr>
        <p:txBody>
          <a:bodyPr rtlCol="0" anchor="ctr"/>
          <a:lstStyle/>
          <a:p>
            <a:pPr algn="ctr" defTabSz="685800" fontAlgn="auto">
              <a:spcBef>
                <a:spcPts val="0"/>
              </a:spcBef>
              <a:spcAft>
                <a:spcPts val="0"/>
              </a:spcAft>
              <a:defRPr/>
            </a:pPr>
            <a:endParaRPr lang="en-US" sz="1350" kern="0">
              <a:solidFill>
                <a:prstClr val="white"/>
              </a:solidFill>
              <a:latin typeface="Corbel"/>
              <a:ea typeface="+mn-ea"/>
            </a:endParaRPr>
          </a:p>
        </p:txBody>
      </p:sp>
      <p:sp>
        <p:nvSpPr>
          <p:cNvPr id="80" name="Freeform 79"/>
          <p:cNvSpPr/>
          <p:nvPr/>
        </p:nvSpPr>
        <p:spPr>
          <a:xfrm>
            <a:off x="5683974" y="2187491"/>
            <a:ext cx="300522" cy="446728"/>
          </a:xfrm>
          <a:custGeom>
            <a:avLst/>
            <a:gdLst>
              <a:gd name="connsiteX0" fmla="*/ 0 w 1040607"/>
              <a:gd name="connsiteY0" fmla="*/ 416719 h 683419"/>
              <a:gd name="connsiteX1" fmla="*/ 1040607 w 1040607"/>
              <a:gd name="connsiteY1" fmla="*/ 0 h 683419"/>
              <a:gd name="connsiteX2" fmla="*/ 1040607 w 1040607"/>
              <a:gd name="connsiteY2" fmla="*/ 473869 h 683419"/>
              <a:gd name="connsiteX3" fmla="*/ 4763 w 1040607"/>
              <a:gd name="connsiteY3" fmla="*/ 683419 h 683419"/>
              <a:gd name="connsiteX4" fmla="*/ 0 w 1040607"/>
              <a:gd name="connsiteY4" fmla="*/ 416719 h 683419"/>
              <a:gd name="connsiteX0" fmla="*/ 0 w 2484207"/>
              <a:gd name="connsiteY0" fmla="*/ 1009907 h 1276607"/>
              <a:gd name="connsiteX1" fmla="*/ 2484207 w 2484207"/>
              <a:gd name="connsiteY1" fmla="*/ 0 h 1276607"/>
              <a:gd name="connsiteX2" fmla="*/ 1040607 w 2484207"/>
              <a:gd name="connsiteY2" fmla="*/ 1067057 h 1276607"/>
              <a:gd name="connsiteX3" fmla="*/ 4763 w 2484207"/>
              <a:gd name="connsiteY3" fmla="*/ 1276607 h 1276607"/>
              <a:gd name="connsiteX4" fmla="*/ 0 w 2484207"/>
              <a:gd name="connsiteY4" fmla="*/ 1009907 h 1276607"/>
              <a:gd name="connsiteX0" fmla="*/ 0 w 2484207"/>
              <a:gd name="connsiteY0" fmla="*/ 1009907 h 1276607"/>
              <a:gd name="connsiteX1" fmla="*/ 2484207 w 2484207"/>
              <a:gd name="connsiteY1" fmla="*/ 0 h 1276607"/>
              <a:gd name="connsiteX2" fmla="*/ 2473708 w 2484207"/>
              <a:gd name="connsiteY2" fmla="*/ 794085 h 1276607"/>
              <a:gd name="connsiteX3" fmla="*/ 4763 w 2484207"/>
              <a:gd name="connsiteY3" fmla="*/ 1276607 h 1276607"/>
              <a:gd name="connsiteX4" fmla="*/ 0 w 2484207"/>
              <a:gd name="connsiteY4" fmla="*/ 1009907 h 1276607"/>
              <a:gd name="connsiteX0" fmla="*/ 0 w 2473708"/>
              <a:gd name="connsiteY0" fmla="*/ 215822 h 482522"/>
              <a:gd name="connsiteX1" fmla="*/ 240065 w 2473708"/>
              <a:gd name="connsiteY1" fmla="*/ 123257 h 482522"/>
              <a:gd name="connsiteX2" fmla="*/ 2473708 w 2473708"/>
              <a:gd name="connsiteY2" fmla="*/ 0 h 482522"/>
              <a:gd name="connsiteX3" fmla="*/ 4763 w 2473708"/>
              <a:gd name="connsiteY3" fmla="*/ 482522 h 482522"/>
              <a:gd name="connsiteX4" fmla="*/ 0 w 2473708"/>
              <a:gd name="connsiteY4" fmla="*/ 215822 h 482522"/>
              <a:gd name="connsiteX0" fmla="*/ 0 w 253189"/>
              <a:gd name="connsiteY0" fmla="*/ 92565 h 359265"/>
              <a:gd name="connsiteX1" fmla="*/ 240065 w 253189"/>
              <a:gd name="connsiteY1" fmla="*/ 0 h 359265"/>
              <a:gd name="connsiteX2" fmla="*/ 253189 w 253189"/>
              <a:gd name="connsiteY2" fmla="*/ 337383 h 359265"/>
              <a:gd name="connsiteX3" fmla="*/ 4763 w 253189"/>
              <a:gd name="connsiteY3" fmla="*/ 359265 h 359265"/>
              <a:gd name="connsiteX4" fmla="*/ 0 w 253189"/>
              <a:gd name="connsiteY4" fmla="*/ 92565 h 359265"/>
              <a:gd name="connsiteX0" fmla="*/ 0 w 249252"/>
              <a:gd name="connsiteY0" fmla="*/ 92565 h 359265"/>
              <a:gd name="connsiteX1" fmla="*/ 240065 w 249252"/>
              <a:gd name="connsiteY1" fmla="*/ 0 h 359265"/>
              <a:gd name="connsiteX2" fmla="*/ 249252 w 249252"/>
              <a:gd name="connsiteY2" fmla="*/ 321634 h 359265"/>
              <a:gd name="connsiteX3" fmla="*/ 4763 w 249252"/>
              <a:gd name="connsiteY3" fmla="*/ 359265 h 359265"/>
              <a:gd name="connsiteX4" fmla="*/ 0 w 249252"/>
              <a:gd name="connsiteY4" fmla="*/ 92565 h 359265"/>
              <a:gd name="connsiteX0" fmla="*/ 0 w 243346"/>
              <a:gd name="connsiteY0" fmla="*/ 92565 h 359265"/>
              <a:gd name="connsiteX1" fmla="*/ 240065 w 243346"/>
              <a:gd name="connsiteY1" fmla="*/ 0 h 359265"/>
              <a:gd name="connsiteX2" fmla="*/ 243346 w 243346"/>
              <a:gd name="connsiteY2" fmla="*/ 319666 h 359265"/>
              <a:gd name="connsiteX3" fmla="*/ 4763 w 243346"/>
              <a:gd name="connsiteY3" fmla="*/ 359265 h 359265"/>
              <a:gd name="connsiteX4" fmla="*/ 0 w 243346"/>
              <a:gd name="connsiteY4" fmla="*/ 92565 h 359265"/>
              <a:gd name="connsiteX0" fmla="*/ 0 w 243346"/>
              <a:gd name="connsiteY0" fmla="*/ 92565 h 365171"/>
              <a:gd name="connsiteX1" fmla="*/ 240065 w 243346"/>
              <a:gd name="connsiteY1" fmla="*/ 0 h 365171"/>
              <a:gd name="connsiteX2" fmla="*/ 243346 w 243346"/>
              <a:gd name="connsiteY2" fmla="*/ 319666 h 365171"/>
              <a:gd name="connsiteX3" fmla="*/ 4763 w 243346"/>
              <a:gd name="connsiteY3" fmla="*/ 365171 h 365171"/>
              <a:gd name="connsiteX4" fmla="*/ 0 w 243346"/>
              <a:gd name="connsiteY4" fmla="*/ 92565 h 365171"/>
              <a:gd name="connsiteX0" fmla="*/ 0 w 243346"/>
              <a:gd name="connsiteY0" fmla="*/ 92565 h 369108"/>
              <a:gd name="connsiteX1" fmla="*/ 240065 w 243346"/>
              <a:gd name="connsiteY1" fmla="*/ 0 h 369108"/>
              <a:gd name="connsiteX2" fmla="*/ 243346 w 243346"/>
              <a:gd name="connsiteY2" fmla="*/ 319666 h 369108"/>
              <a:gd name="connsiteX3" fmla="*/ 826 w 243346"/>
              <a:gd name="connsiteY3" fmla="*/ 369108 h 369108"/>
              <a:gd name="connsiteX4" fmla="*/ 0 w 243346"/>
              <a:gd name="connsiteY4" fmla="*/ 92565 h 369108"/>
              <a:gd name="connsiteX0" fmla="*/ 0 w 243346"/>
              <a:gd name="connsiteY0" fmla="*/ 98471 h 369108"/>
              <a:gd name="connsiteX1" fmla="*/ 240065 w 243346"/>
              <a:gd name="connsiteY1" fmla="*/ 0 h 369108"/>
              <a:gd name="connsiteX2" fmla="*/ 243346 w 243346"/>
              <a:gd name="connsiteY2" fmla="*/ 319666 h 369108"/>
              <a:gd name="connsiteX3" fmla="*/ 826 w 243346"/>
              <a:gd name="connsiteY3" fmla="*/ 369108 h 369108"/>
              <a:gd name="connsiteX4" fmla="*/ 0 w 243346"/>
              <a:gd name="connsiteY4" fmla="*/ 98471 h 369108"/>
              <a:gd name="connsiteX0" fmla="*/ 0 w 247283"/>
              <a:gd name="connsiteY0" fmla="*/ 98471 h 369108"/>
              <a:gd name="connsiteX1" fmla="*/ 244002 w 247283"/>
              <a:gd name="connsiteY1" fmla="*/ 0 h 369108"/>
              <a:gd name="connsiteX2" fmla="*/ 247283 w 247283"/>
              <a:gd name="connsiteY2" fmla="*/ 319666 h 369108"/>
              <a:gd name="connsiteX3" fmla="*/ 4763 w 247283"/>
              <a:gd name="connsiteY3" fmla="*/ 369108 h 369108"/>
              <a:gd name="connsiteX4" fmla="*/ 0 w 247283"/>
              <a:gd name="connsiteY4" fmla="*/ 98471 h 369108"/>
              <a:gd name="connsiteX0" fmla="*/ 0 w 245314"/>
              <a:gd name="connsiteY0" fmla="*/ 98471 h 369108"/>
              <a:gd name="connsiteX1" fmla="*/ 242033 w 245314"/>
              <a:gd name="connsiteY1" fmla="*/ 0 h 369108"/>
              <a:gd name="connsiteX2" fmla="*/ 245314 w 245314"/>
              <a:gd name="connsiteY2" fmla="*/ 319666 h 369108"/>
              <a:gd name="connsiteX3" fmla="*/ 2794 w 245314"/>
              <a:gd name="connsiteY3" fmla="*/ 369108 h 369108"/>
              <a:gd name="connsiteX4" fmla="*/ 0 w 245314"/>
              <a:gd name="connsiteY4" fmla="*/ 98471 h 369108"/>
              <a:gd name="connsiteX0" fmla="*/ 0 w 245314"/>
              <a:gd name="connsiteY0" fmla="*/ 126031 h 396668"/>
              <a:gd name="connsiteX1" fmla="*/ 243579 w 245314"/>
              <a:gd name="connsiteY1" fmla="*/ 0 h 396668"/>
              <a:gd name="connsiteX2" fmla="*/ 245314 w 245314"/>
              <a:gd name="connsiteY2" fmla="*/ 347226 h 396668"/>
              <a:gd name="connsiteX3" fmla="*/ 2794 w 245314"/>
              <a:gd name="connsiteY3" fmla="*/ 396668 h 396668"/>
              <a:gd name="connsiteX4" fmla="*/ 0 w 245314"/>
              <a:gd name="connsiteY4" fmla="*/ 126031 h 396668"/>
              <a:gd name="connsiteX0" fmla="*/ 0 w 243918"/>
              <a:gd name="connsiteY0" fmla="*/ 126031 h 396668"/>
              <a:gd name="connsiteX1" fmla="*/ 243579 w 243918"/>
              <a:gd name="connsiteY1" fmla="*/ 0 h 396668"/>
              <a:gd name="connsiteX2" fmla="*/ 243769 w 243918"/>
              <a:gd name="connsiteY2" fmla="*/ 335415 h 396668"/>
              <a:gd name="connsiteX3" fmla="*/ 2794 w 243918"/>
              <a:gd name="connsiteY3" fmla="*/ 396668 h 396668"/>
              <a:gd name="connsiteX4" fmla="*/ 0 w 243918"/>
              <a:gd name="connsiteY4" fmla="*/ 126031 h 396668"/>
              <a:gd name="connsiteX0" fmla="*/ 0 w 243918"/>
              <a:gd name="connsiteY0" fmla="*/ 126031 h 461630"/>
              <a:gd name="connsiteX1" fmla="*/ 243579 w 243918"/>
              <a:gd name="connsiteY1" fmla="*/ 0 h 461630"/>
              <a:gd name="connsiteX2" fmla="*/ 243769 w 243918"/>
              <a:gd name="connsiteY2" fmla="*/ 335415 h 461630"/>
              <a:gd name="connsiteX3" fmla="*/ 1248 w 243918"/>
              <a:gd name="connsiteY3" fmla="*/ 461630 h 461630"/>
              <a:gd name="connsiteX4" fmla="*/ 0 w 243918"/>
              <a:gd name="connsiteY4" fmla="*/ 126031 h 461630"/>
              <a:gd name="connsiteX0" fmla="*/ 0 w 243791"/>
              <a:gd name="connsiteY0" fmla="*/ 126031 h 461630"/>
              <a:gd name="connsiteX1" fmla="*/ 243579 w 243791"/>
              <a:gd name="connsiteY1" fmla="*/ 0 h 461630"/>
              <a:gd name="connsiteX2" fmla="*/ 242223 w 243791"/>
              <a:gd name="connsiteY2" fmla="*/ 398408 h 461630"/>
              <a:gd name="connsiteX3" fmla="*/ 1248 w 243791"/>
              <a:gd name="connsiteY3" fmla="*/ 461630 h 461630"/>
              <a:gd name="connsiteX4" fmla="*/ 0 w 243791"/>
              <a:gd name="connsiteY4" fmla="*/ 126031 h 461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791" h="461630">
                <a:moveTo>
                  <a:pt x="0" y="126031"/>
                </a:moveTo>
                <a:lnTo>
                  <a:pt x="243579" y="0"/>
                </a:lnTo>
                <a:cubicBezTo>
                  <a:pt x="244673" y="106555"/>
                  <a:pt x="241129" y="291853"/>
                  <a:pt x="242223" y="398408"/>
                </a:cubicBezTo>
                <a:lnTo>
                  <a:pt x="1248" y="461630"/>
                </a:lnTo>
                <a:cubicBezTo>
                  <a:pt x="-340" y="372730"/>
                  <a:pt x="1588" y="214931"/>
                  <a:pt x="0" y="126031"/>
                </a:cubicBezTo>
                <a:close/>
              </a:path>
            </a:pathLst>
          </a:custGeom>
          <a:noFill/>
          <a:ln w="6350" cap="rnd" cmpd="sng" algn="ctr">
            <a:solidFill>
              <a:srgbClr val="60B5CC">
                <a:shade val="95000"/>
                <a:satMod val="105000"/>
              </a:srgbClr>
            </a:solidFill>
            <a:prstDash val="sysDash"/>
          </a:ln>
          <a:effectLst/>
        </p:spPr>
        <p:txBody>
          <a:bodyPr rtlCol="0" anchor="ctr"/>
          <a:lstStyle/>
          <a:p>
            <a:pPr algn="ctr" defTabSz="685800" fontAlgn="auto">
              <a:spcBef>
                <a:spcPts val="0"/>
              </a:spcBef>
              <a:spcAft>
                <a:spcPts val="0"/>
              </a:spcAft>
              <a:defRPr/>
            </a:pPr>
            <a:endParaRPr lang="en-US" sz="1350" kern="0" dirty="0">
              <a:solidFill>
                <a:prstClr val="white"/>
              </a:solidFill>
              <a:latin typeface="Corbel"/>
              <a:ea typeface="+mn-ea"/>
            </a:endParaRPr>
          </a:p>
        </p:txBody>
      </p:sp>
      <p:grpSp>
        <p:nvGrpSpPr>
          <p:cNvPr id="151" name="Group 150"/>
          <p:cNvGrpSpPr/>
          <p:nvPr/>
        </p:nvGrpSpPr>
        <p:grpSpPr>
          <a:xfrm>
            <a:off x="5984654" y="1695179"/>
            <a:ext cx="1210151" cy="875016"/>
            <a:chOff x="5984654" y="1695179"/>
            <a:chExt cx="1210151" cy="875016"/>
          </a:xfrm>
        </p:grpSpPr>
        <p:sp>
          <p:nvSpPr>
            <p:cNvPr id="81" name="Freeform 80"/>
            <p:cNvSpPr/>
            <p:nvPr/>
          </p:nvSpPr>
          <p:spPr>
            <a:xfrm>
              <a:off x="5984654" y="2064412"/>
              <a:ext cx="302400" cy="505783"/>
            </a:xfrm>
            <a:custGeom>
              <a:avLst/>
              <a:gdLst>
                <a:gd name="connsiteX0" fmla="*/ 0 w 1040607"/>
                <a:gd name="connsiteY0" fmla="*/ 416719 h 683419"/>
                <a:gd name="connsiteX1" fmla="*/ 1040607 w 1040607"/>
                <a:gd name="connsiteY1" fmla="*/ 0 h 683419"/>
                <a:gd name="connsiteX2" fmla="*/ 1040607 w 1040607"/>
                <a:gd name="connsiteY2" fmla="*/ 473869 h 683419"/>
                <a:gd name="connsiteX3" fmla="*/ 4763 w 1040607"/>
                <a:gd name="connsiteY3" fmla="*/ 683419 h 683419"/>
                <a:gd name="connsiteX4" fmla="*/ 0 w 1040607"/>
                <a:gd name="connsiteY4" fmla="*/ 416719 h 683419"/>
                <a:gd name="connsiteX0" fmla="*/ 0 w 2484207"/>
                <a:gd name="connsiteY0" fmla="*/ 1009907 h 1276607"/>
                <a:gd name="connsiteX1" fmla="*/ 2484207 w 2484207"/>
                <a:gd name="connsiteY1" fmla="*/ 0 h 1276607"/>
                <a:gd name="connsiteX2" fmla="*/ 1040607 w 2484207"/>
                <a:gd name="connsiteY2" fmla="*/ 1067057 h 1276607"/>
                <a:gd name="connsiteX3" fmla="*/ 4763 w 2484207"/>
                <a:gd name="connsiteY3" fmla="*/ 1276607 h 1276607"/>
                <a:gd name="connsiteX4" fmla="*/ 0 w 2484207"/>
                <a:gd name="connsiteY4" fmla="*/ 1009907 h 1276607"/>
                <a:gd name="connsiteX0" fmla="*/ 0 w 2484207"/>
                <a:gd name="connsiteY0" fmla="*/ 1009907 h 1276607"/>
                <a:gd name="connsiteX1" fmla="*/ 2484207 w 2484207"/>
                <a:gd name="connsiteY1" fmla="*/ 0 h 1276607"/>
                <a:gd name="connsiteX2" fmla="*/ 2473708 w 2484207"/>
                <a:gd name="connsiteY2" fmla="*/ 794085 h 1276607"/>
                <a:gd name="connsiteX3" fmla="*/ 4763 w 2484207"/>
                <a:gd name="connsiteY3" fmla="*/ 1276607 h 1276607"/>
                <a:gd name="connsiteX4" fmla="*/ 0 w 2484207"/>
                <a:gd name="connsiteY4" fmla="*/ 1009907 h 1276607"/>
                <a:gd name="connsiteX0" fmla="*/ 0 w 2473708"/>
                <a:gd name="connsiteY0" fmla="*/ 215822 h 482522"/>
                <a:gd name="connsiteX1" fmla="*/ 240065 w 2473708"/>
                <a:gd name="connsiteY1" fmla="*/ 123257 h 482522"/>
                <a:gd name="connsiteX2" fmla="*/ 2473708 w 2473708"/>
                <a:gd name="connsiteY2" fmla="*/ 0 h 482522"/>
                <a:gd name="connsiteX3" fmla="*/ 4763 w 2473708"/>
                <a:gd name="connsiteY3" fmla="*/ 482522 h 482522"/>
                <a:gd name="connsiteX4" fmla="*/ 0 w 2473708"/>
                <a:gd name="connsiteY4" fmla="*/ 215822 h 482522"/>
                <a:gd name="connsiteX0" fmla="*/ 0 w 253189"/>
                <a:gd name="connsiteY0" fmla="*/ 92565 h 359265"/>
                <a:gd name="connsiteX1" fmla="*/ 240065 w 253189"/>
                <a:gd name="connsiteY1" fmla="*/ 0 h 359265"/>
                <a:gd name="connsiteX2" fmla="*/ 253189 w 253189"/>
                <a:gd name="connsiteY2" fmla="*/ 337383 h 359265"/>
                <a:gd name="connsiteX3" fmla="*/ 4763 w 253189"/>
                <a:gd name="connsiteY3" fmla="*/ 359265 h 359265"/>
                <a:gd name="connsiteX4" fmla="*/ 0 w 253189"/>
                <a:gd name="connsiteY4" fmla="*/ 92565 h 359265"/>
                <a:gd name="connsiteX0" fmla="*/ 0 w 249252"/>
                <a:gd name="connsiteY0" fmla="*/ 92565 h 359265"/>
                <a:gd name="connsiteX1" fmla="*/ 240065 w 249252"/>
                <a:gd name="connsiteY1" fmla="*/ 0 h 359265"/>
                <a:gd name="connsiteX2" fmla="*/ 249252 w 249252"/>
                <a:gd name="connsiteY2" fmla="*/ 321634 h 359265"/>
                <a:gd name="connsiteX3" fmla="*/ 4763 w 249252"/>
                <a:gd name="connsiteY3" fmla="*/ 359265 h 359265"/>
                <a:gd name="connsiteX4" fmla="*/ 0 w 249252"/>
                <a:gd name="connsiteY4" fmla="*/ 92565 h 359265"/>
                <a:gd name="connsiteX0" fmla="*/ 0 w 243346"/>
                <a:gd name="connsiteY0" fmla="*/ 92565 h 359265"/>
                <a:gd name="connsiteX1" fmla="*/ 240065 w 243346"/>
                <a:gd name="connsiteY1" fmla="*/ 0 h 359265"/>
                <a:gd name="connsiteX2" fmla="*/ 243346 w 243346"/>
                <a:gd name="connsiteY2" fmla="*/ 319666 h 359265"/>
                <a:gd name="connsiteX3" fmla="*/ 4763 w 243346"/>
                <a:gd name="connsiteY3" fmla="*/ 359265 h 359265"/>
                <a:gd name="connsiteX4" fmla="*/ 0 w 243346"/>
                <a:gd name="connsiteY4" fmla="*/ 92565 h 359265"/>
                <a:gd name="connsiteX0" fmla="*/ 0 w 243346"/>
                <a:gd name="connsiteY0" fmla="*/ 92565 h 365171"/>
                <a:gd name="connsiteX1" fmla="*/ 240065 w 243346"/>
                <a:gd name="connsiteY1" fmla="*/ 0 h 365171"/>
                <a:gd name="connsiteX2" fmla="*/ 243346 w 243346"/>
                <a:gd name="connsiteY2" fmla="*/ 319666 h 365171"/>
                <a:gd name="connsiteX3" fmla="*/ 4763 w 243346"/>
                <a:gd name="connsiteY3" fmla="*/ 365171 h 365171"/>
                <a:gd name="connsiteX4" fmla="*/ 0 w 243346"/>
                <a:gd name="connsiteY4" fmla="*/ 92565 h 365171"/>
                <a:gd name="connsiteX0" fmla="*/ 0 w 243346"/>
                <a:gd name="connsiteY0" fmla="*/ 92565 h 369108"/>
                <a:gd name="connsiteX1" fmla="*/ 240065 w 243346"/>
                <a:gd name="connsiteY1" fmla="*/ 0 h 369108"/>
                <a:gd name="connsiteX2" fmla="*/ 243346 w 243346"/>
                <a:gd name="connsiteY2" fmla="*/ 319666 h 369108"/>
                <a:gd name="connsiteX3" fmla="*/ 826 w 243346"/>
                <a:gd name="connsiteY3" fmla="*/ 369108 h 369108"/>
                <a:gd name="connsiteX4" fmla="*/ 0 w 243346"/>
                <a:gd name="connsiteY4" fmla="*/ 92565 h 369108"/>
                <a:gd name="connsiteX0" fmla="*/ 0 w 243346"/>
                <a:gd name="connsiteY0" fmla="*/ 98471 h 369108"/>
                <a:gd name="connsiteX1" fmla="*/ 240065 w 243346"/>
                <a:gd name="connsiteY1" fmla="*/ 0 h 369108"/>
                <a:gd name="connsiteX2" fmla="*/ 243346 w 243346"/>
                <a:gd name="connsiteY2" fmla="*/ 319666 h 369108"/>
                <a:gd name="connsiteX3" fmla="*/ 826 w 243346"/>
                <a:gd name="connsiteY3" fmla="*/ 369108 h 369108"/>
                <a:gd name="connsiteX4" fmla="*/ 0 w 243346"/>
                <a:gd name="connsiteY4" fmla="*/ 98471 h 369108"/>
                <a:gd name="connsiteX0" fmla="*/ 0 w 247283"/>
                <a:gd name="connsiteY0" fmla="*/ 98471 h 369108"/>
                <a:gd name="connsiteX1" fmla="*/ 244002 w 247283"/>
                <a:gd name="connsiteY1" fmla="*/ 0 h 369108"/>
                <a:gd name="connsiteX2" fmla="*/ 247283 w 247283"/>
                <a:gd name="connsiteY2" fmla="*/ 319666 h 369108"/>
                <a:gd name="connsiteX3" fmla="*/ 4763 w 247283"/>
                <a:gd name="connsiteY3" fmla="*/ 369108 h 369108"/>
                <a:gd name="connsiteX4" fmla="*/ 0 w 247283"/>
                <a:gd name="connsiteY4" fmla="*/ 98471 h 369108"/>
                <a:gd name="connsiteX0" fmla="*/ 0 w 245314"/>
                <a:gd name="connsiteY0" fmla="*/ 98471 h 369108"/>
                <a:gd name="connsiteX1" fmla="*/ 242033 w 245314"/>
                <a:gd name="connsiteY1" fmla="*/ 0 h 369108"/>
                <a:gd name="connsiteX2" fmla="*/ 245314 w 245314"/>
                <a:gd name="connsiteY2" fmla="*/ 319666 h 369108"/>
                <a:gd name="connsiteX3" fmla="*/ 2794 w 245314"/>
                <a:gd name="connsiteY3" fmla="*/ 369108 h 369108"/>
                <a:gd name="connsiteX4" fmla="*/ 0 w 245314"/>
                <a:gd name="connsiteY4" fmla="*/ 98471 h 369108"/>
                <a:gd name="connsiteX0" fmla="*/ 0 w 245314"/>
                <a:gd name="connsiteY0" fmla="*/ 126031 h 396668"/>
                <a:gd name="connsiteX1" fmla="*/ 243579 w 245314"/>
                <a:gd name="connsiteY1" fmla="*/ 0 h 396668"/>
                <a:gd name="connsiteX2" fmla="*/ 245314 w 245314"/>
                <a:gd name="connsiteY2" fmla="*/ 347226 h 396668"/>
                <a:gd name="connsiteX3" fmla="*/ 2794 w 245314"/>
                <a:gd name="connsiteY3" fmla="*/ 396668 h 396668"/>
                <a:gd name="connsiteX4" fmla="*/ 0 w 245314"/>
                <a:gd name="connsiteY4" fmla="*/ 126031 h 396668"/>
                <a:gd name="connsiteX0" fmla="*/ 0 w 243918"/>
                <a:gd name="connsiteY0" fmla="*/ 126031 h 396668"/>
                <a:gd name="connsiteX1" fmla="*/ 243579 w 243918"/>
                <a:gd name="connsiteY1" fmla="*/ 0 h 396668"/>
                <a:gd name="connsiteX2" fmla="*/ 243769 w 243918"/>
                <a:gd name="connsiteY2" fmla="*/ 335415 h 396668"/>
                <a:gd name="connsiteX3" fmla="*/ 2794 w 243918"/>
                <a:gd name="connsiteY3" fmla="*/ 396668 h 396668"/>
                <a:gd name="connsiteX4" fmla="*/ 0 w 243918"/>
                <a:gd name="connsiteY4" fmla="*/ 126031 h 396668"/>
                <a:gd name="connsiteX0" fmla="*/ 0 w 243918"/>
                <a:gd name="connsiteY0" fmla="*/ 126031 h 522655"/>
                <a:gd name="connsiteX1" fmla="*/ 243579 w 243918"/>
                <a:gd name="connsiteY1" fmla="*/ 0 h 522655"/>
                <a:gd name="connsiteX2" fmla="*/ 243769 w 243918"/>
                <a:gd name="connsiteY2" fmla="*/ 335415 h 522655"/>
                <a:gd name="connsiteX3" fmla="*/ 1248 w 243918"/>
                <a:gd name="connsiteY3" fmla="*/ 522655 h 522655"/>
                <a:gd name="connsiteX4" fmla="*/ 0 w 243918"/>
                <a:gd name="connsiteY4" fmla="*/ 126031 h 522655"/>
                <a:gd name="connsiteX0" fmla="*/ 0 w 245314"/>
                <a:gd name="connsiteY0" fmla="*/ 126031 h 522655"/>
                <a:gd name="connsiteX1" fmla="*/ 243579 w 245314"/>
                <a:gd name="connsiteY1" fmla="*/ 0 h 522655"/>
                <a:gd name="connsiteX2" fmla="*/ 245314 w 245314"/>
                <a:gd name="connsiteY2" fmla="*/ 463370 h 522655"/>
                <a:gd name="connsiteX3" fmla="*/ 1248 w 245314"/>
                <a:gd name="connsiteY3" fmla="*/ 522655 h 522655"/>
                <a:gd name="connsiteX4" fmla="*/ 0 w 245314"/>
                <a:gd name="connsiteY4" fmla="*/ 126031 h 522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314" h="522655">
                  <a:moveTo>
                    <a:pt x="0" y="126031"/>
                  </a:moveTo>
                  <a:lnTo>
                    <a:pt x="243579" y="0"/>
                  </a:lnTo>
                  <a:cubicBezTo>
                    <a:pt x="244673" y="106555"/>
                    <a:pt x="244220" y="356815"/>
                    <a:pt x="245314" y="463370"/>
                  </a:cubicBezTo>
                  <a:lnTo>
                    <a:pt x="1248" y="522655"/>
                  </a:lnTo>
                  <a:cubicBezTo>
                    <a:pt x="-340" y="433755"/>
                    <a:pt x="1588" y="214931"/>
                    <a:pt x="0" y="126031"/>
                  </a:cubicBezTo>
                  <a:close/>
                </a:path>
              </a:pathLst>
            </a:custGeom>
            <a:noFill/>
            <a:ln w="6350" cap="rnd" cmpd="sng" algn="ctr">
              <a:solidFill>
                <a:srgbClr val="60B5CC">
                  <a:shade val="95000"/>
                  <a:satMod val="105000"/>
                </a:srgbClr>
              </a:solidFill>
              <a:prstDash val="sysDash"/>
            </a:ln>
            <a:effectLst/>
          </p:spPr>
          <p:txBody>
            <a:bodyPr rtlCol="0" anchor="ctr"/>
            <a:lstStyle/>
            <a:p>
              <a:pPr algn="ctr" defTabSz="685800" fontAlgn="auto">
                <a:spcBef>
                  <a:spcPts val="0"/>
                </a:spcBef>
                <a:spcAft>
                  <a:spcPts val="0"/>
                </a:spcAft>
                <a:defRPr/>
              </a:pPr>
              <a:endParaRPr lang="en-US" sz="1350" kern="0" dirty="0">
                <a:solidFill>
                  <a:prstClr val="white"/>
                </a:solidFill>
                <a:latin typeface="Corbel"/>
                <a:ea typeface="+mn-ea"/>
              </a:endParaRPr>
            </a:p>
          </p:txBody>
        </p:sp>
        <p:sp>
          <p:nvSpPr>
            <p:cNvPr id="82" name="Freeform 81"/>
            <p:cNvSpPr/>
            <p:nvPr/>
          </p:nvSpPr>
          <p:spPr>
            <a:xfrm>
              <a:off x="6285332" y="1941335"/>
              <a:ext cx="300679" cy="568648"/>
            </a:xfrm>
            <a:custGeom>
              <a:avLst/>
              <a:gdLst>
                <a:gd name="connsiteX0" fmla="*/ 0 w 1040607"/>
                <a:gd name="connsiteY0" fmla="*/ 416719 h 683419"/>
                <a:gd name="connsiteX1" fmla="*/ 1040607 w 1040607"/>
                <a:gd name="connsiteY1" fmla="*/ 0 h 683419"/>
                <a:gd name="connsiteX2" fmla="*/ 1040607 w 1040607"/>
                <a:gd name="connsiteY2" fmla="*/ 473869 h 683419"/>
                <a:gd name="connsiteX3" fmla="*/ 4763 w 1040607"/>
                <a:gd name="connsiteY3" fmla="*/ 683419 h 683419"/>
                <a:gd name="connsiteX4" fmla="*/ 0 w 1040607"/>
                <a:gd name="connsiteY4" fmla="*/ 416719 h 683419"/>
                <a:gd name="connsiteX0" fmla="*/ 0 w 2484207"/>
                <a:gd name="connsiteY0" fmla="*/ 1009907 h 1276607"/>
                <a:gd name="connsiteX1" fmla="*/ 2484207 w 2484207"/>
                <a:gd name="connsiteY1" fmla="*/ 0 h 1276607"/>
                <a:gd name="connsiteX2" fmla="*/ 1040607 w 2484207"/>
                <a:gd name="connsiteY2" fmla="*/ 1067057 h 1276607"/>
                <a:gd name="connsiteX3" fmla="*/ 4763 w 2484207"/>
                <a:gd name="connsiteY3" fmla="*/ 1276607 h 1276607"/>
                <a:gd name="connsiteX4" fmla="*/ 0 w 2484207"/>
                <a:gd name="connsiteY4" fmla="*/ 1009907 h 1276607"/>
                <a:gd name="connsiteX0" fmla="*/ 0 w 2484207"/>
                <a:gd name="connsiteY0" fmla="*/ 1009907 h 1276607"/>
                <a:gd name="connsiteX1" fmla="*/ 2484207 w 2484207"/>
                <a:gd name="connsiteY1" fmla="*/ 0 h 1276607"/>
                <a:gd name="connsiteX2" fmla="*/ 2473708 w 2484207"/>
                <a:gd name="connsiteY2" fmla="*/ 794085 h 1276607"/>
                <a:gd name="connsiteX3" fmla="*/ 4763 w 2484207"/>
                <a:gd name="connsiteY3" fmla="*/ 1276607 h 1276607"/>
                <a:gd name="connsiteX4" fmla="*/ 0 w 2484207"/>
                <a:gd name="connsiteY4" fmla="*/ 1009907 h 1276607"/>
                <a:gd name="connsiteX0" fmla="*/ 0 w 2473708"/>
                <a:gd name="connsiteY0" fmla="*/ 215822 h 482522"/>
                <a:gd name="connsiteX1" fmla="*/ 240065 w 2473708"/>
                <a:gd name="connsiteY1" fmla="*/ 123257 h 482522"/>
                <a:gd name="connsiteX2" fmla="*/ 2473708 w 2473708"/>
                <a:gd name="connsiteY2" fmla="*/ 0 h 482522"/>
                <a:gd name="connsiteX3" fmla="*/ 4763 w 2473708"/>
                <a:gd name="connsiteY3" fmla="*/ 482522 h 482522"/>
                <a:gd name="connsiteX4" fmla="*/ 0 w 2473708"/>
                <a:gd name="connsiteY4" fmla="*/ 215822 h 482522"/>
                <a:gd name="connsiteX0" fmla="*/ 0 w 253189"/>
                <a:gd name="connsiteY0" fmla="*/ 92565 h 359265"/>
                <a:gd name="connsiteX1" fmla="*/ 240065 w 253189"/>
                <a:gd name="connsiteY1" fmla="*/ 0 h 359265"/>
                <a:gd name="connsiteX2" fmla="*/ 253189 w 253189"/>
                <a:gd name="connsiteY2" fmla="*/ 337383 h 359265"/>
                <a:gd name="connsiteX3" fmla="*/ 4763 w 253189"/>
                <a:gd name="connsiteY3" fmla="*/ 359265 h 359265"/>
                <a:gd name="connsiteX4" fmla="*/ 0 w 253189"/>
                <a:gd name="connsiteY4" fmla="*/ 92565 h 359265"/>
                <a:gd name="connsiteX0" fmla="*/ 0 w 249252"/>
                <a:gd name="connsiteY0" fmla="*/ 92565 h 359265"/>
                <a:gd name="connsiteX1" fmla="*/ 240065 w 249252"/>
                <a:gd name="connsiteY1" fmla="*/ 0 h 359265"/>
                <a:gd name="connsiteX2" fmla="*/ 249252 w 249252"/>
                <a:gd name="connsiteY2" fmla="*/ 321634 h 359265"/>
                <a:gd name="connsiteX3" fmla="*/ 4763 w 249252"/>
                <a:gd name="connsiteY3" fmla="*/ 359265 h 359265"/>
                <a:gd name="connsiteX4" fmla="*/ 0 w 249252"/>
                <a:gd name="connsiteY4" fmla="*/ 92565 h 359265"/>
                <a:gd name="connsiteX0" fmla="*/ 0 w 243346"/>
                <a:gd name="connsiteY0" fmla="*/ 92565 h 359265"/>
                <a:gd name="connsiteX1" fmla="*/ 240065 w 243346"/>
                <a:gd name="connsiteY1" fmla="*/ 0 h 359265"/>
                <a:gd name="connsiteX2" fmla="*/ 243346 w 243346"/>
                <a:gd name="connsiteY2" fmla="*/ 319666 h 359265"/>
                <a:gd name="connsiteX3" fmla="*/ 4763 w 243346"/>
                <a:gd name="connsiteY3" fmla="*/ 359265 h 359265"/>
                <a:gd name="connsiteX4" fmla="*/ 0 w 243346"/>
                <a:gd name="connsiteY4" fmla="*/ 92565 h 359265"/>
                <a:gd name="connsiteX0" fmla="*/ 0 w 243346"/>
                <a:gd name="connsiteY0" fmla="*/ 92565 h 365171"/>
                <a:gd name="connsiteX1" fmla="*/ 240065 w 243346"/>
                <a:gd name="connsiteY1" fmla="*/ 0 h 365171"/>
                <a:gd name="connsiteX2" fmla="*/ 243346 w 243346"/>
                <a:gd name="connsiteY2" fmla="*/ 319666 h 365171"/>
                <a:gd name="connsiteX3" fmla="*/ 4763 w 243346"/>
                <a:gd name="connsiteY3" fmla="*/ 365171 h 365171"/>
                <a:gd name="connsiteX4" fmla="*/ 0 w 243346"/>
                <a:gd name="connsiteY4" fmla="*/ 92565 h 365171"/>
                <a:gd name="connsiteX0" fmla="*/ 0 w 243346"/>
                <a:gd name="connsiteY0" fmla="*/ 92565 h 369108"/>
                <a:gd name="connsiteX1" fmla="*/ 240065 w 243346"/>
                <a:gd name="connsiteY1" fmla="*/ 0 h 369108"/>
                <a:gd name="connsiteX2" fmla="*/ 243346 w 243346"/>
                <a:gd name="connsiteY2" fmla="*/ 319666 h 369108"/>
                <a:gd name="connsiteX3" fmla="*/ 826 w 243346"/>
                <a:gd name="connsiteY3" fmla="*/ 369108 h 369108"/>
                <a:gd name="connsiteX4" fmla="*/ 0 w 243346"/>
                <a:gd name="connsiteY4" fmla="*/ 92565 h 369108"/>
                <a:gd name="connsiteX0" fmla="*/ 0 w 243346"/>
                <a:gd name="connsiteY0" fmla="*/ 98471 h 369108"/>
                <a:gd name="connsiteX1" fmla="*/ 240065 w 243346"/>
                <a:gd name="connsiteY1" fmla="*/ 0 h 369108"/>
                <a:gd name="connsiteX2" fmla="*/ 243346 w 243346"/>
                <a:gd name="connsiteY2" fmla="*/ 319666 h 369108"/>
                <a:gd name="connsiteX3" fmla="*/ 826 w 243346"/>
                <a:gd name="connsiteY3" fmla="*/ 369108 h 369108"/>
                <a:gd name="connsiteX4" fmla="*/ 0 w 243346"/>
                <a:gd name="connsiteY4" fmla="*/ 98471 h 369108"/>
                <a:gd name="connsiteX0" fmla="*/ 0 w 247283"/>
                <a:gd name="connsiteY0" fmla="*/ 98471 h 369108"/>
                <a:gd name="connsiteX1" fmla="*/ 244002 w 247283"/>
                <a:gd name="connsiteY1" fmla="*/ 0 h 369108"/>
                <a:gd name="connsiteX2" fmla="*/ 247283 w 247283"/>
                <a:gd name="connsiteY2" fmla="*/ 319666 h 369108"/>
                <a:gd name="connsiteX3" fmla="*/ 4763 w 247283"/>
                <a:gd name="connsiteY3" fmla="*/ 369108 h 369108"/>
                <a:gd name="connsiteX4" fmla="*/ 0 w 247283"/>
                <a:gd name="connsiteY4" fmla="*/ 98471 h 369108"/>
                <a:gd name="connsiteX0" fmla="*/ 0 w 245314"/>
                <a:gd name="connsiteY0" fmla="*/ 98471 h 369108"/>
                <a:gd name="connsiteX1" fmla="*/ 242033 w 245314"/>
                <a:gd name="connsiteY1" fmla="*/ 0 h 369108"/>
                <a:gd name="connsiteX2" fmla="*/ 245314 w 245314"/>
                <a:gd name="connsiteY2" fmla="*/ 319666 h 369108"/>
                <a:gd name="connsiteX3" fmla="*/ 2794 w 245314"/>
                <a:gd name="connsiteY3" fmla="*/ 369108 h 369108"/>
                <a:gd name="connsiteX4" fmla="*/ 0 w 245314"/>
                <a:gd name="connsiteY4" fmla="*/ 98471 h 369108"/>
                <a:gd name="connsiteX0" fmla="*/ 0 w 245314"/>
                <a:gd name="connsiteY0" fmla="*/ 126031 h 396668"/>
                <a:gd name="connsiteX1" fmla="*/ 243579 w 245314"/>
                <a:gd name="connsiteY1" fmla="*/ 0 h 396668"/>
                <a:gd name="connsiteX2" fmla="*/ 245314 w 245314"/>
                <a:gd name="connsiteY2" fmla="*/ 347226 h 396668"/>
                <a:gd name="connsiteX3" fmla="*/ 2794 w 245314"/>
                <a:gd name="connsiteY3" fmla="*/ 396668 h 396668"/>
                <a:gd name="connsiteX4" fmla="*/ 0 w 245314"/>
                <a:gd name="connsiteY4" fmla="*/ 126031 h 396668"/>
                <a:gd name="connsiteX0" fmla="*/ 0 w 243918"/>
                <a:gd name="connsiteY0" fmla="*/ 126031 h 396668"/>
                <a:gd name="connsiteX1" fmla="*/ 243579 w 243918"/>
                <a:gd name="connsiteY1" fmla="*/ 0 h 396668"/>
                <a:gd name="connsiteX2" fmla="*/ 243769 w 243918"/>
                <a:gd name="connsiteY2" fmla="*/ 335415 h 396668"/>
                <a:gd name="connsiteX3" fmla="*/ 2794 w 243918"/>
                <a:gd name="connsiteY3" fmla="*/ 396668 h 396668"/>
                <a:gd name="connsiteX4" fmla="*/ 0 w 243918"/>
                <a:gd name="connsiteY4" fmla="*/ 126031 h 396668"/>
                <a:gd name="connsiteX0" fmla="*/ 0 w 243918"/>
                <a:gd name="connsiteY0" fmla="*/ 126031 h 587617"/>
                <a:gd name="connsiteX1" fmla="*/ 243579 w 243918"/>
                <a:gd name="connsiteY1" fmla="*/ 0 h 587617"/>
                <a:gd name="connsiteX2" fmla="*/ 243769 w 243918"/>
                <a:gd name="connsiteY2" fmla="*/ 335415 h 587617"/>
                <a:gd name="connsiteX3" fmla="*/ 5885 w 243918"/>
                <a:gd name="connsiteY3" fmla="*/ 587617 h 587617"/>
                <a:gd name="connsiteX4" fmla="*/ 0 w 243918"/>
                <a:gd name="connsiteY4" fmla="*/ 126031 h 587617"/>
                <a:gd name="connsiteX0" fmla="*/ 0 w 243918"/>
                <a:gd name="connsiteY0" fmla="*/ 126031 h 587617"/>
                <a:gd name="connsiteX1" fmla="*/ 243579 w 243918"/>
                <a:gd name="connsiteY1" fmla="*/ 0 h 587617"/>
                <a:gd name="connsiteX2" fmla="*/ 243769 w 243918"/>
                <a:gd name="connsiteY2" fmla="*/ 530301 h 587617"/>
                <a:gd name="connsiteX3" fmla="*/ 5885 w 243918"/>
                <a:gd name="connsiteY3" fmla="*/ 587617 h 587617"/>
                <a:gd name="connsiteX4" fmla="*/ 0 w 243918"/>
                <a:gd name="connsiteY4" fmla="*/ 126031 h 587617"/>
                <a:gd name="connsiteX0" fmla="*/ 0 w 243918"/>
                <a:gd name="connsiteY0" fmla="*/ 126031 h 587617"/>
                <a:gd name="connsiteX1" fmla="*/ 243579 w 243918"/>
                <a:gd name="connsiteY1" fmla="*/ 0 h 587617"/>
                <a:gd name="connsiteX2" fmla="*/ 243769 w 243918"/>
                <a:gd name="connsiteY2" fmla="*/ 526364 h 587617"/>
                <a:gd name="connsiteX3" fmla="*/ 5885 w 243918"/>
                <a:gd name="connsiteY3" fmla="*/ 587617 h 587617"/>
                <a:gd name="connsiteX4" fmla="*/ 0 w 243918"/>
                <a:gd name="connsiteY4" fmla="*/ 126031 h 587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18" h="587617">
                  <a:moveTo>
                    <a:pt x="0" y="126031"/>
                  </a:moveTo>
                  <a:lnTo>
                    <a:pt x="243579" y="0"/>
                  </a:lnTo>
                  <a:cubicBezTo>
                    <a:pt x="244673" y="106555"/>
                    <a:pt x="242675" y="419809"/>
                    <a:pt x="243769" y="526364"/>
                  </a:cubicBezTo>
                  <a:lnTo>
                    <a:pt x="5885" y="587617"/>
                  </a:lnTo>
                  <a:cubicBezTo>
                    <a:pt x="4297" y="498717"/>
                    <a:pt x="1588" y="214931"/>
                    <a:pt x="0" y="126031"/>
                  </a:cubicBezTo>
                  <a:close/>
                </a:path>
              </a:pathLst>
            </a:custGeom>
            <a:noFill/>
            <a:ln w="6350" cap="rnd" cmpd="sng" algn="ctr">
              <a:solidFill>
                <a:srgbClr val="60B5CC">
                  <a:shade val="95000"/>
                  <a:satMod val="105000"/>
                </a:srgbClr>
              </a:solidFill>
              <a:prstDash val="sysDash"/>
            </a:ln>
            <a:effectLst/>
          </p:spPr>
          <p:txBody>
            <a:bodyPr rtlCol="0" anchor="ctr"/>
            <a:lstStyle/>
            <a:p>
              <a:pPr algn="ctr" defTabSz="685800" fontAlgn="auto">
                <a:spcBef>
                  <a:spcPts val="0"/>
                </a:spcBef>
                <a:spcAft>
                  <a:spcPts val="0"/>
                </a:spcAft>
                <a:defRPr/>
              </a:pPr>
              <a:endParaRPr lang="en-US" sz="1350" kern="0" dirty="0">
                <a:solidFill>
                  <a:prstClr val="white"/>
                </a:solidFill>
                <a:latin typeface="Corbel"/>
                <a:ea typeface="+mn-ea"/>
              </a:endParaRPr>
            </a:p>
          </p:txBody>
        </p:sp>
        <p:sp>
          <p:nvSpPr>
            <p:cNvPr id="83" name="Freeform 82"/>
            <p:cNvSpPr/>
            <p:nvPr/>
          </p:nvSpPr>
          <p:spPr>
            <a:xfrm>
              <a:off x="6586010" y="1818256"/>
              <a:ext cx="304303" cy="635323"/>
            </a:xfrm>
            <a:custGeom>
              <a:avLst/>
              <a:gdLst>
                <a:gd name="connsiteX0" fmla="*/ 0 w 1040607"/>
                <a:gd name="connsiteY0" fmla="*/ 416719 h 683419"/>
                <a:gd name="connsiteX1" fmla="*/ 1040607 w 1040607"/>
                <a:gd name="connsiteY1" fmla="*/ 0 h 683419"/>
                <a:gd name="connsiteX2" fmla="*/ 1040607 w 1040607"/>
                <a:gd name="connsiteY2" fmla="*/ 473869 h 683419"/>
                <a:gd name="connsiteX3" fmla="*/ 4763 w 1040607"/>
                <a:gd name="connsiteY3" fmla="*/ 683419 h 683419"/>
                <a:gd name="connsiteX4" fmla="*/ 0 w 1040607"/>
                <a:gd name="connsiteY4" fmla="*/ 416719 h 683419"/>
                <a:gd name="connsiteX0" fmla="*/ 0 w 2484207"/>
                <a:gd name="connsiteY0" fmla="*/ 1009907 h 1276607"/>
                <a:gd name="connsiteX1" fmla="*/ 2484207 w 2484207"/>
                <a:gd name="connsiteY1" fmla="*/ 0 h 1276607"/>
                <a:gd name="connsiteX2" fmla="*/ 1040607 w 2484207"/>
                <a:gd name="connsiteY2" fmla="*/ 1067057 h 1276607"/>
                <a:gd name="connsiteX3" fmla="*/ 4763 w 2484207"/>
                <a:gd name="connsiteY3" fmla="*/ 1276607 h 1276607"/>
                <a:gd name="connsiteX4" fmla="*/ 0 w 2484207"/>
                <a:gd name="connsiteY4" fmla="*/ 1009907 h 1276607"/>
                <a:gd name="connsiteX0" fmla="*/ 0 w 2484207"/>
                <a:gd name="connsiteY0" fmla="*/ 1009907 h 1276607"/>
                <a:gd name="connsiteX1" fmla="*/ 2484207 w 2484207"/>
                <a:gd name="connsiteY1" fmla="*/ 0 h 1276607"/>
                <a:gd name="connsiteX2" fmla="*/ 2473708 w 2484207"/>
                <a:gd name="connsiteY2" fmla="*/ 794085 h 1276607"/>
                <a:gd name="connsiteX3" fmla="*/ 4763 w 2484207"/>
                <a:gd name="connsiteY3" fmla="*/ 1276607 h 1276607"/>
                <a:gd name="connsiteX4" fmla="*/ 0 w 2484207"/>
                <a:gd name="connsiteY4" fmla="*/ 1009907 h 1276607"/>
                <a:gd name="connsiteX0" fmla="*/ 0 w 2473708"/>
                <a:gd name="connsiteY0" fmla="*/ 215822 h 482522"/>
                <a:gd name="connsiteX1" fmla="*/ 240065 w 2473708"/>
                <a:gd name="connsiteY1" fmla="*/ 123257 h 482522"/>
                <a:gd name="connsiteX2" fmla="*/ 2473708 w 2473708"/>
                <a:gd name="connsiteY2" fmla="*/ 0 h 482522"/>
                <a:gd name="connsiteX3" fmla="*/ 4763 w 2473708"/>
                <a:gd name="connsiteY3" fmla="*/ 482522 h 482522"/>
                <a:gd name="connsiteX4" fmla="*/ 0 w 2473708"/>
                <a:gd name="connsiteY4" fmla="*/ 215822 h 482522"/>
                <a:gd name="connsiteX0" fmla="*/ 0 w 253189"/>
                <a:gd name="connsiteY0" fmla="*/ 92565 h 359265"/>
                <a:gd name="connsiteX1" fmla="*/ 240065 w 253189"/>
                <a:gd name="connsiteY1" fmla="*/ 0 h 359265"/>
                <a:gd name="connsiteX2" fmla="*/ 253189 w 253189"/>
                <a:gd name="connsiteY2" fmla="*/ 337383 h 359265"/>
                <a:gd name="connsiteX3" fmla="*/ 4763 w 253189"/>
                <a:gd name="connsiteY3" fmla="*/ 359265 h 359265"/>
                <a:gd name="connsiteX4" fmla="*/ 0 w 253189"/>
                <a:gd name="connsiteY4" fmla="*/ 92565 h 359265"/>
                <a:gd name="connsiteX0" fmla="*/ 0 w 249252"/>
                <a:gd name="connsiteY0" fmla="*/ 92565 h 359265"/>
                <a:gd name="connsiteX1" fmla="*/ 240065 w 249252"/>
                <a:gd name="connsiteY1" fmla="*/ 0 h 359265"/>
                <a:gd name="connsiteX2" fmla="*/ 249252 w 249252"/>
                <a:gd name="connsiteY2" fmla="*/ 321634 h 359265"/>
                <a:gd name="connsiteX3" fmla="*/ 4763 w 249252"/>
                <a:gd name="connsiteY3" fmla="*/ 359265 h 359265"/>
                <a:gd name="connsiteX4" fmla="*/ 0 w 249252"/>
                <a:gd name="connsiteY4" fmla="*/ 92565 h 359265"/>
                <a:gd name="connsiteX0" fmla="*/ 0 w 243346"/>
                <a:gd name="connsiteY0" fmla="*/ 92565 h 359265"/>
                <a:gd name="connsiteX1" fmla="*/ 240065 w 243346"/>
                <a:gd name="connsiteY1" fmla="*/ 0 h 359265"/>
                <a:gd name="connsiteX2" fmla="*/ 243346 w 243346"/>
                <a:gd name="connsiteY2" fmla="*/ 319666 h 359265"/>
                <a:gd name="connsiteX3" fmla="*/ 4763 w 243346"/>
                <a:gd name="connsiteY3" fmla="*/ 359265 h 359265"/>
                <a:gd name="connsiteX4" fmla="*/ 0 w 243346"/>
                <a:gd name="connsiteY4" fmla="*/ 92565 h 359265"/>
                <a:gd name="connsiteX0" fmla="*/ 0 w 243346"/>
                <a:gd name="connsiteY0" fmla="*/ 92565 h 365171"/>
                <a:gd name="connsiteX1" fmla="*/ 240065 w 243346"/>
                <a:gd name="connsiteY1" fmla="*/ 0 h 365171"/>
                <a:gd name="connsiteX2" fmla="*/ 243346 w 243346"/>
                <a:gd name="connsiteY2" fmla="*/ 319666 h 365171"/>
                <a:gd name="connsiteX3" fmla="*/ 4763 w 243346"/>
                <a:gd name="connsiteY3" fmla="*/ 365171 h 365171"/>
                <a:gd name="connsiteX4" fmla="*/ 0 w 243346"/>
                <a:gd name="connsiteY4" fmla="*/ 92565 h 365171"/>
                <a:gd name="connsiteX0" fmla="*/ 0 w 243346"/>
                <a:gd name="connsiteY0" fmla="*/ 92565 h 369108"/>
                <a:gd name="connsiteX1" fmla="*/ 240065 w 243346"/>
                <a:gd name="connsiteY1" fmla="*/ 0 h 369108"/>
                <a:gd name="connsiteX2" fmla="*/ 243346 w 243346"/>
                <a:gd name="connsiteY2" fmla="*/ 319666 h 369108"/>
                <a:gd name="connsiteX3" fmla="*/ 826 w 243346"/>
                <a:gd name="connsiteY3" fmla="*/ 369108 h 369108"/>
                <a:gd name="connsiteX4" fmla="*/ 0 w 243346"/>
                <a:gd name="connsiteY4" fmla="*/ 92565 h 369108"/>
                <a:gd name="connsiteX0" fmla="*/ 0 w 243346"/>
                <a:gd name="connsiteY0" fmla="*/ 98471 h 369108"/>
                <a:gd name="connsiteX1" fmla="*/ 240065 w 243346"/>
                <a:gd name="connsiteY1" fmla="*/ 0 h 369108"/>
                <a:gd name="connsiteX2" fmla="*/ 243346 w 243346"/>
                <a:gd name="connsiteY2" fmla="*/ 319666 h 369108"/>
                <a:gd name="connsiteX3" fmla="*/ 826 w 243346"/>
                <a:gd name="connsiteY3" fmla="*/ 369108 h 369108"/>
                <a:gd name="connsiteX4" fmla="*/ 0 w 243346"/>
                <a:gd name="connsiteY4" fmla="*/ 98471 h 369108"/>
                <a:gd name="connsiteX0" fmla="*/ 0 w 247283"/>
                <a:gd name="connsiteY0" fmla="*/ 98471 h 369108"/>
                <a:gd name="connsiteX1" fmla="*/ 244002 w 247283"/>
                <a:gd name="connsiteY1" fmla="*/ 0 h 369108"/>
                <a:gd name="connsiteX2" fmla="*/ 247283 w 247283"/>
                <a:gd name="connsiteY2" fmla="*/ 319666 h 369108"/>
                <a:gd name="connsiteX3" fmla="*/ 4763 w 247283"/>
                <a:gd name="connsiteY3" fmla="*/ 369108 h 369108"/>
                <a:gd name="connsiteX4" fmla="*/ 0 w 247283"/>
                <a:gd name="connsiteY4" fmla="*/ 98471 h 369108"/>
                <a:gd name="connsiteX0" fmla="*/ 0 w 245314"/>
                <a:gd name="connsiteY0" fmla="*/ 98471 h 369108"/>
                <a:gd name="connsiteX1" fmla="*/ 242033 w 245314"/>
                <a:gd name="connsiteY1" fmla="*/ 0 h 369108"/>
                <a:gd name="connsiteX2" fmla="*/ 245314 w 245314"/>
                <a:gd name="connsiteY2" fmla="*/ 319666 h 369108"/>
                <a:gd name="connsiteX3" fmla="*/ 2794 w 245314"/>
                <a:gd name="connsiteY3" fmla="*/ 369108 h 369108"/>
                <a:gd name="connsiteX4" fmla="*/ 0 w 245314"/>
                <a:gd name="connsiteY4" fmla="*/ 98471 h 369108"/>
                <a:gd name="connsiteX0" fmla="*/ 0 w 245314"/>
                <a:gd name="connsiteY0" fmla="*/ 126031 h 396668"/>
                <a:gd name="connsiteX1" fmla="*/ 243579 w 245314"/>
                <a:gd name="connsiteY1" fmla="*/ 0 h 396668"/>
                <a:gd name="connsiteX2" fmla="*/ 245314 w 245314"/>
                <a:gd name="connsiteY2" fmla="*/ 347226 h 396668"/>
                <a:gd name="connsiteX3" fmla="*/ 2794 w 245314"/>
                <a:gd name="connsiteY3" fmla="*/ 396668 h 396668"/>
                <a:gd name="connsiteX4" fmla="*/ 0 w 245314"/>
                <a:gd name="connsiteY4" fmla="*/ 126031 h 396668"/>
                <a:gd name="connsiteX0" fmla="*/ 0 w 243918"/>
                <a:gd name="connsiteY0" fmla="*/ 126031 h 396668"/>
                <a:gd name="connsiteX1" fmla="*/ 243579 w 243918"/>
                <a:gd name="connsiteY1" fmla="*/ 0 h 396668"/>
                <a:gd name="connsiteX2" fmla="*/ 243769 w 243918"/>
                <a:gd name="connsiteY2" fmla="*/ 335415 h 396668"/>
                <a:gd name="connsiteX3" fmla="*/ 2794 w 243918"/>
                <a:gd name="connsiteY3" fmla="*/ 396668 h 396668"/>
                <a:gd name="connsiteX4" fmla="*/ 0 w 243918"/>
                <a:gd name="connsiteY4" fmla="*/ 126031 h 396668"/>
                <a:gd name="connsiteX0" fmla="*/ 0 w 243918"/>
                <a:gd name="connsiteY0" fmla="*/ 126031 h 656516"/>
                <a:gd name="connsiteX1" fmla="*/ 243579 w 243918"/>
                <a:gd name="connsiteY1" fmla="*/ 0 h 656516"/>
                <a:gd name="connsiteX2" fmla="*/ 243769 w 243918"/>
                <a:gd name="connsiteY2" fmla="*/ 335415 h 656516"/>
                <a:gd name="connsiteX3" fmla="*/ 2794 w 243918"/>
                <a:gd name="connsiteY3" fmla="*/ 656516 h 656516"/>
                <a:gd name="connsiteX4" fmla="*/ 0 w 243918"/>
                <a:gd name="connsiteY4" fmla="*/ 126031 h 656516"/>
                <a:gd name="connsiteX0" fmla="*/ 0 w 254586"/>
                <a:gd name="connsiteY0" fmla="*/ 126031 h 656516"/>
                <a:gd name="connsiteX1" fmla="*/ 243579 w 254586"/>
                <a:gd name="connsiteY1" fmla="*/ 0 h 656516"/>
                <a:gd name="connsiteX2" fmla="*/ 254586 w 254586"/>
                <a:gd name="connsiteY2" fmla="*/ 589357 h 656516"/>
                <a:gd name="connsiteX3" fmla="*/ 2794 w 254586"/>
                <a:gd name="connsiteY3" fmla="*/ 656516 h 656516"/>
                <a:gd name="connsiteX4" fmla="*/ 0 w 254586"/>
                <a:gd name="connsiteY4" fmla="*/ 126031 h 656516"/>
                <a:gd name="connsiteX0" fmla="*/ 0 w 248404"/>
                <a:gd name="connsiteY0" fmla="*/ 126031 h 656516"/>
                <a:gd name="connsiteX1" fmla="*/ 243579 w 248404"/>
                <a:gd name="connsiteY1" fmla="*/ 0 h 656516"/>
                <a:gd name="connsiteX2" fmla="*/ 248404 w 248404"/>
                <a:gd name="connsiteY2" fmla="*/ 589357 h 656516"/>
                <a:gd name="connsiteX3" fmla="*/ 2794 w 248404"/>
                <a:gd name="connsiteY3" fmla="*/ 656516 h 656516"/>
                <a:gd name="connsiteX4" fmla="*/ 0 w 248404"/>
                <a:gd name="connsiteY4" fmla="*/ 126031 h 656516"/>
                <a:gd name="connsiteX0" fmla="*/ 0 w 246859"/>
                <a:gd name="connsiteY0" fmla="*/ 126031 h 656516"/>
                <a:gd name="connsiteX1" fmla="*/ 243579 w 246859"/>
                <a:gd name="connsiteY1" fmla="*/ 0 h 656516"/>
                <a:gd name="connsiteX2" fmla="*/ 246859 w 246859"/>
                <a:gd name="connsiteY2" fmla="*/ 589357 h 656516"/>
                <a:gd name="connsiteX3" fmla="*/ 2794 w 246859"/>
                <a:gd name="connsiteY3" fmla="*/ 656516 h 656516"/>
                <a:gd name="connsiteX4" fmla="*/ 0 w 246859"/>
                <a:gd name="connsiteY4" fmla="*/ 126031 h 656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859" h="656516">
                  <a:moveTo>
                    <a:pt x="0" y="126031"/>
                  </a:moveTo>
                  <a:lnTo>
                    <a:pt x="243579" y="0"/>
                  </a:lnTo>
                  <a:cubicBezTo>
                    <a:pt x="244673" y="106555"/>
                    <a:pt x="245765" y="482802"/>
                    <a:pt x="246859" y="589357"/>
                  </a:cubicBezTo>
                  <a:lnTo>
                    <a:pt x="2794" y="656516"/>
                  </a:lnTo>
                  <a:cubicBezTo>
                    <a:pt x="1206" y="567616"/>
                    <a:pt x="1588" y="214931"/>
                    <a:pt x="0" y="126031"/>
                  </a:cubicBezTo>
                  <a:close/>
                </a:path>
              </a:pathLst>
            </a:custGeom>
            <a:noFill/>
            <a:ln w="6350" cap="rnd" cmpd="sng" algn="ctr">
              <a:solidFill>
                <a:srgbClr val="60B5CC">
                  <a:shade val="95000"/>
                  <a:satMod val="105000"/>
                </a:srgbClr>
              </a:solidFill>
              <a:prstDash val="sysDash"/>
            </a:ln>
            <a:effectLst/>
          </p:spPr>
          <p:txBody>
            <a:bodyPr rtlCol="0" anchor="ctr"/>
            <a:lstStyle/>
            <a:p>
              <a:pPr algn="ctr" defTabSz="685800" fontAlgn="auto">
                <a:spcBef>
                  <a:spcPts val="0"/>
                </a:spcBef>
                <a:spcAft>
                  <a:spcPts val="0"/>
                </a:spcAft>
                <a:defRPr/>
              </a:pPr>
              <a:endParaRPr lang="en-US" sz="1350" kern="0" dirty="0">
                <a:solidFill>
                  <a:prstClr val="white"/>
                </a:solidFill>
                <a:latin typeface="Corbel"/>
                <a:ea typeface="+mn-ea"/>
              </a:endParaRPr>
            </a:p>
          </p:txBody>
        </p:sp>
        <p:sp>
          <p:nvSpPr>
            <p:cNvPr id="84" name="Freeform 83"/>
            <p:cNvSpPr/>
            <p:nvPr/>
          </p:nvSpPr>
          <p:spPr>
            <a:xfrm>
              <a:off x="6886690" y="1695179"/>
              <a:ext cx="308115" cy="690568"/>
            </a:xfrm>
            <a:custGeom>
              <a:avLst/>
              <a:gdLst>
                <a:gd name="connsiteX0" fmla="*/ 0 w 1040607"/>
                <a:gd name="connsiteY0" fmla="*/ 416719 h 683419"/>
                <a:gd name="connsiteX1" fmla="*/ 1040607 w 1040607"/>
                <a:gd name="connsiteY1" fmla="*/ 0 h 683419"/>
                <a:gd name="connsiteX2" fmla="*/ 1040607 w 1040607"/>
                <a:gd name="connsiteY2" fmla="*/ 473869 h 683419"/>
                <a:gd name="connsiteX3" fmla="*/ 4763 w 1040607"/>
                <a:gd name="connsiteY3" fmla="*/ 683419 h 683419"/>
                <a:gd name="connsiteX4" fmla="*/ 0 w 1040607"/>
                <a:gd name="connsiteY4" fmla="*/ 416719 h 683419"/>
                <a:gd name="connsiteX0" fmla="*/ 0 w 2484207"/>
                <a:gd name="connsiteY0" fmla="*/ 1009907 h 1276607"/>
                <a:gd name="connsiteX1" fmla="*/ 2484207 w 2484207"/>
                <a:gd name="connsiteY1" fmla="*/ 0 h 1276607"/>
                <a:gd name="connsiteX2" fmla="*/ 1040607 w 2484207"/>
                <a:gd name="connsiteY2" fmla="*/ 1067057 h 1276607"/>
                <a:gd name="connsiteX3" fmla="*/ 4763 w 2484207"/>
                <a:gd name="connsiteY3" fmla="*/ 1276607 h 1276607"/>
                <a:gd name="connsiteX4" fmla="*/ 0 w 2484207"/>
                <a:gd name="connsiteY4" fmla="*/ 1009907 h 1276607"/>
                <a:gd name="connsiteX0" fmla="*/ 0 w 2484207"/>
                <a:gd name="connsiteY0" fmla="*/ 1009907 h 1276607"/>
                <a:gd name="connsiteX1" fmla="*/ 2484207 w 2484207"/>
                <a:gd name="connsiteY1" fmla="*/ 0 h 1276607"/>
                <a:gd name="connsiteX2" fmla="*/ 2473708 w 2484207"/>
                <a:gd name="connsiteY2" fmla="*/ 794085 h 1276607"/>
                <a:gd name="connsiteX3" fmla="*/ 4763 w 2484207"/>
                <a:gd name="connsiteY3" fmla="*/ 1276607 h 1276607"/>
                <a:gd name="connsiteX4" fmla="*/ 0 w 2484207"/>
                <a:gd name="connsiteY4" fmla="*/ 1009907 h 1276607"/>
                <a:gd name="connsiteX0" fmla="*/ 0 w 2473708"/>
                <a:gd name="connsiteY0" fmla="*/ 215822 h 482522"/>
                <a:gd name="connsiteX1" fmla="*/ 240065 w 2473708"/>
                <a:gd name="connsiteY1" fmla="*/ 123257 h 482522"/>
                <a:gd name="connsiteX2" fmla="*/ 2473708 w 2473708"/>
                <a:gd name="connsiteY2" fmla="*/ 0 h 482522"/>
                <a:gd name="connsiteX3" fmla="*/ 4763 w 2473708"/>
                <a:gd name="connsiteY3" fmla="*/ 482522 h 482522"/>
                <a:gd name="connsiteX4" fmla="*/ 0 w 2473708"/>
                <a:gd name="connsiteY4" fmla="*/ 215822 h 482522"/>
                <a:gd name="connsiteX0" fmla="*/ 0 w 253189"/>
                <a:gd name="connsiteY0" fmla="*/ 92565 h 359265"/>
                <a:gd name="connsiteX1" fmla="*/ 240065 w 253189"/>
                <a:gd name="connsiteY1" fmla="*/ 0 h 359265"/>
                <a:gd name="connsiteX2" fmla="*/ 253189 w 253189"/>
                <a:gd name="connsiteY2" fmla="*/ 337383 h 359265"/>
                <a:gd name="connsiteX3" fmla="*/ 4763 w 253189"/>
                <a:gd name="connsiteY3" fmla="*/ 359265 h 359265"/>
                <a:gd name="connsiteX4" fmla="*/ 0 w 253189"/>
                <a:gd name="connsiteY4" fmla="*/ 92565 h 359265"/>
                <a:gd name="connsiteX0" fmla="*/ 0 w 249252"/>
                <a:gd name="connsiteY0" fmla="*/ 92565 h 359265"/>
                <a:gd name="connsiteX1" fmla="*/ 240065 w 249252"/>
                <a:gd name="connsiteY1" fmla="*/ 0 h 359265"/>
                <a:gd name="connsiteX2" fmla="*/ 249252 w 249252"/>
                <a:gd name="connsiteY2" fmla="*/ 321634 h 359265"/>
                <a:gd name="connsiteX3" fmla="*/ 4763 w 249252"/>
                <a:gd name="connsiteY3" fmla="*/ 359265 h 359265"/>
                <a:gd name="connsiteX4" fmla="*/ 0 w 249252"/>
                <a:gd name="connsiteY4" fmla="*/ 92565 h 359265"/>
                <a:gd name="connsiteX0" fmla="*/ 0 w 243346"/>
                <a:gd name="connsiteY0" fmla="*/ 92565 h 359265"/>
                <a:gd name="connsiteX1" fmla="*/ 240065 w 243346"/>
                <a:gd name="connsiteY1" fmla="*/ 0 h 359265"/>
                <a:gd name="connsiteX2" fmla="*/ 243346 w 243346"/>
                <a:gd name="connsiteY2" fmla="*/ 319666 h 359265"/>
                <a:gd name="connsiteX3" fmla="*/ 4763 w 243346"/>
                <a:gd name="connsiteY3" fmla="*/ 359265 h 359265"/>
                <a:gd name="connsiteX4" fmla="*/ 0 w 243346"/>
                <a:gd name="connsiteY4" fmla="*/ 92565 h 359265"/>
                <a:gd name="connsiteX0" fmla="*/ 0 w 243346"/>
                <a:gd name="connsiteY0" fmla="*/ 92565 h 365171"/>
                <a:gd name="connsiteX1" fmla="*/ 240065 w 243346"/>
                <a:gd name="connsiteY1" fmla="*/ 0 h 365171"/>
                <a:gd name="connsiteX2" fmla="*/ 243346 w 243346"/>
                <a:gd name="connsiteY2" fmla="*/ 319666 h 365171"/>
                <a:gd name="connsiteX3" fmla="*/ 4763 w 243346"/>
                <a:gd name="connsiteY3" fmla="*/ 365171 h 365171"/>
                <a:gd name="connsiteX4" fmla="*/ 0 w 243346"/>
                <a:gd name="connsiteY4" fmla="*/ 92565 h 365171"/>
                <a:gd name="connsiteX0" fmla="*/ 0 w 243346"/>
                <a:gd name="connsiteY0" fmla="*/ 92565 h 369108"/>
                <a:gd name="connsiteX1" fmla="*/ 240065 w 243346"/>
                <a:gd name="connsiteY1" fmla="*/ 0 h 369108"/>
                <a:gd name="connsiteX2" fmla="*/ 243346 w 243346"/>
                <a:gd name="connsiteY2" fmla="*/ 319666 h 369108"/>
                <a:gd name="connsiteX3" fmla="*/ 826 w 243346"/>
                <a:gd name="connsiteY3" fmla="*/ 369108 h 369108"/>
                <a:gd name="connsiteX4" fmla="*/ 0 w 243346"/>
                <a:gd name="connsiteY4" fmla="*/ 92565 h 369108"/>
                <a:gd name="connsiteX0" fmla="*/ 0 w 243346"/>
                <a:gd name="connsiteY0" fmla="*/ 98471 h 369108"/>
                <a:gd name="connsiteX1" fmla="*/ 240065 w 243346"/>
                <a:gd name="connsiteY1" fmla="*/ 0 h 369108"/>
                <a:gd name="connsiteX2" fmla="*/ 243346 w 243346"/>
                <a:gd name="connsiteY2" fmla="*/ 319666 h 369108"/>
                <a:gd name="connsiteX3" fmla="*/ 826 w 243346"/>
                <a:gd name="connsiteY3" fmla="*/ 369108 h 369108"/>
                <a:gd name="connsiteX4" fmla="*/ 0 w 243346"/>
                <a:gd name="connsiteY4" fmla="*/ 98471 h 369108"/>
                <a:gd name="connsiteX0" fmla="*/ 0 w 247283"/>
                <a:gd name="connsiteY0" fmla="*/ 98471 h 369108"/>
                <a:gd name="connsiteX1" fmla="*/ 244002 w 247283"/>
                <a:gd name="connsiteY1" fmla="*/ 0 h 369108"/>
                <a:gd name="connsiteX2" fmla="*/ 247283 w 247283"/>
                <a:gd name="connsiteY2" fmla="*/ 319666 h 369108"/>
                <a:gd name="connsiteX3" fmla="*/ 4763 w 247283"/>
                <a:gd name="connsiteY3" fmla="*/ 369108 h 369108"/>
                <a:gd name="connsiteX4" fmla="*/ 0 w 247283"/>
                <a:gd name="connsiteY4" fmla="*/ 98471 h 369108"/>
                <a:gd name="connsiteX0" fmla="*/ 0 w 245314"/>
                <a:gd name="connsiteY0" fmla="*/ 98471 h 369108"/>
                <a:gd name="connsiteX1" fmla="*/ 242033 w 245314"/>
                <a:gd name="connsiteY1" fmla="*/ 0 h 369108"/>
                <a:gd name="connsiteX2" fmla="*/ 245314 w 245314"/>
                <a:gd name="connsiteY2" fmla="*/ 319666 h 369108"/>
                <a:gd name="connsiteX3" fmla="*/ 2794 w 245314"/>
                <a:gd name="connsiteY3" fmla="*/ 369108 h 369108"/>
                <a:gd name="connsiteX4" fmla="*/ 0 w 245314"/>
                <a:gd name="connsiteY4" fmla="*/ 98471 h 369108"/>
                <a:gd name="connsiteX0" fmla="*/ 0 w 245314"/>
                <a:gd name="connsiteY0" fmla="*/ 126031 h 396668"/>
                <a:gd name="connsiteX1" fmla="*/ 243579 w 245314"/>
                <a:gd name="connsiteY1" fmla="*/ 0 h 396668"/>
                <a:gd name="connsiteX2" fmla="*/ 245314 w 245314"/>
                <a:gd name="connsiteY2" fmla="*/ 347226 h 396668"/>
                <a:gd name="connsiteX3" fmla="*/ 2794 w 245314"/>
                <a:gd name="connsiteY3" fmla="*/ 396668 h 396668"/>
                <a:gd name="connsiteX4" fmla="*/ 0 w 245314"/>
                <a:gd name="connsiteY4" fmla="*/ 126031 h 396668"/>
                <a:gd name="connsiteX0" fmla="*/ 0 w 243918"/>
                <a:gd name="connsiteY0" fmla="*/ 126031 h 396668"/>
                <a:gd name="connsiteX1" fmla="*/ 243579 w 243918"/>
                <a:gd name="connsiteY1" fmla="*/ 0 h 396668"/>
                <a:gd name="connsiteX2" fmla="*/ 243769 w 243918"/>
                <a:gd name="connsiteY2" fmla="*/ 335415 h 396668"/>
                <a:gd name="connsiteX3" fmla="*/ 2794 w 243918"/>
                <a:gd name="connsiteY3" fmla="*/ 396668 h 396668"/>
                <a:gd name="connsiteX4" fmla="*/ 0 w 243918"/>
                <a:gd name="connsiteY4" fmla="*/ 126031 h 396668"/>
                <a:gd name="connsiteX0" fmla="*/ 0 w 249950"/>
                <a:gd name="connsiteY0" fmla="*/ 126031 h 660225"/>
                <a:gd name="connsiteX1" fmla="*/ 243579 w 249950"/>
                <a:gd name="connsiteY1" fmla="*/ 0 h 660225"/>
                <a:gd name="connsiteX2" fmla="*/ 249950 w 249950"/>
                <a:gd name="connsiteY2" fmla="*/ 660225 h 660225"/>
                <a:gd name="connsiteX3" fmla="*/ 2794 w 249950"/>
                <a:gd name="connsiteY3" fmla="*/ 396668 h 660225"/>
                <a:gd name="connsiteX4" fmla="*/ 0 w 249950"/>
                <a:gd name="connsiteY4" fmla="*/ 126031 h 660225"/>
                <a:gd name="connsiteX0" fmla="*/ 0 w 249950"/>
                <a:gd name="connsiteY0" fmla="*/ 126031 h 713604"/>
                <a:gd name="connsiteX1" fmla="*/ 243579 w 249950"/>
                <a:gd name="connsiteY1" fmla="*/ 0 h 713604"/>
                <a:gd name="connsiteX2" fmla="*/ 249950 w 249950"/>
                <a:gd name="connsiteY2" fmla="*/ 660225 h 713604"/>
                <a:gd name="connsiteX3" fmla="*/ 5885 w 249950"/>
                <a:gd name="connsiteY3" fmla="*/ 713604 h 713604"/>
                <a:gd name="connsiteX4" fmla="*/ 0 w 249950"/>
                <a:gd name="connsiteY4" fmla="*/ 126031 h 713604"/>
                <a:gd name="connsiteX0" fmla="*/ 0 w 249950"/>
                <a:gd name="connsiteY0" fmla="*/ 126031 h 713604"/>
                <a:gd name="connsiteX1" fmla="*/ 243579 w 249950"/>
                <a:gd name="connsiteY1" fmla="*/ 0 h 713604"/>
                <a:gd name="connsiteX2" fmla="*/ 249950 w 249950"/>
                <a:gd name="connsiteY2" fmla="*/ 654319 h 713604"/>
                <a:gd name="connsiteX3" fmla="*/ 5885 w 249950"/>
                <a:gd name="connsiteY3" fmla="*/ 713604 h 713604"/>
                <a:gd name="connsiteX4" fmla="*/ 0 w 249950"/>
                <a:gd name="connsiteY4" fmla="*/ 126031 h 713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50" h="713604">
                  <a:moveTo>
                    <a:pt x="0" y="126031"/>
                  </a:moveTo>
                  <a:lnTo>
                    <a:pt x="243579" y="0"/>
                  </a:lnTo>
                  <a:cubicBezTo>
                    <a:pt x="244673" y="106555"/>
                    <a:pt x="248856" y="547764"/>
                    <a:pt x="249950" y="654319"/>
                  </a:cubicBezTo>
                  <a:lnTo>
                    <a:pt x="5885" y="713604"/>
                  </a:lnTo>
                  <a:cubicBezTo>
                    <a:pt x="4297" y="624704"/>
                    <a:pt x="1588" y="214931"/>
                    <a:pt x="0" y="126031"/>
                  </a:cubicBezTo>
                  <a:close/>
                </a:path>
              </a:pathLst>
            </a:custGeom>
            <a:noFill/>
            <a:ln w="6350" cap="rnd" cmpd="sng" algn="ctr">
              <a:solidFill>
                <a:srgbClr val="60B5CC">
                  <a:shade val="95000"/>
                  <a:satMod val="105000"/>
                </a:srgbClr>
              </a:solidFill>
              <a:prstDash val="sysDash"/>
            </a:ln>
            <a:effectLst/>
          </p:spPr>
          <p:txBody>
            <a:bodyPr rtlCol="0" anchor="ctr"/>
            <a:lstStyle/>
            <a:p>
              <a:pPr algn="ctr" defTabSz="685800" fontAlgn="auto">
                <a:spcBef>
                  <a:spcPts val="0"/>
                </a:spcBef>
                <a:spcAft>
                  <a:spcPts val="0"/>
                </a:spcAft>
                <a:defRPr/>
              </a:pPr>
              <a:endParaRPr lang="en-US" sz="1350" kern="0" dirty="0">
                <a:solidFill>
                  <a:prstClr val="white"/>
                </a:solidFill>
                <a:latin typeface="Corbel"/>
                <a:ea typeface="+mn-ea"/>
              </a:endParaRPr>
            </a:p>
          </p:txBody>
        </p:sp>
      </p:grpSp>
      <p:sp>
        <p:nvSpPr>
          <p:cNvPr id="85" name="Freeform 84"/>
          <p:cNvSpPr/>
          <p:nvPr/>
        </p:nvSpPr>
        <p:spPr>
          <a:xfrm>
            <a:off x="7187369" y="1572100"/>
            <a:ext cx="308115" cy="755338"/>
          </a:xfrm>
          <a:custGeom>
            <a:avLst/>
            <a:gdLst>
              <a:gd name="connsiteX0" fmla="*/ 0 w 1040607"/>
              <a:gd name="connsiteY0" fmla="*/ 416719 h 683419"/>
              <a:gd name="connsiteX1" fmla="*/ 1040607 w 1040607"/>
              <a:gd name="connsiteY1" fmla="*/ 0 h 683419"/>
              <a:gd name="connsiteX2" fmla="*/ 1040607 w 1040607"/>
              <a:gd name="connsiteY2" fmla="*/ 473869 h 683419"/>
              <a:gd name="connsiteX3" fmla="*/ 4763 w 1040607"/>
              <a:gd name="connsiteY3" fmla="*/ 683419 h 683419"/>
              <a:gd name="connsiteX4" fmla="*/ 0 w 1040607"/>
              <a:gd name="connsiteY4" fmla="*/ 416719 h 683419"/>
              <a:gd name="connsiteX0" fmla="*/ 0 w 2484207"/>
              <a:gd name="connsiteY0" fmla="*/ 1009907 h 1276607"/>
              <a:gd name="connsiteX1" fmla="*/ 2484207 w 2484207"/>
              <a:gd name="connsiteY1" fmla="*/ 0 h 1276607"/>
              <a:gd name="connsiteX2" fmla="*/ 1040607 w 2484207"/>
              <a:gd name="connsiteY2" fmla="*/ 1067057 h 1276607"/>
              <a:gd name="connsiteX3" fmla="*/ 4763 w 2484207"/>
              <a:gd name="connsiteY3" fmla="*/ 1276607 h 1276607"/>
              <a:gd name="connsiteX4" fmla="*/ 0 w 2484207"/>
              <a:gd name="connsiteY4" fmla="*/ 1009907 h 1276607"/>
              <a:gd name="connsiteX0" fmla="*/ 0 w 2484207"/>
              <a:gd name="connsiteY0" fmla="*/ 1009907 h 1276607"/>
              <a:gd name="connsiteX1" fmla="*/ 2484207 w 2484207"/>
              <a:gd name="connsiteY1" fmla="*/ 0 h 1276607"/>
              <a:gd name="connsiteX2" fmla="*/ 2473708 w 2484207"/>
              <a:gd name="connsiteY2" fmla="*/ 794085 h 1276607"/>
              <a:gd name="connsiteX3" fmla="*/ 4763 w 2484207"/>
              <a:gd name="connsiteY3" fmla="*/ 1276607 h 1276607"/>
              <a:gd name="connsiteX4" fmla="*/ 0 w 2484207"/>
              <a:gd name="connsiteY4" fmla="*/ 1009907 h 1276607"/>
              <a:gd name="connsiteX0" fmla="*/ 0 w 2473708"/>
              <a:gd name="connsiteY0" fmla="*/ 215822 h 482522"/>
              <a:gd name="connsiteX1" fmla="*/ 240065 w 2473708"/>
              <a:gd name="connsiteY1" fmla="*/ 123257 h 482522"/>
              <a:gd name="connsiteX2" fmla="*/ 2473708 w 2473708"/>
              <a:gd name="connsiteY2" fmla="*/ 0 h 482522"/>
              <a:gd name="connsiteX3" fmla="*/ 4763 w 2473708"/>
              <a:gd name="connsiteY3" fmla="*/ 482522 h 482522"/>
              <a:gd name="connsiteX4" fmla="*/ 0 w 2473708"/>
              <a:gd name="connsiteY4" fmla="*/ 215822 h 482522"/>
              <a:gd name="connsiteX0" fmla="*/ 0 w 253189"/>
              <a:gd name="connsiteY0" fmla="*/ 92565 h 359265"/>
              <a:gd name="connsiteX1" fmla="*/ 240065 w 253189"/>
              <a:gd name="connsiteY1" fmla="*/ 0 h 359265"/>
              <a:gd name="connsiteX2" fmla="*/ 253189 w 253189"/>
              <a:gd name="connsiteY2" fmla="*/ 337383 h 359265"/>
              <a:gd name="connsiteX3" fmla="*/ 4763 w 253189"/>
              <a:gd name="connsiteY3" fmla="*/ 359265 h 359265"/>
              <a:gd name="connsiteX4" fmla="*/ 0 w 253189"/>
              <a:gd name="connsiteY4" fmla="*/ 92565 h 359265"/>
              <a:gd name="connsiteX0" fmla="*/ 0 w 249252"/>
              <a:gd name="connsiteY0" fmla="*/ 92565 h 359265"/>
              <a:gd name="connsiteX1" fmla="*/ 240065 w 249252"/>
              <a:gd name="connsiteY1" fmla="*/ 0 h 359265"/>
              <a:gd name="connsiteX2" fmla="*/ 249252 w 249252"/>
              <a:gd name="connsiteY2" fmla="*/ 321634 h 359265"/>
              <a:gd name="connsiteX3" fmla="*/ 4763 w 249252"/>
              <a:gd name="connsiteY3" fmla="*/ 359265 h 359265"/>
              <a:gd name="connsiteX4" fmla="*/ 0 w 249252"/>
              <a:gd name="connsiteY4" fmla="*/ 92565 h 359265"/>
              <a:gd name="connsiteX0" fmla="*/ 0 w 243346"/>
              <a:gd name="connsiteY0" fmla="*/ 92565 h 359265"/>
              <a:gd name="connsiteX1" fmla="*/ 240065 w 243346"/>
              <a:gd name="connsiteY1" fmla="*/ 0 h 359265"/>
              <a:gd name="connsiteX2" fmla="*/ 243346 w 243346"/>
              <a:gd name="connsiteY2" fmla="*/ 319666 h 359265"/>
              <a:gd name="connsiteX3" fmla="*/ 4763 w 243346"/>
              <a:gd name="connsiteY3" fmla="*/ 359265 h 359265"/>
              <a:gd name="connsiteX4" fmla="*/ 0 w 243346"/>
              <a:gd name="connsiteY4" fmla="*/ 92565 h 359265"/>
              <a:gd name="connsiteX0" fmla="*/ 0 w 243346"/>
              <a:gd name="connsiteY0" fmla="*/ 92565 h 365171"/>
              <a:gd name="connsiteX1" fmla="*/ 240065 w 243346"/>
              <a:gd name="connsiteY1" fmla="*/ 0 h 365171"/>
              <a:gd name="connsiteX2" fmla="*/ 243346 w 243346"/>
              <a:gd name="connsiteY2" fmla="*/ 319666 h 365171"/>
              <a:gd name="connsiteX3" fmla="*/ 4763 w 243346"/>
              <a:gd name="connsiteY3" fmla="*/ 365171 h 365171"/>
              <a:gd name="connsiteX4" fmla="*/ 0 w 243346"/>
              <a:gd name="connsiteY4" fmla="*/ 92565 h 365171"/>
              <a:gd name="connsiteX0" fmla="*/ 0 w 243346"/>
              <a:gd name="connsiteY0" fmla="*/ 92565 h 369108"/>
              <a:gd name="connsiteX1" fmla="*/ 240065 w 243346"/>
              <a:gd name="connsiteY1" fmla="*/ 0 h 369108"/>
              <a:gd name="connsiteX2" fmla="*/ 243346 w 243346"/>
              <a:gd name="connsiteY2" fmla="*/ 319666 h 369108"/>
              <a:gd name="connsiteX3" fmla="*/ 826 w 243346"/>
              <a:gd name="connsiteY3" fmla="*/ 369108 h 369108"/>
              <a:gd name="connsiteX4" fmla="*/ 0 w 243346"/>
              <a:gd name="connsiteY4" fmla="*/ 92565 h 369108"/>
              <a:gd name="connsiteX0" fmla="*/ 0 w 243346"/>
              <a:gd name="connsiteY0" fmla="*/ 98471 h 369108"/>
              <a:gd name="connsiteX1" fmla="*/ 240065 w 243346"/>
              <a:gd name="connsiteY1" fmla="*/ 0 h 369108"/>
              <a:gd name="connsiteX2" fmla="*/ 243346 w 243346"/>
              <a:gd name="connsiteY2" fmla="*/ 319666 h 369108"/>
              <a:gd name="connsiteX3" fmla="*/ 826 w 243346"/>
              <a:gd name="connsiteY3" fmla="*/ 369108 h 369108"/>
              <a:gd name="connsiteX4" fmla="*/ 0 w 243346"/>
              <a:gd name="connsiteY4" fmla="*/ 98471 h 369108"/>
              <a:gd name="connsiteX0" fmla="*/ 0 w 247283"/>
              <a:gd name="connsiteY0" fmla="*/ 98471 h 369108"/>
              <a:gd name="connsiteX1" fmla="*/ 244002 w 247283"/>
              <a:gd name="connsiteY1" fmla="*/ 0 h 369108"/>
              <a:gd name="connsiteX2" fmla="*/ 247283 w 247283"/>
              <a:gd name="connsiteY2" fmla="*/ 319666 h 369108"/>
              <a:gd name="connsiteX3" fmla="*/ 4763 w 247283"/>
              <a:gd name="connsiteY3" fmla="*/ 369108 h 369108"/>
              <a:gd name="connsiteX4" fmla="*/ 0 w 247283"/>
              <a:gd name="connsiteY4" fmla="*/ 98471 h 369108"/>
              <a:gd name="connsiteX0" fmla="*/ 0 w 245314"/>
              <a:gd name="connsiteY0" fmla="*/ 98471 h 369108"/>
              <a:gd name="connsiteX1" fmla="*/ 242033 w 245314"/>
              <a:gd name="connsiteY1" fmla="*/ 0 h 369108"/>
              <a:gd name="connsiteX2" fmla="*/ 245314 w 245314"/>
              <a:gd name="connsiteY2" fmla="*/ 319666 h 369108"/>
              <a:gd name="connsiteX3" fmla="*/ 2794 w 245314"/>
              <a:gd name="connsiteY3" fmla="*/ 369108 h 369108"/>
              <a:gd name="connsiteX4" fmla="*/ 0 w 245314"/>
              <a:gd name="connsiteY4" fmla="*/ 98471 h 369108"/>
              <a:gd name="connsiteX0" fmla="*/ 0 w 245314"/>
              <a:gd name="connsiteY0" fmla="*/ 126031 h 396668"/>
              <a:gd name="connsiteX1" fmla="*/ 243579 w 245314"/>
              <a:gd name="connsiteY1" fmla="*/ 0 h 396668"/>
              <a:gd name="connsiteX2" fmla="*/ 245314 w 245314"/>
              <a:gd name="connsiteY2" fmla="*/ 347226 h 396668"/>
              <a:gd name="connsiteX3" fmla="*/ 2794 w 245314"/>
              <a:gd name="connsiteY3" fmla="*/ 396668 h 396668"/>
              <a:gd name="connsiteX4" fmla="*/ 0 w 245314"/>
              <a:gd name="connsiteY4" fmla="*/ 126031 h 396668"/>
              <a:gd name="connsiteX0" fmla="*/ 0 w 243918"/>
              <a:gd name="connsiteY0" fmla="*/ 126031 h 396668"/>
              <a:gd name="connsiteX1" fmla="*/ 243579 w 243918"/>
              <a:gd name="connsiteY1" fmla="*/ 0 h 396668"/>
              <a:gd name="connsiteX2" fmla="*/ 243769 w 243918"/>
              <a:gd name="connsiteY2" fmla="*/ 335415 h 396668"/>
              <a:gd name="connsiteX3" fmla="*/ 2794 w 243918"/>
              <a:gd name="connsiteY3" fmla="*/ 396668 h 396668"/>
              <a:gd name="connsiteX4" fmla="*/ 0 w 243918"/>
              <a:gd name="connsiteY4" fmla="*/ 126031 h 396668"/>
              <a:gd name="connsiteX0" fmla="*/ 0 w 243918"/>
              <a:gd name="connsiteY0" fmla="*/ 126031 h 786440"/>
              <a:gd name="connsiteX1" fmla="*/ 243579 w 243918"/>
              <a:gd name="connsiteY1" fmla="*/ 0 h 786440"/>
              <a:gd name="connsiteX2" fmla="*/ 243769 w 243918"/>
              <a:gd name="connsiteY2" fmla="*/ 335415 h 786440"/>
              <a:gd name="connsiteX3" fmla="*/ 7430 w 243918"/>
              <a:gd name="connsiteY3" fmla="*/ 786440 h 786440"/>
              <a:gd name="connsiteX4" fmla="*/ 0 w 243918"/>
              <a:gd name="connsiteY4" fmla="*/ 126031 h 786440"/>
              <a:gd name="connsiteX0" fmla="*/ 0 w 249950"/>
              <a:gd name="connsiteY0" fmla="*/ 126031 h 786440"/>
              <a:gd name="connsiteX1" fmla="*/ 243579 w 249950"/>
              <a:gd name="connsiteY1" fmla="*/ 0 h 786440"/>
              <a:gd name="connsiteX2" fmla="*/ 249950 w 249950"/>
              <a:gd name="connsiteY2" fmla="*/ 717314 h 786440"/>
              <a:gd name="connsiteX3" fmla="*/ 7430 w 249950"/>
              <a:gd name="connsiteY3" fmla="*/ 786440 h 786440"/>
              <a:gd name="connsiteX4" fmla="*/ 0 w 249950"/>
              <a:gd name="connsiteY4" fmla="*/ 126031 h 786440"/>
              <a:gd name="connsiteX0" fmla="*/ 0 w 249950"/>
              <a:gd name="connsiteY0" fmla="*/ 126031 h 780534"/>
              <a:gd name="connsiteX1" fmla="*/ 243579 w 249950"/>
              <a:gd name="connsiteY1" fmla="*/ 0 h 780534"/>
              <a:gd name="connsiteX2" fmla="*/ 249950 w 249950"/>
              <a:gd name="connsiteY2" fmla="*/ 717314 h 780534"/>
              <a:gd name="connsiteX3" fmla="*/ 7430 w 249950"/>
              <a:gd name="connsiteY3" fmla="*/ 780534 h 780534"/>
              <a:gd name="connsiteX4" fmla="*/ 0 w 249950"/>
              <a:gd name="connsiteY4" fmla="*/ 126031 h 780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50" h="780534">
                <a:moveTo>
                  <a:pt x="0" y="126031"/>
                </a:moveTo>
                <a:lnTo>
                  <a:pt x="243579" y="0"/>
                </a:lnTo>
                <a:cubicBezTo>
                  <a:pt x="244673" y="106555"/>
                  <a:pt x="248856" y="610759"/>
                  <a:pt x="249950" y="717314"/>
                </a:cubicBezTo>
                <a:lnTo>
                  <a:pt x="7430" y="780534"/>
                </a:lnTo>
                <a:cubicBezTo>
                  <a:pt x="5842" y="691634"/>
                  <a:pt x="1588" y="214931"/>
                  <a:pt x="0" y="126031"/>
                </a:cubicBezTo>
                <a:close/>
              </a:path>
            </a:pathLst>
          </a:custGeom>
          <a:noFill/>
          <a:ln w="6350" cap="rnd" cmpd="sng" algn="ctr">
            <a:solidFill>
              <a:srgbClr val="60B5CC">
                <a:shade val="95000"/>
                <a:satMod val="105000"/>
              </a:srgbClr>
            </a:solidFill>
            <a:prstDash val="sysDash"/>
          </a:ln>
          <a:effectLst/>
        </p:spPr>
        <p:txBody>
          <a:bodyPr rtlCol="0" anchor="ctr"/>
          <a:lstStyle/>
          <a:p>
            <a:pPr algn="ctr" defTabSz="685800" fontAlgn="auto">
              <a:spcBef>
                <a:spcPts val="0"/>
              </a:spcBef>
              <a:spcAft>
                <a:spcPts val="0"/>
              </a:spcAft>
              <a:defRPr/>
            </a:pPr>
            <a:endParaRPr lang="en-US" sz="1350" kern="0" dirty="0">
              <a:solidFill>
                <a:prstClr val="white"/>
              </a:solidFill>
              <a:latin typeface="Corbel"/>
              <a:ea typeface="+mn-ea"/>
            </a:endParaRPr>
          </a:p>
        </p:txBody>
      </p:sp>
      <p:grpSp>
        <p:nvGrpSpPr>
          <p:cNvPr id="152" name="Group 151"/>
          <p:cNvGrpSpPr/>
          <p:nvPr/>
        </p:nvGrpSpPr>
        <p:grpSpPr>
          <a:xfrm>
            <a:off x="5987431" y="1695715"/>
            <a:ext cx="1210151" cy="875016"/>
            <a:chOff x="5984654" y="1695179"/>
            <a:chExt cx="1210151" cy="875016"/>
          </a:xfrm>
          <a:solidFill>
            <a:srgbClr val="00002C">
              <a:alpha val="30000"/>
            </a:srgbClr>
          </a:solidFill>
        </p:grpSpPr>
        <p:sp>
          <p:nvSpPr>
            <p:cNvPr id="153" name="Freeform 152"/>
            <p:cNvSpPr/>
            <p:nvPr/>
          </p:nvSpPr>
          <p:spPr>
            <a:xfrm>
              <a:off x="5984654" y="2064412"/>
              <a:ext cx="302400" cy="505783"/>
            </a:xfrm>
            <a:custGeom>
              <a:avLst/>
              <a:gdLst>
                <a:gd name="connsiteX0" fmla="*/ 0 w 1040607"/>
                <a:gd name="connsiteY0" fmla="*/ 416719 h 683419"/>
                <a:gd name="connsiteX1" fmla="*/ 1040607 w 1040607"/>
                <a:gd name="connsiteY1" fmla="*/ 0 h 683419"/>
                <a:gd name="connsiteX2" fmla="*/ 1040607 w 1040607"/>
                <a:gd name="connsiteY2" fmla="*/ 473869 h 683419"/>
                <a:gd name="connsiteX3" fmla="*/ 4763 w 1040607"/>
                <a:gd name="connsiteY3" fmla="*/ 683419 h 683419"/>
                <a:gd name="connsiteX4" fmla="*/ 0 w 1040607"/>
                <a:gd name="connsiteY4" fmla="*/ 416719 h 683419"/>
                <a:gd name="connsiteX0" fmla="*/ 0 w 2484207"/>
                <a:gd name="connsiteY0" fmla="*/ 1009907 h 1276607"/>
                <a:gd name="connsiteX1" fmla="*/ 2484207 w 2484207"/>
                <a:gd name="connsiteY1" fmla="*/ 0 h 1276607"/>
                <a:gd name="connsiteX2" fmla="*/ 1040607 w 2484207"/>
                <a:gd name="connsiteY2" fmla="*/ 1067057 h 1276607"/>
                <a:gd name="connsiteX3" fmla="*/ 4763 w 2484207"/>
                <a:gd name="connsiteY3" fmla="*/ 1276607 h 1276607"/>
                <a:gd name="connsiteX4" fmla="*/ 0 w 2484207"/>
                <a:gd name="connsiteY4" fmla="*/ 1009907 h 1276607"/>
                <a:gd name="connsiteX0" fmla="*/ 0 w 2484207"/>
                <a:gd name="connsiteY0" fmla="*/ 1009907 h 1276607"/>
                <a:gd name="connsiteX1" fmla="*/ 2484207 w 2484207"/>
                <a:gd name="connsiteY1" fmla="*/ 0 h 1276607"/>
                <a:gd name="connsiteX2" fmla="*/ 2473708 w 2484207"/>
                <a:gd name="connsiteY2" fmla="*/ 794085 h 1276607"/>
                <a:gd name="connsiteX3" fmla="*/ 4763 w 2484207"/>
                <a:gd name="connsiteY3" fmla="*/ 1276607 h 1276607"/>
                <a:gd name="connsiteX4" fmla="*/ 0 w 2484207"/>
                <a:gd name="connsiteY4" fmla="*/ 1009907 h 1276607"/>
                <a:gd name="connsiteX0" fmla="*/ 0 w 2473708"/>
                <a:gd name="connsiteY0" fmla="*/ 215822 h 482522"/>
                <a:gd name="connsiteX1" fmla="*/ 240065 w 2473708"/>
                <a:gd name="connsiteY1" fmla="*/ 123257 h 482522"/>
                <a:gd name="connsiteX2" fmla="*/ 2473708 w 2473708"/>
                <a:gd name="connsiteY2" fmla="*/ 0 h 482522"/>
                <a:gd name="connsiteX3" fmla="*/ 4763 w 2473708"/>
                <a:gd name="connsiteY3" fmla="*/ 482522 h 482522"/>
                <a:gd name="connsiteX4" fmla="*/ 0 w 2473708"/>
                <a:gd name="connsiteY4" fmla="*/ 215822 h 482522"/>
                <a:gd name="connsiteX0" fmla="*/ 0 w 253189"/>
                <a:gd name="connsiteY0" fmla="*/ 92565 h 359265"/>
                <a:gd name="connsiteX1" fmla="*/ 240065 w 253189"/>
                <a:gd name="connsiteY1" fmla="*/ 0 h 359265"/>
                <a:gd name="connsiteX2" fmla="*/ 253189 w 253189"/>
                <a:gd name="connsiteY2" fmla="*/ 337383 h 359265"/>
                <a:gd name="connsiteX3" fmla="*/ 4763 w 253189"/>
                <a:gd name="connsiteY3" fmla="*/ 359265 h 359265"/>
                <a:gd name="connsiteX4" fmla="*/ 0 w 253189"/>
                <a:gd name="connsiteY4" fmla="*/ 92565 h 359265"/>
                <a:gd name="connsiteX0" fmla="*/ 0 w 249252"/>
                <a:gd name="connsiteY0" fmla="*/ 92565 h 359265"/>
                <a:gd name="connsiteX1" fmla="*/ 240065 w 249252"/>
                <a:gd name="connsiteY1" fmla="*/ 0 h 359265"/>
                <a:gd name="connsiteX2" fmla="*/ 249252 w 249252"/>
                <a:gd name="connsiteY2" fmla="*/ 321634 h 359265"/>
                <a:gd name="connsiteX3" fmla="*/ 4763 w 249252"/>
                <a:gd name="connsiteY3" fmla="*/ 359265 h 359265"/>
                <a:gd name="connsiteX4" fmla="*/ 0 w 249252"/>
                <a:gd name="connsiteY4" fmla="*/ 92565 h 359265"/>
                <a:gd name="connsiteX0" fmla="*/ 0 w 243346"/>
                <a:gd name="connsiteY0" fmla="*/ 92565 h 359265"/>
                <a:gd name="connsiteX1" fmla="*/ 240065 w 243346"/>
                <a:gd name="connsiteY1" fmla="*/ 0 h 359265"/>
                <a:gd name="connsiteX2" fmla="*/ 243346 w 243346"/>
                <a:gd name="connsiteY2" fmla="*/ 319666 h 359265"/>
                <a:gd name="connsiteX3" fmla="*/ 4763 w 243346"/>
                <a:gd name="connsiteY3" fmla="*/ 359265 h 359265"/>
                <a:gd name="connsiteX4" fmla="*/ 0 w 243346"/>
                <a:gd name="connsiteY4" fmla="*/ 92565 h 359265"/>
                <a:gd name="connsiteX0" fmla="*/ 0 w 243346"/>
                <a:gd name="connsiteY0" fmla="*/ 92565 h 365171"/>
                <a:gd name="connsiteX1" fmla="*/ 240065 w 243346"/>
                <a:gd name="connsiteY1" fmla="*/ 0 h 365171"/>
                <a:gd name="connsiteX2" fmla="*/ 243346 w 243346"/>
                <a:gd name="connsiteY2" fmla="*/ 319666 h 365171"/>
                <a:gd name="connsiteX3" fmla="*/ 4763 w 243346"/>
                <a:gd name="connsiteY3" fmla="*/ 365171 h 365171"/>
                <a:gd name="connsiteX4" fmla="*/ 0 w 243346"/>
                <a:gd name="connsiteY4" fmla="*/ 92565 h 365171"/>
                <a:gd name="connsiteX0" fmla="*/ 0 w 243346"/>
                <a:gd name="connsiteY0" fmla="*/ 92565 h 369108"/>
                <a:gd name="connsiteX1" fmla="*/ 240065 w 243346"/>
                <a:gd name="connsiteY1" fmla="*/ 0 h 369108"/>
                <a:gd name="connsiteX2" fmla="*/ 243346 w 243346"/>
                <a:gd name="connsiteY2" fmla="*/ 319666 h 369108"/>
                <a:gd name="connsiteX3" fmla="*/ 826 w 243346"/>
                <a:gd name="connsiteY3" fmla="*/ 369108 h 369108"/>
                <a:gd name="connsiteX4" fmla="*/ 0 w 243346"/>
                <a:gd name="connsiteY4" fmla="*/ 92565 h 369108"/>
                <a:gd name="connsiteX0" fmla="*/ 0 w 243346"/>
                <a:gd name="connsiteY0" fmla="*/ 98471 h 369108"/>
                <a:gd name="connsiteX1" fmla="*/ 240065 w 243346"/>
                <a:gd name="connsiteY1" fmla="*/ 0 h 369108"/>
                <a:gd name="connsiteX2" fmla="*/ 243346 w 243346"/>
                <a:gd name="connsiteY2" fmla="*/ 319666 h 369108"/>
                <a:gd name="connsiteX3" fmla="*/ 826 w 243346"/>
                <a:gd name="connsiteY3" fmla="*/ 369108 h 369108"/>
                <a:gd name="connsiteX4" fmla="*/ 0 w 243346"/>
                <a:gd name="connsiteY4" fmla="*/ 98471 h 369108"/>
                <a:gd name="connsiteX0" fmla="*/ 0 w 247283"/>
                <a:gd name="connsiteY0" fmla="*/ 98471 h 369108"/>
                <a:gd name="connsiteX1" fmla="*/ 244002 w 247283"/>
                <a:gd name="connsiteY1" fmla="*/ 0 h 369108"/>
                <a:gd name="connsiteX2" fmla="*/ 247283 w 247283"/>
                <a:gd name="connsiteY2" fmla="*/ 319666 h 369108"/>
                <a:gd name="connsiteX3" fmla="*/ 4763 w 247283"/>
                <a:gd name="connsiteY3" fmla="*/ 369108 h 369108"/>
                <a:gd name="connsiteX4" fmla="*/ 0 w 247283"/>
                <a:gd name="connsiteY4" fmla="*/ 98471 h 369108"/>
                <a:gd name="connsiteX0" fmla="*/ 0 w 245314"/>
                <a:gd name="connsiteY0" fmla="*/ 98471 h 369108"/>
                <a:gd name="connsiteX1" fmla="*/ 242033 w 245314"/>
                <a:gd name="connsiteY1" fmla="*/ 0 h 369108"/>
                <a:gd name="connsiteX2" fmla="*/ 245314 w 245314"/>
                <a:gd name="connsiteY2" fmla="*/ 319666 h 369108"/>
                <a:gd name="connsiteX3" fmla="*/ 2794 w 245314"/>
                <a:gd name="connsiteY3" fmla="*/ 369108 h 369108"/>
                <a:gd name="connsiteX4" fmla="*/ 0 w 245314"/>
                <a:gd name="connsiteY4" fmla="*/ 98471 h 369108"/>
                <a:gd name="connsiteX0" fmla="*/ 0 w 245314"/>
                <a:gd name="connsiteY0" fmla="*/ 126031 h 396668"/>
                <a:gd name="connsiteX1" fmla="*/ 243579 w 245314"/>
                <a:gd name="connsiteY1" fmla="*/ 0 h 396668"/>
                <a:gd name="connsiteX2" fmla="*/ 245314 w 245314"/>
                <a:gd name="connsiteY2" fmla="*/ 347226 h 396668"/>
                <a:gd name="connsiteX3" fmla="*/ 2794 w 245314"/>
                <a:gd name="connsiteY3" fmla="*/ 396668 h 396668"/>
                <a:gd name="connsiteX4" fmla="*/ 0 w 245314"/>
                <a:gd name="connsiteY4" fmla="*/ 126031 h 396668"/>
                <a:gd name="connsiteX0" fmla="*/ 0 w 243918"/>
                <a:gd name="connsiteY0" fmla="*/ 126031 h 396668"/>
                <a:gd name="connsiteX1" fmla="*/ 243579 w 243918"/>
                <a:gd name="connsiteY1" fmla="*/ 0 h 396668"/>
                <a:gd name="connsiteX2" fmla="*/ 243769 w 243918"/>
                <a:gd name="connsiteY2" fmla="*/ 335415 h 396668"/>
                <a:gd name="connsiteX3" fmla="*/ 2794 w 243918"/>
                <a:gd name="connsiteY3" fmla="*/ 396668 h 396668"/>
                <a:gd name="connsiteX4" fmla="*/ 0 w 243918"/>
                <a:gd name="connsiteY4" fmla="*/ 126031 h 396668"/>
                <a:gd name="connsiteX0" fmla="*/ 0 w 243918"/>
                <a:gd name="connsiteY0" fmla="*/ 126031 h 522655"/>
                <a:gd name="connsiteX1" fmla="*/ 243579 w 243918"/>
                <a:gd name="connsiteY1" fmla="*/ 0 h 522655"/>
                <a:gd name="connsiteX2" fmla="*/ 243769 w 243918"/>
                <a:gd name="connsiteY2" fmla="*/ 335415 h 522655"/>
                <a:gd name="connsiteX3" fmla="*/ 1248 w 243918"/>
                <a:gd name="connsiteY3" fmla="*/ 522655 h 522655"/>
                <a:gd name="connsiteX4" fmla="*/ 0 w 243918"/>
                <a:gd name="connsiteY4" fmla="*/ 126031 h 522655"/>
                <a:gd name="connsiteX0" fmla="*/ 0 w 245314"/>
                <a:gd name="connsiteY0" fmla="*/ 126031 h 522655"/>
                <a:gd name="connsiteX1" fmla="*/ 243579 w 245314"/>
                <a:gd name="connsiteY1" fmla="*/ 0 h 522655"/>
                <a:gd name="connsiteX2" fmla="*/ 245314 w 245314"/>
                <a:gd name="connsiteY2" fmla="*/ 463370 h 522655"/>
                <a:gd name="connsiteX3" fmla="*/ 1248 w 245314"/>
                <a:gd name="connsiteY3" fmla="*/ 522655 h 522655"/>
                <a:gd name="connsiteX4" fmla="*/ 0 w 245314"/>
                <a:gd name="connsiteY4" fmla="*/ 126031 h 522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314" h="522655">
                  <a:moveTo>
                    <a:pt x="0" y="126031"/>
                  </a:moveTo>
                  <a:lnTo>
                    <a:pt x="243579" y="0"/>
                  </a:lnTo>
                  <a:cubicBezTo>
                    <a:pt x="244673" y="106555"/>
                    <a:pt x="244220" y="356815"/>
                    <a:pt x="245314" y="463370"/>
                  </a:cubicBezTo>
                  <a:lnTo>
                    <a:pt x="1248" y="522655"/>
                  </a:lnTo>
                  <a:cubicBezTo>
                    <a:pt x="-340" y="433755"/>
                    <a:pt x="1588" y="214931"/>
                    <a:pt x="0" y="126031"/>
                  </a:cubicBezTo>
                  <a:close/>
                </a:path>
              </a:pathLst>
            </a:custGeom>
            <a:grpFill/>
            <a:ln w="6350" cap="rnd" cmpd="sng" algn="ctr">
              <a:noFill/>
              <a:prstDash val="sysDash"/>
            </a:ln>
            <a:effectLst/>
          </p:spPr>
          <p:txBody>
            <a:bodyPr rtlCol="0" anchor="ctr"/>
            <a:lstStyle/>
            <a:p>
              <a:pPr algn="ctr" defTabSz="685800" fontAlgn="auto">
                <a:spcBef>
                  <a:spcPts val="0"/>
                </a:spcBef>
                <a:spcAft>
                  <a:spcPts val="0"/>
                </a:spcAft>
                <a:defRPr/>
              </a:pPr>
              <a:endParaRPr lang="en-US" sz="1350" kern="0" dirty="0">
                <a:solidFill>
                  <a:prstClr val="white"/>
                </a:solidFill>
                <a:latin typeface="Corbel"/>
                <a:ea typeface="+mn-ea"/>
              </a:endParaRPr>
            </a:p>
          </p:txBody>
        </p:sp>
        <p:sp>
          <p:nvSpPr>
            <p:cNvPr id="154" name="Freeform 153"/>
            <p:cNvSpPr/>
            <p:nvPr/>
          </p:nvSpPr>
          <p:spPr>
            <a:xfrm>
              <a:off x="6285332" y="1941335"/>
              <a:ext cx="300679" cy="568648"/>
            </a:xfrm>
            <a:custGeom>
              <a:avLst/>
              <a:gdLst>
                <a:gd name="connsiteX0" fmla="*/ 0 w 1040607"/>
                <a:gd name="connsiteY0" fmla="*/ 416719 h 683419"/>
                <a:gd name="connsiteX1" fmla="*/ 1040607 w 1040607"/>
                <a:gd name="connsiteY1" fmla="*/ 0 h 683419"/>
                <a:gd name="connsiteX2" fmla="*/ 1040607 w 1040607"/>
                <a:gd name="connsiteY2" fmla="*/ 473869 h 683419"/>
                <a:gd name="connsiteX3" fmla="*/ 4763 w 1040607"/>
                <a:gd name="connsiteY3" fmla="*/ 683419 h 683419"/>
                <a:gd name="connsiteX4" fmla="*/ 0 w 1040607"/>
                <a:gd name="connsiteY4" fmla="*/ 416719 h 683419"/>
                <a:gd name="connsiteX0" fmla="*/ 0 w 2484207"/>
                <a:gd name="connsiteY0" fmla="*/ 1009907 h 1276607"/>
                <a:gd name="connsiteX1" fmla="*/ 2484207 w 2484207"/>
                <a:gd name="connsiteY1" fmla="*/ 0 h 1276607"/>
                <a:gd name="connsiteX2" fmla="*/ 1040607 w 2484207"/>
                <a:gd name="connsiteY2" fmla="*/ 1067057 h 1276607"/>
                <a:gd name="connsiteX3" fmla="*/ 4763 w 2484207"/>
                <a:gd name="connsiteY3" fmla="*/ 1276607 h 1276607"/>
                <a:gd name="connsiteX4" fmla="*/ 0 w 2484207"/>
                <a:gd name="connsiteY4" fmla="*/ 1009907 h 1276607"/>
                <a:gd name="connsiteX0" fmla="*/ 0 w 2484207"/>
                <a:gd name="connsiteY0" fmla="*/ 1009907 h 1276607"/>
                <a:gd name="connsiteX1" fmla="*/ 2484207 w 2484207"/>
                <a:gd name="connsiteY1" fmla="*/ 0 h 1276607"/>
                <a:gd name="connsiteX2" fmla="*/ 2473708 w 2484207"/>
                <a:gd name="connsiteY2" fmla="*/ 794085 h 1276607"/>
                <a:gd name="connsiteX3" fmla="*/ 4763 w 2484207"/>
                <a:gd name="connsiteY3" fmla="*/ 1276607 h 1276607"/>
                <a:gd name="connsiteX4" fmla="*/ 0 w 2484207"/>
                <a:gd name="connsiteY4" fmla="*/ 1009907 h 1276607"/>
                <a:gd name="connsiteX0" fmla="*/ 0 w 2473708"/>
                <a:gd name="connsiteY0" fmla="*/ 215822 h 482522"/>
                <a:gd name="connsiteX1" fmla="*/ 240065 w 2473708"/>
                <a:gd name="connsiteY1" fmla="*/ 123257 h 482522"/>
                <a:gd name="connsiteX2" fmla="*/ 2473708 w 2473708"/>
                <a:gd name="connsiteY2" fmla="*/ 0 h 482522"/>
                <a:gd name="connsiteX3" fmla="*/ 4763 w 2473708"/>
                <a:gd name="connsiteY3" fmla="*/ 482522 h 482522"/>
                <a:gd name="connsiteX4" fmla="*/ 0 w 2473708"/>
                <a:gd name="connsiteY4" fmla="*/ 215822 h 482522"/>
                <a:gd name="connsiteX0" fmla="*/ 0 w 253189"/>
                <a:gd name="connsiteY0" fmla="*/ 92565 h 359265"/>
                <a:gd name="connsiteX1" fmla="*/ 240065 w 253189"/>
                <a:gd name="connsiteY1" fmla="*/ 0 h 359265"/>
                <a:gd name="connsiteX2" fmla="*/ 253189 w 253189"/>
                <a:gd name="connsiteY2" fmla="*/ 337383 h 359265"/>
                <a:gd name="connsiteX3" fmla="*/ 4763 w 253189"/>
                <a:gd name="connsiteY3" fmla="*/ 359265 h 359265"/>
                <a:gd name="connsiteX4" fmla="*/ 0 w 253189"/>
                <a:gd name="connsiteY4" fmla="*/ 92565 h 359265"/>
                <a:gd name="connsiteX0" fmla="*/ 0 w 249252"/>
                <a:gd name="connsiteY0" fmla="*/ 92565 h 359265"/>
                <a:gd name="connsiteX1" fmla="*/ 240065 w 249252"/>
                <a:gd name="connsiteY1" fmla="*/ 0 h 359265"/>
                <a:gd name="connsiteX2" fmla="*/ 249252 w 249252"/>
                <a:gd name="connsiteY2" fmla="*/ 321634 h 359265"/>
                <a:gd name="connsiteX3" fmla="*/ 4763 w 249252"/>
                <a:gd name="connsiteY3" fmla="*/ 359265 h 359265"/>
                <a:gd name="connsiteX4" fmla="*/ 0 w 249252"/>
                <a:gd name="connsiteY4" fmla="*/ 92565 h 359265"/>
                <a:gd name="connsiteX0" fmla="*/ 0 w 243346"/>
                <a:gd name="connsiteY0" fmla="*/ 92565 h 359265"/>
                <a:gd name="connsiteX1" fmla="*/ 240065 w 243346"/>
                <a:gd name="connsiteY1" fmla="*/ 0 h 359265"/>
                <a:gd name="connsiteX2" fmla="*/ 243346 w 243346"/>
                <a:gd name="connsiteY2" fmla="*/ 319666 h 359265"/>
                <a:gd name="connsiteX3" fmla="*/ 4763 w 243346"/>
                <a:gd name="connsiteY3" fmla="*/ 359265 h 359265"/>
                <a:gd name="connsiteX4" fmla="*/ 0 w 243346"/>
                <a:gd name="connsiteY4" fmla="*/ 92565 h 359265"/>
                <a:gd name="connsiteX0" fmla="*/ 0 w 243346"/>
                <a:gd name="connsiteY0" fmla="*/ 92565 h 365171"/>
                <a:gd name="connsiteX1" fmla="*/ 240065 w 243346"/>
                <a:gd name="connsiteY1" fmla="*/ 0 h 365171"/>
                <a:gd name="connsiteX2" fmla="*/ 243346 w 243346"/>
                <a:gd name="connsiteY2" fmla="*/ 319666 h 365171"/>
                <a:gd name="connsiteX3" fmla="*/ 4763 w 243346"/>
                <a:gd name="connsiteY3" fmla="*/ 365171 h 365171"/>
                <a:gd name="connsiteX4" fmla="*/ 0 w 243346"/>
                <a:gd name="connsiteY4" fmla="*/ 92565 h 365171"/>
                <a:gd name="connsiteX0" fmla="*/ 0 w 243346"/>
                <a:gd name="connsiteY0" fmla="*/ 92565 h 369108"/>
                <a:gd name="connsiteX1" fmla="*/ 240065 w 243346"/>
                <a:gd name="connsiteY1" fmla="*/ 0 h 369108"/>
                <a:gd name="connsiteX2" fmla="*/ 243346 w 243346"/>
                <a:gd name="connsiteY2" fmla="*/ 319666 h 369108"/>
                <a:gd name="connsiteX3" fmla="*/ 826 w 243346"/>
                <a:gd name="connsiteY3" fmla="*/ 369108 h 369108"/>
                <a:gd name="connsiteX4" fmla="*/ 0 w 243346"/>
                <a:gd name="connsiteY4" fmla="*/ 92565 h 369108"/>
                <a:gd name="connsiteX0" fmla="*/ 0 w 243346"/>
                <a:gd name="connsiteY0" fmla="*/ 98471 h 369108"/>
                <a:gd name="connsiteX1" fmla="*/ 240065 w 243346"/>
                <a:gd name="connsiteY1" fmla="*/ 0 h 369108"/>
                <a:gd name="connsiteX2" fmla="*/ 243346 w 243346"/>
                <a:gd name="connsiteY2" fmla="*/ 319666 h 369108"/>
                <a:gd name="connsiteX3" fmla="*/ 826 w 243346"/>
                <a:gd name="connsiteY3" fmla="*/ 369108 h 369108"/>
                <a:gd name="connsiteX4" fmla="*/ 0 w 243346"/>
                <a:gd name="connsiteY4" fmla="*/ 98471 h 369108"/>
                <a:gd name="connsiteX0" fmla="*/ 0 w 247283"/>
                <a:gd name="connsiteY0" fmla="*/ 98471 h 369108"/>
                <a:gd name="connsiteX1" fmla="*/ 244002 w 247283"/>
                <a:gd name="connsiteY1" fmla="*/ 0 h 369108"/>
                <a:gd name="connsiteX2" fmla="*/ 247283 w 247283"/>
                <a:gd name="connsiteY2" fmla="*/ 319666 h 369108"/>
                <a:gd name="connsiteX3" fmla="*/ 4763 w 247283"/>
                <a:gd name="connsiteY3" fmla="*/ 369108 h 369108"/>
                <a:gd name="connsiteX4" fmla="*/ 0 w 247283"/>
                <a:gd name="connsiteY4" fmla="*/ 98471 h 369108"/>
                <a:gd name="connsiteX0" fmla="*/ 0 w 245314"/>
                <a:gd name="connsiteY0" fmla="*/ 98471 h 369108"/>
                <a:gd name="connsiteX1" fmla="*/ 242033 w 245314"/>
                <a:gd name="connsiteY1" fmla="*/ 0 h 369108"/>
                <a:gd name="connsiteX2" fmla="*/ 245314 w 245314"/>
                <a:gd name="connsiteY2" fmla="*/ 319666 h 369108"/>
                <a:gd name="connsiteX3" fmla="*/ 2794 w 245314"/>
                <a:gd name="connsiteY3" fmla="*/ 369108 h 369108"/>
                <a:gd name="connsiteX4" fmla="*/ 0 w 245314"/>
                <a:gd name="connsiteY4" fmla="*/ 98471 h 369108"/>
                <a:gd name="connsiteX0" fmla="*/ 0 w 245314"/>
                <a:gd name="connsiteY0" fmla="*/ 126031 h 396668"/>
                <a:gd name="connsiteX1" fmla="*/ 243579 w 245314"/>
                <a:gd name="connsiteY1" fmla="*/ 0 h 396668"/>
                <a:gd name="connsiteX2" fmla="*/ 245314 w 245314"/>
                <a:gd name="connsiteY2" fmla="*/ 347226 h 396668"/>
                <a:gd name="connsiteX3" fmla="*/ 2794 w 245314"/>
                <a:gd name="connsiteY3" fmla="*/ 396668 h 396668"/>
                <a:gd name="connsiteX4" fmla="*/ 0 w 245314"/>
                <a:gd name="connsiteY4" fmla="*/ 126031 h 396668"/>
                <a:gd name="connsiteX0" fmla="*/ 0 w 243918"/>
                <a:gd name="connsiteY0" fmla="*/ 126031 h 396668"/>
                <a:gd name="connsiteX1" fmla="*/ 243579 w 243918"/>
                <a:gd name="connsiteY1" fmla="*/ 0 h 396668"/>
                <a:gd name="connsiteX2" fmla="*/ 243769 w 243918"/>
                <a:gd name="connsiteY2" fmla="*/ 335415 h 396668"/>
                <a:gd name="connsiteX3" fmla="*/ 2794 w 243918"/>
                <a:gd name="connsiteY3" fmla="*/ 396668 h 396668"/>
                <a:gd name="connsiteX4" fmla="*/ 0 w 243918"/>
                <a:gd name="connsiteY4" fmla="*/ 126031 h 396668"/>
                <a:gd name="connsiteX0" fmla="*/ 0 w 243918"/>
                <a:gd name="connsiteY0" fmla="*/ 126031 h 587617"/>
                <a:gd name="connsiteX1" fmla="*/ 243579 w 243918"/>
                <a:gd name="connsiteY1" fmla="*/ 0 h 587617"/>
                <a:gd name="connsiteX2" fmla="*/ 243769 w 243918"/>
                <a:gd name="connsiteY2" fmla="*/ 335415 h 587617"/>
                <a:gd name="connsiteX3" fmla="*/ 5885 w 243918"/>
                <a:gd name="connsiteY3" fmla="*/ 587617 h 587617"/>
                <a:gd name="connsiteX4" fmla="*/ 0 w 243918"/>
                <a:gd name="connsiteY4" fmla="*/ 126031 h 587617"/>
                <a:gd name="connsiteX0" fmla="*/ 0 w 243918"/>
                <a:gd name="connsiteY0" fmla="*/ 126031 h 587617"/>
                <a:gd name="connsiteX1" fmla="*/ 243579 w 243918"/>
                <a:gd name="connsiteY1" fmla="*/ 0 h 587617"/>
                <a:gd name="connsiteX2" fmla="*/ 243769 w 243918"/>
                <a:gd name="connsiteY2" fmla="*/ 530301 h 587617"/>
                <a:gd name="connsiteX3" fmla="*/ 5885 w 243918"/>
                <a:gd name="connsiteY3" fmla="*/ 587617 h 587617"/>
                <a:gd name="connsiteX4" fmla="*/ 0 w 243918"/>
                <a:gd name="connsiteY4" fmla="*/ 126031 h 587617"/>
                <a:gd name="connsiteX0" fmla="*/ 0 w 243918"/>
                <a:gd name="connsiteY0" fmla="*/ 126031 h 587617"/>
                <a:gd name="connsiteX1" fmla="*/ 243579 w 243918"/>
                <a:gd name="connsiteY1" fmla="*/ 0 h 587617"/>
                <a:gd name="connsiteX2" fmla="*/ 243769 w 243918"/>
                <a:gd name="connsiteY2" fmla="*/ 526364 h 587617"/>
                <a:gd name="connsiteX3" fmla="*/ 5885 w 243918"/>
                <a:gd name="connsiteY3" fmla="*/ 587617 h 587617"/>
                <a:gd name="connsiteX4" fmla="*/ 0 w 243918"/>
                <a:gd name="connsiteY4" fmla="*/ 126031 h 587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18" h="587617">
                  <a:moveTo>
                    <a:pt x="0" y="126031"/>
                  </a:moveTo>
                  <a:lnTo>
                    <a:pt x="243579" y="0"/>
                  </a:lnTo>
                  <a:cubicBezTo>
                    <a:pt x="244673" y="106555"/>
                    <a:pt x="242675" y="419809"/>
                    <a:pt x="243769" y="526364"/>
                  </a:cubicBezTo>
                  <a:lnTo>
                    <a:pt x="5885" y="587617"/>
                  </a:lnTo>
                  <a:cubicBezTo>
                    <a:pt x="4297" y="498717"/>
                    <a:pt x="1588" y="214931"/>
                    <a:pt x="0" y="126031"/>
                  </a:cubicBezTo>
                  <a:close/>
                </a:path>
              </a:pathLst>
            </a:custGeom>
            <a:grpFill/>
            <a:ln w="6350" cap="rnd" cmpd="sng" algn="ctr">
              <a:noFill/>
              <a:prstDash val="sysDash"/>
            </a:ln>
            <a:effectLst/>
          </p:spPr>
          <p:txBody>
            <a:bodyPr rtlCol="0" anchor="ctr"/>
            <a:lstStyle/>
            <a:p>
              <a:pPr algn="ctr" defTabSz="685800" fontAlgn="auto">
                <a:spcBef>
                  <a:spcPts val="0"/>
                </a:spcBef>
                <a:spcAft>
                  <a:spcPts val="0"/>
                </a:spcAft>
                <a:defRPr/>
              </a:pPr>
              <a:endParaRPr lang="en-US" sz="1350" kern="0" dirty="0">
                <a:solidFill>
                  <a:prstClr val="white"/>
                </a:solidFill>
                <a:latin typeface="Corbel"/>
                <a:ea typeface="+mn-ea"/>
              </a:endParaRPr>
            </a:p>
          </p:txBody>
        </p:sp>
        <p:sp>
          <p:nvSpPr>
            <p:cNvPr id="155" name="Freeform 154"/>
            <p:cNvSpPr/>
            <p:nvPr/>
          </p:nvSpPr>
          <p:spPr>
            <a:xfrm>
              <a:off x="6586010" y="1818256"/>
              <a:ext cx="304303" cy="635323"/>
            </a:xfrm>
            <a:custGeom>
              <a:avLst/>
              <a:gdLst>
                <a:gd name="connsiteX0" fmla="*/ 0 w 1040607"/>
                <a:gd name="connsiteY0" fmla="*/ 416719 h 683419"/>
                <a:gd name="connsiteX1" fmla="*/ 1040607 w 1040607"/>
                <a:gd name="connsiteY1" fmla="*/ 0 h 683419"/>
                <a:gd name="connsiteX2" fmla="*/ 1040607 w 1040607"/>
                <a:gd name="connsiteY2" fmla="*/ 473869 h 683419"/>
                <a:gd name="connsiteX3" fmla="*/ 4763 w 1040607"/>
                <a:gd name="connsiteY3" fmla="*/ 683419 h 683419"/>
                <a:gd name="connsiteX4" fmla="*/ 0 w 1040607"/>
                <a:gd name="connsiteY4" fmla="*/ 416719 h 683419"/>
                <a:gd name="connsiteX0" fmla="*/ 0 w 2484207"/>
                <a:gd name="connsiteY0" fmla="*/ 1009907 h 1276607"/>
                <a:gd name="connsiteX1" fmla="*/ 2484207 w 2484207"/>
                <a:gd name="connsiteY1" fmla="*/ 0 h 1276607"/>
                <a:gd name="connsiteX2" fmla="*/ 1040607 w 2484207"/>
                <a:gd name="connsiteY2" fmla="*/ 1067057 h 1276607"/>
                <a:gd name="connsiteX3" fmla="*/ 4763 w 2484207"/>
                <a:gd name="connsiteY3" fmla="*/ 1276607 h 1276607"/>
                <a:gd name="connsiteX4" fmla="*/ 0 w 2484207"/>
                <a:gd name="connsiteY4" fmla="*/ 1009907 h 1276607"/>
                <a:gd name="connsiteX0" fmla="*/ 0 w 2484207"/>
                <a:gd name="connsiteY0" fmla="*/ 1009907 h 1276607"/>
                <a:gd name="connsiteX1" fmla="*/ 2484207 w 2484207"/>
                <a:gd name="connsiteY1" fmla="*/ 0 h 1276607"/>
                <a:gd name="connsiteX2" fmla="*/ 2473708 w 2484207"/>
                <a:gd name="connsiteY2" fmla="*/ 794085 h 1276607"/>
                <a:gd name="connsiteX3" fmla="*/ 4763 w 2484207"/>
                <a:gd name="connsiteY3" fmla="*/ 1276607 h 1276607"/>
                <a:gd name="connsiteX4" fmla="*/ 0 w 2484207"/>
                <a:gd name="connsiteY4" fmla="*/ 1009907 h 1276607"/>
                <a:gd name="connsiteX0" fmla="*/ 0 w 2473708"/>
                <a:gd name="connsiteY0" fmla="*/ 215822 h 482522"/>
                <a:gd name="connsiteX1" fmla="*/ 240065 w 2473708"/>
                <a:gd name="connsiteY1" fmla="*/ 123257 h 482522"/>
                <a:gd name="connsiteX2" fmla="*/ 2473708 w 2473708"/>
                <a:gd name="connsiteY2" fmla="*/ 0 h 482522"/>
                <a:gd name="connsiteX3" fmla="*/ 4763 w 2473708"/>
                <a:gd name="connsiteY3" fmla="*/ 482522 h 482522"/>
                <a:gd name="connsiteX4" fmla="*/ 0 w 2473708"/>
                <a:gd name="connsiteY4" fmla="*/ 215822 h 482522"/>
                <a:gd name="connsiteX0" fmla="*/ 0 w 253189"/>
                <a:gd name="connsiteY0" fmla="*/ 92565 h 359265"/>
                <a:gd name="connsiteX1" fmla="*/ 240065 w 253189"/>
                <a:gd name="connsiteY1" fmla="*/ 0 h 359265"/>
                <a:gd name="connsiteX2" fmla="*/ 253189 w 253189"/>
                <a:gd name="connsiteY2" fmla="*/ 337383 h 359265"/>
                <a:gd name="connsiteX3" fmla="*/ 4763 w 253189"/>
                <a:gd name="connsiteY3" fmla="*/ 359265 h 359265"/>
                <a:gd name="connsiteX4" fmla="*/ 0 w 253189"/>
                <a:gd name="connsiteY4" fmla="*/ 92565 h 359265"/>
                <a:gd name="connsiteX0" fmla="*/ 0 w 249252"/>
                <a:gd name="connsiteY0" fmla="*/ 92565 h 359265"/>
                <a:gd name="connsiteX1" fmla="*/ 240065 w 249252"/>
                <a:gd name="connsiteY1" fmla="*/ 0 h 359265"/>
                <a:gd name="connsiteX2" fmla="*/ 249252 w 249252"/>
                <a:gd name="connsiteY2" fmla="*/ 321634 h 359265"/>
                <a:gd name="connsiteX3" fmla="*/ 4763 w 249252"/>
                <a:gd name="connsiteY3" fmla="*/ 359265 h 359265"/>
                <a:gd name="connsiteX4" fmla="*/ 0 w 249252"/>
                <a:gd name="connsiteY4" fmla="*/ 92565 h 359265"/>
                <a:gd name="connsiteX0" fmla="*/ 0 w 243346"/>
                <a:gd name="connsiteY0" fmla="*/ 92565 h 359265"/>
                <a:gd name="connsiteX1" fmla="*/ 240065 w 243346"/>
                <a:gd name="connsiteY1" fmla="*/ 0 h 359265"/>
                <a:gd name="connsiteX2" fmla="*/ 243346 w 243346"/>
                <a:gd name="connsiteY2" fmla="*/ 319666 h 359265"/>
                <a:gd name="connsiteX3" fmla="*/ 4763 w 243346"/>
                <a:gd name="connsiteY3" fmla="*/ 359265 h 359265"/>
                <a:gd name="connsiteX4" fmla="*/ 0 w 243346"/>
                <a:gd name="connsiteY4" fmla="*/ 92565 h 359265"/>
                <a:gd name="connsiteX0" fmla="*/ 0 w 243346"/>
                <a:gd name="connsiteY0" fmla="*/ 92565 h 365171"/>
                <a:gd name="connsiteX1" fmla="*/ 240065 w 243346"/>
                <a:gd name="connsiteY1" fmla="*/ 0 h 365171"/>
                <a:gd name="connsiteX2" fmla="*/ 243346 w 243346"/>
                <a:gd name="connsiteY2" fmla="*/ 319666 h 365171"/>
                <a:gd name="connsiteX3" fmla="*/ 4763 w 243346"/>
                <a:gd name="connsiteY3" fmla="*/ 365171 h 365171"/>
                <a:gd name="connsiteX4" fmla="*/ 0 w 243346"/>
                <a:gd name="connsiteY4" fmla="*/ 92565 h 365171"/>
                <a:gd name="connsiteX0" fmla="*/ 0 w 243346"/>
                <a:gd name="connsiteY0" fmla="*/ 92565 h 369108"/>
                <a:gd name="connsiteX1" fmla="*/ 240065 w 243346"/>
                <a:gd name="connsiteY1" fmla="*/ 0 h 369108"/>
                <a:gd name="connsiteX2" fmla="*/ 243346 w 243346"/>
                <a:gd name="connsiteY2" fmla="*/ 319666 h 369108"/>
                <a:gd name="connsiteX3" fmla="*/ 826 w 243346"/>
                <a:gd name="connsiteY3" fmla="*/ 369108 h 369108"/>
                <a:gd name="connsiteX4" fmla="*/ 0 w 243346"/>
                <a:gd name="connsiteY4" fmla="*/ 92565 h 369108"/>
                <a:gd name="connsiteX0" fmla="*/ 0 w 243346"/>
                <a:gd name="connsiteY0" fmla="*/ 98471 h 369108"/>
                <a:gd name="connsiteX1" fmla="*/ 240065 w 243346"/>
                <a:gd name="connsiteY1" fmla="*/ 0 h 369108"/>
                <a:gd name="connsiteX2" fmla="*/ 243346 w 243346"/>
                <a:gd name="connsiteY2" fmla="*/ 319666 h 369108"/>
                <a:gd name="connsiteX3" fmla="*/ 826 w 243346"/>
                <a:gd name="connsiteY3" fmla="*/ 369108 h 369108"/>
                <a:gd name="connsiteX4" fmla="*/ 0 w 243346"/>
                <a:gd name="connsiteY4" fmla="*/ 98471 h 369108"/>
                <a:gd name="connsiteX0" fmla="*/ 0 w 247283"/>
                <a:gd name="connsiteY0" fmla="*/ 98471 h 369108"/>
                <a:gd name="connsiteX1" fmla="*/ 244002 w 247283"/>
                <a:gd name="connsiteY1" fmla="*/ 0 h 369108"/>
                <a:gd name="connsiteX2" fmla="*/ 247283 w 247283"/>
                <a:gd name="connsiteY2" fmla="*/ 319666 h 369108"/>
                <a:gd name="connsiteX3" fmla="*/ 4763 w 247283"/>
                <a:gd name="connsiteY3" fmla="*/ 369108 h 369108"/>
                <a:gd name="connsiteX4" fmla="*/ 0 w 247283"/>
                <a:gd name="connsiteY4" fmla="*/ 98471 h 369108"/>
                <a:gd name="connsiteX0" fmla="*/ 0 w 245314"/>
                <a:gd name="connsiteY0" fmla="*/ 98471 h 369108"/>
                <a:gd name="connsiteX1" fmla="*/ 242033 w 245314"/>
                <a:gd name="connsiteY1" fmla="*/ 0 h 369108"/>
                <a:gd name="connsiteX2" fmla="*/ 245314 w 245314"/>
                <a:gd name="connsiteY2" fmla="*/ 319666 h 369108"/>
                <a:gd name="connsiteX3" fmla="*/ 2794 w 245314"/>
                <a:gd name="connsiteY3" fmla="*/ 369108 h 369108"/>
                <a:gd name="connsiteX4" fmla="*/ 0 w 245314"/>
                <a:gd name="connsiteY4" fmla="*/ 98471 h 369108"/>
                <a:gd name="connsiteX0" fmla="*/ 0 w 245314"/>
                <a:gd name="connsiteY0" fmla="*/ 126031 h 396668"/>
                <a:gd name="connsiteX1" fmla="*/ 243579 w 245314"/>
                <a:gd name="connsiteY1" fmla="*/ 0 h 396668"/>
                <a:gd name="connsiteX2" fmla="*/ 245314 w 245314"/>
                <a:gd name="connsiteY2" fmla="*/ 347226 h 396668"/>
                <a:gd name="connsiteX3" fmla="*/ 2794 w 245314"/>
                <a:gd name="connsiteY3" fmla="*/ 396668 h 396668"/>
                <a:gd name="connsiteX4" fmla="*/ 0 w 245314"/>
                <a:gd name="connsiteY4" fmla="*/ 126031 h 396668"/>
                <a:gd name="connsiteX0" fmla="*/ 0 w 243918"/>
                <a:gd name="connsiteY0" fmla="*/ 126031 h 396668"/>
                <a:gd name="connsiteX1" fmla="*/ 243579 w 243918"/>
                <a:gd name="connsiteY1" fmla="*/ 0 h 396668"/>
                <a:gd name="connsiteX2" fmla="*/ 243769 w 243918"/>
                <a:gd name="connsiteY2" fmla="*/ 335415 h 396668"/>
                <a:gd name="connsiteX3" fmla="*/ 2794 w 243918"/>
                <a:gd name="connsiteY3" fmla="*/ 396668 h 396668"/>
                <a:gd name="connsiteX4" fmla="*/ 0 w 243918"/>
                <a:gd name="connsiteY4" fmla="*/ 126031 h 396668"/>
                <a:gd name="connsiteX0" fmla="*/ 0 w 243918"/>
                <a:gd name="connsiteY0" fmla="*/ 126031 h 656516"/>
                <a:gd name="connsiteX1" fmla="*/ 243579 w 243918"/>
                <a:gd name="connsiteY1" fmla="*/ 0 h 656516"/>
                <a:gd name="connsiteX2" fmla="*/ 243769 w 243918"/>
                <a:gd name="connsiteY2" fmla="*/ 335415 h 656516"/>
                <a:gd name="connsiteX3" fmla="*/ 2794 w 243918"/>
                <a:gd name="connsiteY3" fmla="*/ 656516 h 656516"/>
                <a:gd name="connsiteX4" fmla="*/ 0 w 243918"/>
                <a:gd name="connsiteY4" fmla="*/ 126031 h 656516"/>
                <a:gd name="connsiteX0" fmla="*/ 0 w 254586"/>
                <a:gd name="connsiteY0" fmla="*/ 126031 h 656516"/>
                <a:gd name="connsiteX1" fmla="*/ 243579 w 254586"/>
                <a:gd name="connsiteY1" fmla="*/ 0 h 656516"/>
                <a:gd name="connsiteX2" fmla="*/ 254586 w 254586"/>
                <a:gd name="connsiteY2" fmla="*/ 589357 h 656516"/>
                <a:gd name="connsiteX3" fmla="*/ 2794 w 254586"/>
                <a:gd name="connsiteY3" fmla="*/ 656516 h 656516"/>
                <a:gd name="connsiteX4" fmla="*/ 0 w 254586"/>
                <a:gd name="connsiteY4" fmla="*/ 126031 h 656516"/>
                <a:gd name="connsiteX0" fmla="*/ 0 w 248404"/>
                <a:gd name="connsiteY0" fmla="*/ 126031 h 656516"/>
                <a:gd name="connsiteX1" fmla="*/ 243579 w 248404"/>
                <a:gd name="connsiteY1" fmla="*/ 0 h 656516"/>
                <a:gd name="connsiteX2" fmla="*/ 248404 w 248404"/>
                <a:gd name="connsiteY2" fmla="*/ 589357 h 656516"/>
                <a:gd name="connsiteX3" fmla="*/ 2794 w 248404"/>
                <a:gd name="connsiteY3" fmla="*/ 656516 h 656516"/>
                <a:gd name="connsiteX4" fmla="*/ 0 w 248404"/>
                <a:gd name="connsiteY4" fmla="*/ 126031 h 656516"/>
                <a:gd name="connsiteX0" fmla="*/ 0 w 246859"/>
                <a:gd name="connsiteY0" fmla="*/ 126031 h 656516"/>
                <a:gd name="connsiteX1" fmla="*/ 243579 w 246859"/>
                <a:gd name="connsiteY1" fmla="*/ 0 h 656516"/>
                <a:gd name="connsiteX2" fmla="*/ 246859 w 246859"/>
                <a:gd name="connsiteY2" fmla="*/ 589357 h 656516"/>
                <a:gd name="connsiteX3" fmla="*/ 2794 w 246859"/>
                <a:gd name="connsiteY3" fmla="*/ 656516 h 656516"/>
                <a:gd name="connsiteX4" fmla="*/ 0 w 246859"/>
                <a:gd name="connsiteY4" fmla="*/ 126031 h 656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859" h="656516">
                  <a:moveTo>
                    <a:pt x="0" y="126031"/>
                  </a:moveTo>
                  <a:lnTo>
                    <a:pt x="243579" y="0"/>
                  </a:lnTo>
                  <a:cubicBezTo>
                    <a:pt x="244673" y="106555"/>
                    <a:pt x="245765" y="482802"/>
                    <a:pt x="246859" y="589357"/>
                  </a:cubicBezTo>
                  <a:lnTo>
                    <a:pt x="2794" y="656516"/>
                  </a:lnTo>
                  <a:cubicBezTo>
                    <a:pt x="1206" y="567616"/>
                    <a:pt x="1588" y="214931"/>
                    <a:pt x="0" y="126031"/>
                  </a:cubicBezTo>
                  <a:close/>
                </a:path>
              </a:pathLst>
            </a:custGeom>
            <a:grpFill/>
            <a:ln w="6350" cap="rnd" cmpd="sng" algn="ctr">
              <a:noFill/>
              <a:prstDash val="sysDash"/>
            </a:ln>
            <a:effectLst/>
          </p:spPr>
          <p:txBody>
            <a:bodyPr rtlCol="0" anchor="ctr"/>
            <a:lstStyle/>
            <a:p>
              <a:pPr algn="ctr" defTabSz="685800" fontAlgn="auto">
                <a:spcBef>
                  <a:spcPts val="0"/>
                </a:spcBef>
                <a:spcAft>
                  <a:spcPts val="0"/>
                </a:spcAft>
                <a:defRPr/>
              </a:pPr>
              <a:endParaRPr lang="en-US" sz="1350" kern="0" dirty="0">
                <a:solidFill>
                  <a:prstClr val="white"/>
                </a:solidFill>
                <a:latin typeface="Corbel"/>
                <a:ea typeface="+mn-ea"/>
              </a:endParaRPr>
            </a:p>
          </p:txBody>
        </p:sp>
        <p:sp>
          <p:nvSpPr>
            <p:cNvPr id="156" name="Freeform 155"/>
            <p:cNvSpPr/>
            <p:nvPr/>
          </p:nvSpPr>
          <p:spPr>
            <a:xfrm>
              <a:off x="6886690" y="1695179"/>
              <a:ext cx="308115" cy="690568"/>
            </a:xfrm>
            <a:custGeom>
              <a:avLst/>
              <a:gdLst>
                <a:gd name="connsiteX0" fmla="*/ 0 w 1040607"/>
                <a:gd name="connsiteY0" fmla="*/ 416719 h 683419"/>
                <a:gd name="connsiteX1" fmla="*/ 1040607 w 1040607"/>
                <a:gd name="connsiteY1" fmla="*/ 0 h 683419"/>
                <a:gd name="connsiteX2" fmla="*/ 1040607 w 1040607"/>
                <a:gd name="connsiteY2" fmla="*/ 473869 h 683419"/>
                <a:gd name="connsiteX3" fmla="*/ 4763 w 1040607"/>
                <a:gd name="connsiteY3" fmla="*/ 683419 h 683419"/>
                <a:gd name="connsiteX4" fmla="*/ 0 w 1040607"/>
                <a:gd name="connsiteY4" fmla="*/ 416719 h 683419"/>
                <a:gd name="connsiteX0" fmla="*/ 0 w 2484207"/>
                <a:gd name="connsiteY0" fmla="*/ 1009907 h 1276607"/>
                <a:gd name="connsiteX1" fmla="*/ 2484207 w 2484207"/>
                <a:gd name="connsiteY1" fmla="*/ 0 h 1276607"/>
                <a:gd name="connsiteX2" fmla="*/ 1040607 w 2484207"/>
                <a:gd name="connsiteY2" fmla="*/ 1067057 h 1276607"/>
                <a:gd name="connsiteX3" fmla="*/ 4763 w 2484207"/>
                <a:gd name="connsiteY3" fmla="*/ 1276607 h 1276607"/>
                <a:gd name="connsiteX4" fmla="*/ 0 w 2484207"/>
                <a:gd name="connsiteY4" fmla="*/ 1009907 h 1276607"/>
                <a:gd name="connsiteX0" fmla="*/ 0 w 2484207"/>
                <a:gd name="connsiteY0" fmla="*/ 1009907 h 1276607"/>
                <a:gd name="connsiteX1" fmla="*/ 2484207 w 2484207"/>
                <a:gd name="connsiteY1" fmla="*/ 0 h 1276607"/>
                <a:gd name="connsiteX2" fmla="*/ 2473708 w 2484207"/>
                <a:gd name="connsiteY2" fmla="*/ 794085 h 1276607"/>
                <a:gd name="connsiteX3" fmla="*/ 4763 w 2484207"/>
                <a:gd name="connsiteY3" fmla="*/ 1276607 h 1276607"/>
                <a:gd name="connsiteX4" fmla="*/ 0 w 2484207"/>
                <a:gd name="connsiteY4" fmla="*/ 1009907 h 1276607"/>
                <a:gd name="connsiteX0" fmla="*/ 0 w 2473708"/>
                <a:gd name="connsiteY0" fmla="*/ 215822 h 482522"/>
                <a:gd name="connsiteX1" fmla="*/ 240065 w 2473708"/>
                <a:gd name="connsiteY1" fmla="*/ 123257 h 482522"/>
                <a:gd name="connsiteX2" fmla="*/ 2473708 w 2473708"/>
                <a:gd name="connsiteY2" fmla="*/ 0 h 482522"/>
                <a:gd name="connsiteX3" fmla="*/ 4763 w 2473708"/>
                <a:gd name="connsiteY3" fmla="*/ 482522 h 482522"/>
                <a:gd name="connsiteX4" fmla="*/ 0 w 2473708"/>
                <a:gd name="connsiteY4" fmla="*/ 215822 h 482522"/>
                <a:gd name="connsiteX0" fmla="*/ 0 w 253189"/>
                <a:gd name="connsiteY0" fmla="*/ 92565 h 359265"/>
                <a:gd name="connsiteX1" fmla="*/ 240065 w 253189"/>
                <a:gd name="connsiteY1" fmla="*/ 0 h 359265"/>
                <a:gd name="connsiteX2" fmla="*/ 253189 w 253189"/>
                <a:gd name="connsiteY2" fmla="*/ 337383 h 359265"/>
                <a:gd name="connsiteX3" fmla="*/ 4763 w 253189"/>
                <a:gd name="connsiteY3" fmla="*/ 359265 h 359265"/>
                <a:gd name="connsiteX4" fmla="*/ 0 w 253189"/>
                <a:gd name="connsiteY4" fmla="*/ 92565 h 359265"/>
                <a:gd name="connsiteX0" fmla="*/ 0 w 249252"/>
                <a:gd name="connsiteY0" fmla="*/ 92565 h 359265"/>
                <a:gd name="connsiteX1" fmla="*/ 240065 w 249252"/>
                <a:gd name="connsiteY1" fmla="*/ 0 h 359265"/>
                <a:gd name="connsiteX2" fmla="*/ 249252 w 249252"/>
                <a:gd name="connsiteY2" fmla="*/ 321634 h 359265"/>
                <a:gd name="connsiteX3" fmla="*/ 4763 w 249252"/>
                <a:gd name="connsiteY3" fmla="*/ 359265 h 359265"/>
                <a:gd name="connsiteX4" fmla="*/ 0 w 249252"/>
                <a:gd name="connsiteY4" fmla="*/ 92565 h 359265"/>
                <a:gd name="connsiteX0" fmla="*/ 0 w 243346"/>
                <a:gd name="connsiteY0" fmla="*/ 92565 h 359265"/>
                <a:gd name="connsiteX1" fmla="*/ 240065 w 243346"/>
                <a:gd name="connsiteY1" fmla="*/ 0 h 359265"/>
                <a:gd name="connsiteX2" fmla="*/ 243346 w 243346"/>
                <a:gd name="connsiteY2" fmla="*/ 319666 h 359265"/>
                <a:gd name="connsiteX3" fmla="*/ 4763 w 243346"/>
                <a:gd name="connsiteY3" fmla="*/ 359265 h 359265"/>
                <a:gd name="connsiteX4" fmla="*/ 0 w 243346"/>
                <a:gd name="connsiteY4" fmla="*/ 92565 h 359265"/>
                <a:gd name="connsiteX0" fmla="*/ 0 w 243346"/>
                <a:gd name="connsiteY0" fmla="*/ 92565 h 365171"/>
                <a:gd name="connsiteX1" fmla="*/ 240065 w 243346"/>
                <a:gd name="connsiteY1" fmla="*/ 0 h 365171"/>
                <a:gd name="connsiteX2" fmla="*/ 243346 w 243346"/>
                <a:gd name="connsiteY2" fmla="*/ 319666 h 365171"/>
                <a:gd name="connsiteX3" fmla="*/ 4763 w 243346"/>
                <a:gd name="connsiteY3" fmla="*/ 365171 h 365171"/>
                <a:gd name="connsiteX4" fmla="*/ 0 w 243346"/>
                <a:gd name="connsiteY4" fmla="*/ 92565 h 365171"/>
                <a:gd name="connsiteX0" fmla="*/ 0 w 243346"/>
                <a:gd name="connsiteY0" fmla="*/ 92565 h 369108"/>
                <a:gd name="connsiteX1" fmla="*/ 240065 w 243346"/>
                <a:gd name="connsiteY1" fmla="*/ 0 h 369108"/>
                <a:gd name="connsiteX2" fmla="*/ 243346 w 243346"/>
                <a:gd name="connsiteY2" fmla="*/ 319666 h 369108"/>
                <a:gd name="connsiteX3" fmla="*/ 826 w 243346"/>
                <a:gd name="connsiteY3" fmla="*/ 369108 h 369108"/>
                <a:gd name="connsiteX4" fmla="*/ 0 w 243346"/>
                <a:gd name="connsiteY4" fmla="*/ 92565 h 369108"/>
                <a:gd name="connsiteX0" fmla="*/ 0 w 243346"/>
                <a:gd name="connsiteY0" fmla="*/ 98471 h 369108"/>
                <a:gd name="connsiteX1" fmla="*/ 240065 w 243346"/>
                <a:gd name="connsiteY1" fmla="*/ 0 h 369108"/>
                <a:gd name="connsiteX2" fmla="*/ 243346 w 243346"/>
                <a:gd name="connsiteY2" fmla="*/ 319666 h 369108"/>
                <a:gd name="connsiteX3" fmla="*/ 826 w 243346"/>
                <a:gd name="connsiteY3" fmla="*/ 369108 h 369108"/>
                <a:gd name="connsiteX4" fmla="*/ 0 w 243346"/>
                <a:gd name="connsiteY4" fmla="*/ 98471 h 369108"/>
                <a:gd name="connsiteX0" fmla="*/ 0 w 247283"/>
                <a:gd name="connsiteY0" fmla="*/ 98471 h 369108"/>
                <a:gd name="connsiteX1" fmla="*/ 244002 w 247283"/>
                <a:gd name="connsiteY1" fmla="*/ 0 h 369108"/>
                <a:gd name="connsiteX2" fmla="*/ 247283 w 247283"/>
                <a:gd name="connsiteY2" fmla="*/ 319666 h 369108"/>
                <a:gd name="connsiteX3" fmla="*/ 4763 w 247283"/>
                <a:gd name="connsiteY3" fmla="*/ 369108 h 369108"/>
                <a:gd name="connsiteX4" fmla="*/ 0 w 247283"/>
                <a:gd name="connsiteY4" fmla="*/ 98471 h 369108"/>
                <a:gd name="connsiteX0" fmla="*/ 0 w 245314"/>
                <a:gd name="connsiteY0" fmla="*/ 98471 h 369108"/>
                <a:gd name="connsiteX1" fmla="*/ 242033 w 245314"/>
                <a:gd name="connsiteY1" fmla="*/ 0 h 369108"/>
                <a:gd name="connsiteX2" fmla="*/ 245314 w 245314"/>
                <a:gd name="connsiteY2" fmla="*/ 319666 h 369108"/>
                <a:gd name="connsiteX3" fmla="*/ 2794 w 245314"/>
                <a:gd name="connsiteY3" fmla="*/ 369108 h 369108"/>
                <a:gd name="connsiteX4" fmla="*/ 0 w 245314"/>
                <a:gd name="connsiteY4" fmla="*/ 98471 h 369108"/>
                <a:gd name="connsiteX0" fmla="*/ 0 w 245314"/>
                <a:gd name="connsiteY0" fmla="*/ 126031 h 396668"/>
                <a:gd name="connsiteX1" fmla="*/ 243579 w 245314"/>
                <a:gd name="connsiteY1" fmla="*/ 0 h 396668"/>
                <a:gd name="connsiteX2" fmla="*/ 245314 w 245314"/>
                <a:gd name="connsiteY2" fmla="*/ 347226 h 396668"/>
                <a:gd name="connsiteX3" fmla="*/ 2794 w 245314"/>
                <a:gd name="connsiteY3" fmla="*/ 396668 h 396668"/>
                <a:gd name="connsiteX4" fmla="*/ 0 w 245314"/>
                <a:gd name="connsiteY4" fmla="*/ 126031 h 396668"/>
                <a:gd name="connsiteX0" fmla="*/ 0 w 243918"/>
                <a:gd name="connsiteY0" fmla="*/ 126031 h 396668"/>
                <a:gd name="connsiteX1" fmla="*/ 243579 w 243918"/>
                <a:gd name="connsiteY1" fmla="*/ 0 h 396668"/>
                <a:gd name="connsiteX2" fmla="*/ 243769 w 243918"/>
                <a:gd name="connsiteY2" fmla="*/ 335415 h 396668"/>
                <a:gd name="connsiteX3" fmla="*/ 2794 w 243918"/>
                <a:gd name="connsiteY3" fmla="*/ 396668 h 396668"/>
                <a:gd name="connsiteX4" fmla="*/ 0 w 243918"/>
                <a:gd name="connsiteY4" fmla="*/ 126031 h 396668"/>
                <a:gd name="connsiteX0" fmla="*/ 0 w 249950"/>
                <a:gd name="connsiteY0" fmla="*/ 126031 h 660225"/>
                <a:gd name="connsiteX1" fmla="*/ 243579 w 249950"/>
                <a:gd name="connsiteY1" fmla="*/ 0 h 660225"/>
                <a:gd name="connsiteX2" fmla="*/ 249950 w 249950"/>
                <a:gd name="connsiteY2" fmla="*/ 660225 h 660225"/>
                <a:gd name="connsiteX3" fmla="*/ 2794 w 249950"/>
                <a:gd name="connsiteY3" fmla="*/ 396668 h 660225"/>
                <a:gd name="connsiteX4" fmla="*/ 0 w 249950"/>
                <a:gd name="connsiteY4" fmla="*/ 126031 h 660225"/>
                <a:gd name="connsiteX0" fmla="*/ 0 w 249950"/>
                <a:gd name="connsiteY0" fmla="*/ 126031 h 713604"/>
                <a:gd name="connsiteX1" fmla="*/ 243579 w 249950"/>
                <a:gd name="connsiteY1" fmla="*/ 0 h 713604"/>
                <a:gd name="connsiteX2" fmla="*/ 249950 w 249950"/>
                <a:gd name="connsiteY2" fmla="*/ 660225 h 713604"/>
                <a:gd name="connsiteX3" fmla="*/ 5885 w 249950"/>
                <a:gd name="connsiteY3" fmla="*/ 713604 h 713604"/>
                <a:gd name="connsiteX4" fmla="*/ 0 w 249950"/>
                <a:gd name="connsiteY4" fmla="*/ 126031 h 713604"/>
                <a:gd name="connsiteX0" fmla="*/ 0 w 249950"/>
                <a:gd name="connsiteY0" fmla="*/ 126031 h 713604"/>
                <a:gd name="connsiteX1" fmla="*/ 243579 w 249950"/>
                <a:gd name="connsiteY1" fmla="*/ 0 h 713604"/>
                <a:gd name="connsiteX2" fmla="*/ 249950 w 249950"/>
                <a:gd name="connsiteY2" fmla="*/ 654319 h 713604"/>
                <a:gd name="connsiteX3" fmla="*/ 5885 w 249950"/>
                <a:gd name="connsiteY3" fmla="*/ 713604 h 713604"/>
                <a:gd name="connsiteX4" fmla="*/ 0 w 249950"/>
                <a:gd name="connsiteY4" fmla="*/ 126031 h 713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50" h="713604">
                  <a:moveTo>
                    <a:pt x="0" y="126031"/>
                  </a:moveTo>
                  <a:lnTo>
                    <a:pt x="243579" y="0"/>
                  </a:lnTo>
                  <a:cubicBezTo>
                    <a:pt x="244673" y="106555"/>
                    <a:pt x="248856" y="547764"/>
                    <a:pt x="249950" y="654319"/>
                  </a:cubicBezTo>
                  <a:lnTo>
                    <a:pt x="5885" y="713604"/>
                  </a:lnTo>
                  <a:cubicBezTo>
                    <a:pt x="4297" y="624704"/>
                    <a:pt x="1588" y="214931"/>
                    <a:pt x="0" y="126031"/>
                  </a:cubicBezTo>
                  <a:close/>
                </a:path>
              </a:pathLst>
            </a:custGeom>
            <a:grpFill/>
            <a:ln w="6350" cap="rnd" cmpd="sng" algn="ctr">
              <a:noFill/>
              <a:prstDash val="sysDash"/>
            </a:ln>
            <a:effectLst/>
          </p:spPr>
          <p:txBody>
            <a:bodyPr rtlCol="0" anchor="ctr"/>
            <a:lstStyle/>
            <a:p>
              <a:pPr algn="ctr" defTabSz="685800" fontAlgn="auto">
                <a:spcBef>
                  <a:spcPts val="0"/>
                </a:spcBef>
                <a:spcAft>
                  <a:spcPts val="0"/>
                </a:spcAft>
                <a:defRPr/>
              </a:pPr>
              <a:endParaRPr lang="en-US" sz="1350" kern="0" dirty="0">
                <a:solidFill>
                  <a:prstClr val="white"/>
                </a:solidFill>
                <a:latin typeface="Corbel"/>
                <a:ea typeface="+mn-ea"/>
              </a:endParaRPr>
            </a:p>
          </p:txBody>
        </p:sp>
      </p:grpSp>
      <p:sp>
        <p:nvSpPr>
          <p:cNvPr id="106" name="TextBox 105"/>
          <p:cNvSpPr txBox="1"/>
          <p:nvPr/>
        </p:nvSpPr>
        <p:spPr>
          <a:xfrm>
            <a:off x="4084320" y="3169919"/>
            <a:ext cx="3834384" cy="39565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noAutofit/>
          </a:bodyPr>
          <a:lstStyle/>
          <a:p>
            <a:r>
              <a:rPr lang="en-US" dirty="0" smtClean="0">
                <a:solidFill>
                  <a:sysClr val="windowText" lastClr="000000"/>
                </a:solidFill>
              </a:rPr>
              <a:t>Tile Mask:</a:t>
            </a:r>
            <a:endParaRPr lang="sv-SE" dirty="0">
              <a:solidFill>
                <a:sysClr val="windowText" lastClr="000000"/>
              </a:solidFill>
            </a:endParaRPr>
          </a:p>
        </p:txBody>
      </p:sp>
      <p:grpSp>
        <p:nvGrpSpPr>
          <p:cNvPr id="107" name="Group 106"/>
          <p:cNvGrpSpPr/>
          <p:nvPr/>
        </p:nvGrpSpPr>
        <p:grpSpPr>
          <a:xfrm>
            <a:off x="5383141" y="3219160"/>
            <a:ext cx="2405291" cy="304476"/>
            <a:chOff x="5383141" y="2733998"/>
            <a:chExt cx="2436942" cy="304476"/>
          </a:xfrm>
        </p:grpSpPr>
        <p:sp>
          <p:nvSpPr>
            <p:cNvPr id="108" name="Rectangle 107"/>
            <p:cNvSpPr/>
            <p:nvPr/>
          </p:nvSpPr>
          <p:spPr>
            <a:xfrm>
              <a:off x="5383141" y="2733998"/>
              <a:ext cx="304476" cy="304476"/>
            </a:xfrm>
            <a:prstGeom prst="rect">
              <a:avLst/>
            </a:prstGeom>
            <a:gradFill>
              <a:gsLst>
                <a:gs pos="0">
                  <a:schemeClr val="bg2">
                    <a:lumMod val="50000"/>
                  </a:schemeClr>
                </a:gs>
                <a:gs pos="100000">
                  <a:schemeClr val="bg2">
                    <a:lumMod val="75000"/>
                  </a:schemeClr>
                </a:gs>
              </a:gsLst>
            </a:gra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1</a:t>
              </a:r>
              <a:endParaRPr lang="sv-SE" dirty="0"/>
            </a:p>
          </p:txBody>
        </p:sp>
        <p:sp>
          <p:nvSpPr>
            <p:cNvPr id="109" name="Rectangle 108"/>
            <p:cNvSpPr/>
            <p:nvPr/>
          </p:nvSpPr>
          <p:spPr>
            <a:xfrm>
              <a:off x="5687779" y="2733998"/>
              <a:ext cx="304476" cy="30447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0</a:t>
              </a:r>
              <a:endParaRPr lang="sv-SE" dirty="0"/>
            </a:p>
          </p:txBody>
        </p:sp>
        <p:sp>
          <p:nvSpPr>
            <p:cNvPr id="110" name="Rectangle 109"/>
            <p:cNvSpPr/>
            <p:nvPr/>
          </p:nvSpPr>
          <p:spPr>
            <a:xfrm>
              <a:off x="5992417" y="2733998"/>
              <a:ext cx="304476" cy="30447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0</a:t>
              </a:r>
              <a:endParaRPr lang="sv-SE" dirty="0"/>
            </a:p>
          </p:txBody>
        </p:sp>
        <p:sp>
          <p:nvSpPr>
            <p:cNvPr id="111" name="Rectangle 110"/>
            <p:cNvSpPr/>
            <p:nvPr/>
          </p:nvSpPr>
          <p:spPr>
            <a:xfrm>
              <a:off x="6297055" y="2733998"/>
              <a:ext cx="304476" cy="30447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0</a:t>
              </a:r>
              <a:endParaRPr lang="sv-SE" dirty="0"/>
            </a:p>
          </p:txBody>
        </p:sp>
        <p:sp>
          <p:nvSpPr>
            <p:cNvPr id="112" name="Rectangle 111"/>
            <p:cNvSpPr/>
            <p:nvPr/>
          </p:nvSpPr>
          <p:spPr>
            <a:xfrm>
              <a:off x="6601693" y="2733998"/>
              <a:ext cx="304476" cy="30447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0</a:t>
              </a:r>
              <a:endParaRPr lang="sv-SE" dirty="0"/>
            </a:p>
          </p:txBody>
        </p:sp>
        <p:sp>
          <p:nvSpPr>
            <p:cNvPr id="113" name="Rectangle 112"/>
            <p:cNvSpPr/>
            <p:nvPr/>
          </p:nvSpPr>
          <p:spPr>
            <a:xfrm>
              <a:off x="6906331" y="2733998"/>
              <a:ext cx="304476" cy="30447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0</a:t>
              </a:r>
              <a:endParaRPr lang="sv-SE" dirty="0"/>
            </a:p>
          </p:txBody>
        </p:sp>
        <p:sp>
          <p:nvSpPr>
            <p:cNvPr id="114" name="Rectangle 113"/>
            <p:cNvSpPr/>
            <p:nvPr/>
          </p:nvSpPr>
          <p:spPr>
            <a:xfrm>
              <a:off x="7210969" y="2733998"/>
              <a:ext cx="304476" cy="30447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0</a:t>
              </a:r>
              <a:endParaRPr lang="sv-SE" dirty="0"/>
            </a:p>
          </p:txBody>
        </p:sp>
        <p:sp>
          <p:nvSpPr>
            <p:cNvPr id="115" name="Rectangle 114"/>
            <p:cNvSpPr/>
            <p:nvPr/>
          </p:nvSpPr>
          <p:spPr>
            <a:xfrm>
              <a:off x="7515607" y="2733998"/>
              <a:ext cx="304476" cy="304476"/>
            </a:xfrm>
            <a:prstGeom prst="rect">
              <a:avLst/>
            </a:prstGeom>
            <a:gradFill>
              <a:gsLst>
                <a:gs pos="0">
                  <a:schemeClr val="bg2">
                    <a:lumMod val="50000"/>
                  </a:schemeClr>
                </a:gs>
                <a:gs pos="100000">
                  <a:schemeClr val="bg2">
                    <a:lumMod val="75000"/>
                  </a:schemeClr>
                </a:gs>
              </a:gsLst>
            </a:gra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1</a:t>
              </a:r>
              <a:endParaRPr lang="sv-SE" dirty="0"/>
            </a:p>
          </p:txBody>
        </p:sp>
      </p:grpSp>
      <p:grpSp>
        <p:nvGrpSpPr>
          <p:cNvPr id="95" name="Group 94"/>
          <p:cNvGrpSpPr/>
          <p:nvPr/>
        </p:nvGrpSpPr>
        <p:grpSpPr>
          <a:xfrm>
            <a:off x="5661774" y="954655"/>
            <a:ext cx="1784624" cy="1779342"/>
            <a:chOff x="5306491" y="1109310"/>
            <a:chExt cx="2379498" cy="2372456"/>
          </a:xfrm>
        </p:grpSpPr>
        <p:grpSp>
          <p:nvGrpSpPr>
            <p:cNvPr id="96" name="Group 95"/>
            <p:cNvGrpSpPr/>
            <p:nvPr/>
          </p:nvGrpSpPr>
          <p:grpSpPr>
            <a:xfrm>
              <a:off x="5812631" y="2172112"/>
              <a:ext cx="1309654" cy="1309654"/>
              <a:chOff x="3929058" y="928670"/>
              <a:chExt cx="5072098" cy="5072098"/>
            </a:xfrm>
            <a:solidFill>
              <a:srgbClr val="D4D4D6">
                <a:lumMod val="75000"/>
              </a:srgbClr>
            </a:solidFill>
          </p:grpSpPr>
          <p:sp>
            <p:nvSpPr>
              <p:cNvPr id="101" name="Oval 100"/>
              <p:cNvSpPr/>
              <p:nvPr/>
            </p:nvSpPr>
            <p:spPr>
              <a:xfrm>
                <a:off x="3929058" y="928670"/>
                <a:ext cx="5072098" cy="5072098"/>
              </a:xfrm>
              <a:prstGeom prst="ellipse">
                <a:avLst/>
              </a:prstGeom>
              <a:gradFill>
                <a:gsLst>
                  <a:gs pos="0">
                    <a:srgbClr val="92D050"/>
                  </a:gs>
                  <a:gs pos="100000">
                    <a:srgbClr val="99CC00">
                      <a:alpha val="0"/>
                    </a:srgbClr>
                  </a:gs>
                </a:gsLst>
                <a:path path="circle">
                  <a:fillToRect l="50000" t="50000" r="50000" b="50000"/>
                </a:path>
              </a:gradFill>
              <a:ln w="28575" cap="flat" cmpd="sng" algn="ctr">
                <a:solidFill>
                  <a:srgbClr val="7FAC00"/>
                </a:solidFill>
                <a:prstDash val="solid"/>
              </a:ln>
              <a:effectLst/>
            </p:spPr>
            <p:txBody>
              <a:bodyPr rtlCol="0" anchor="ctr"/>
              <a:lstStyle/>
              <a:p>
                <a:pPr algn="ctr" defTabSz="685800" fontAlgn="auto">
                  <a:spcBef>
                    <a:spcPts val="0"/>
                  </a:spcBef>
                  <a:spcAft>
                    <a:spcPts val="0"/>
                  </a:spcAft>
                  <a:defRPr/>
                </a:pPr>
                <a:endParaRPr lang="en-US" sz="1350" kern="0">
                  <a:solidFill>
                    <a:prstClr val="white"/>
                  </a:solidFill>
                  <a:latin typeface="Corbel"/>
                  <a:ea typeface="+mn-ea"/>
                </a:endParaRPr>
              </a:p>
            </p:txBody>
          </p:sp>
          <p:sp>
            <p:nvSpPr>
              <p:cNvPr id="102" name="Sun 101"/>
              <p:cNvSpPr/>
              <p:nvPr/>
            </p:nvSpPr>
            <p:spPr>
              <a:xfrm>
                <a:off x="6067408" y="3083718"/>
                <a:ext cx="800040" cy="759472"/>
              </a:xfrm>
              <a:prstGeom prst="sun">
                <a:avLst/>
              </a:prstGeom>
              <a:solidFill>
                <a:srgbClr val="99CC00"/>
              </a:solidFill>
              <a:ln w="25400" cap="flat" cmpd="sng" algn="ctr">
                <a:solidFill>
                  <a:srgbClr val="99CC00"/>
                </a:solidFill>
                <a:prstDash val="solid"/>
              </a:ln>
              <a:effectLst/>
            </p:spPr>
            <p:txBody>
              <a:bodyPr rtlCol="0" anchor="ctr"/>
              <a:lstStyle/>
              <a:p>
                <a:pPr algn="ctr" defTabSz="685800" fontAlgn="auto">
                  <a:spcBef>
                    <a:spcPts val="0"/>
                  </a:spcBef>
                  <a:spcAft>
                    <a:spcPts val="0"/>
                  </a:spcAft>
                  <a:defRPr/>
                </a:pPr>
                <a:endParaRPr lang="en-AU" sz="1350" kern="0">
                  <a:solidFill>
                    <a:prstClr val="white"/>
                  </a:solidFill>
                  <a:latin typeface="Corbel"/>
                  <a:ea typeface="+mn-ea"/>
                </a:endParaRPr>
              </a:p>
            </p:txBody>
          </p:sp>
        </p:grpSp>
        <p:cxnSp>
          <p:nvCxnSpPr>
            <p:cNvPr id="97" name="Straight Connector 96"/>
            <p:cNvCxnSpPr>
              <a:endCxn id="101" idx="2"/>
            </p:cNvCxnSpPr>
            <p:nvPr/>
          </p:nvCxnSpPr>
          <p:spPr>
            <a:xfrm flipH="1">
              <a:off x="5812631" y="1826614"/>
              <a:ext cx="0" cy="1000325"/>
            </a:xfrm>
            <a:prstGeom prst="line">
              <a:avLst/>
            </a:prstGeom>
            <a:noFill/>
            <a:ln w="19050" cap="rnd" cmpd="sng" algn="ctr">
              <a:solidFill>
                <a:srgbClr val="E66C7D">
                  <a:shade val="95000"/>
                  <a:satMod val="105000"/>
                </a:srgbClr>
              </a:solidFill>
              <a:prstDash val="sysDash"/>
            </a:ln>
            <a:effectLst/>
          </p:spPr>
        </p:cxnSp>
        <p:sp>
          <p:nvSpPr>
            <p:cNvPr id="98" name="TextBox 97"/>
            <p:cNvSpPr txBox="1"/>
            <p:nvPr/>
          </p:nvSpPr>
          <p:spPr>
            <a:xfrm>
              <a:off x="5306491" y="1109310"/>
              <a:ext cx="1015663" cy="861775"/>
            </a:xfrm>
            <a:prstGeom prst="rect">
              <a:avLst/>
            </a:prstGeom>
            <a:noFill/>
          </p:spPr>
          <p:txBody>
            <a:bodyPr wrap="none" rtlCol="0">
              <a:spAutoFit/>
            </a:bodyPr>
            <a:lstStyle/>
            <a:p>
              <a:pPr algn="ctr" defTabSz="685800" fontAlgn="auto">
                <a:spcBef>
                  <a:spcPts val="0"/>
                </a:spcBef>
                <a:spcAft>
                  <a:spcPts val="0"/>
                </a:spcAft>
                <a:defRPr/>
              </a:pPr>
              <a:r>
                <a:rPr lang="sv-SE" kern="0" dirty="0">
                  <a:solidFill>
                    <a:prstClr val="black"/>
                  </a:solidFill>
                  <a:latin typeface="Corbel"/>
                  <a:ea typeface="+mn-ea"/>
                </a:rPr>
                <a:t>Light</a:t>
              </a:r>
            </a:p>
            <a:p>
              <a:pPr algn="ctr" defTabSz="685800" fontAlgn="auto">
                <a:spcBef>
                  <a:spcPts val="0"/>
                </a:spcBef>
                <a:spcAft>
                  <a:spcPts val="0"/>
                </a:spcAft>
                <a:defRPr/>
              </a:pPr>
              <a:r>
                <a:rPr lang="sv-SE" kern="0" dirty="0">
                  <a:solidFill>
                    <a:prstClr val="black"/>
                  </a:solidFill>
                  <a:latin typeface="Corbel"/>
                  <a:ea typeface="+mn-ea"/>
                </a:rPr>
                <a:t>Z-min</a:t>
              </a:r>
              <a:endParaRPr lang="en-US" kern="0" baseline="-25000" dirty="0">
                <a:solidFill>
                  <a:prstClr val="black"/>
                </a:solidFill>
                <a:latin typeface="Corbel"/>
                <a:ea typeface="+mn-ea"/>
              </a:endParaRPr>
            </a:p>
          </p:txBody>
        </p:sp>
        <p:cxnSp>
          <p:nvCxnSpPr>
            <p:cNvPr id="99" name="Straight Connector 98"/>
            <p:cNvCxnSpPr/>
            <p:nvPr/>
          </p:nvCxnSpPr>
          <p:spPr>
            <a:xfrm flipH="1">
              <a:off x="7146543" y="1867507"/>
              <a:ext cx="0" cy="1000325"/>
            </a:xfrm>
            <a:prstGeom prst="line">
              <a:avLst/>
            </a:prstGeom>
            <a:noFill/>
            <a:ln w="19050" cap="rnd" cmpd="sng" algn="ctr">
              <a:solidFill>
                <a:srgbClr val="E66C7D">
                  <a:shade val="95000"/>
                  <a:satMod val="105000"/>
                </a:srgbClr>
              </a:solidFill>
              <a:prstDash val="sysDash"/>
            </a:ln>
            <a:effectLst/>
          </p:spPr>
        </p:cxnSp>
        <p:sp>
          <p:nvSpPr>
            <p:cNvPr id="100" name="TextBox 99"/>
            <p:cNvSpPr txBox="1"/>
            <p:nvPr/>
          </p:nvSpPr>
          <p:spPr>
            <a:xfrm>
              <a:off x="6610480" y="1150203"/>
              <a:ext cx="1075509" cy="861775"/>
            </a:xfrm>
            <a:prstGeom prst="rect">
              <a:avLst/>
            </a:prstGeom>
            <a:noFill/>
          </p:spPr>
          <p:txBody>
            <a:bodyPr wrap="none" rtlCol="0">
              <a:spAutoFit/>
            </a:bodyPr>
            <a:lstStyle/>
            <a:p>
              <a:pPr algn="ctr" defTabSz="685800" fontAlgn="auto">
                <a:spcBef>
                  <a:spcPts val="0"/>
                </a:spcBef>
                <a:spcAft>
                  <a:spcPts val="0"/>
                </a:spcAft>
                <a:defRPr/>
              </a:pPr>
              <a:r>
                <a:rPr lang="sv-SE" kern="0" dirty="0">
                  <a:solidFill>
                    <a:prstClr val="black"/>
                  </a:solidFill>
                  <a:latin typeface="Corbel"/>
                  <a:ea typeface="+mn-ea"/>
                </a:rPr>
                <a:t>Light</a:t>
              </a:r>
            </a:p>
            <a:p>
              <a:pPr algn="ctr" defTabSz="685800" fontAlgn="auto">
                <a:spcBef>
                  <a:spcPts val="0"/>
                </a:spcBef>
                <a:spcAft>
                  <a:spcPts val="0"/>
                </a:spcAft>
                <a:defRPr/>
              </a:pPr>
              <a:r>
                <a:rPr lang="sv-SE" kern="0" dirty="0">
                  <a:solidFill>
                    <a:prstClr val="black"/>
                  </a:solidFill>
                  <a:latin typeface="Corbel"/>
                  <a:ea typeface="+mn-ea"/>
                </a:rPr>
                <a:t>Z-max</a:t>
              </a:r>
              <a:endParaRPr lang="en-US" kern="0" baseline="-25000" dirty="0">
                <a:solidFill>
                  <a:prstClr val="black"/>
                </a:solidFill>
                <a:latin typeface="Corbel"/>
                <a:ea typeface="+mn-ea"/>
              </a:endParaRPr>
            </a:p>
          </p:txBody>
        </p:sp>
      </p:grpSp>
      <p:sp>
        <p:nvSpPr>
          <p:cNvPr id="116" name="TextBox 115"/>
          <p:cNvSpPr txBox="1"/>
          <p:nvPr/>
        </p:nvSpPr>
        <p:spPr>
          <a:xfrm>
            <a:off x="4084320" y="3621380"/>
            <a:ext cx="3834384" cy="39565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noAutofit/>
          </a:bodyPr>
          <a:lstStyle/>
          <a:p>
            <a:r>
              <a:rPr lang="en-US" dirty="0" smtClean="0">
                <a:solidFill>
                  <a:sysClr val="windowText" lastClr="000000"/>
                </a:solidFill>
              </a:rPr>
              <a:t>Light Mask:</a:t>
            </a:r>
            <a:endParaRPr lang="sv-SE" dirty="0">
              <a:solidFill>
                <a:sysClr val="windowText" lastClr="000000"/>
              </a:solidFill>
            </a:endParaRPr>
          </a:p>
        </p:txBody>
      </p:sp>
      <p:grpSp>
        <p:nvGrpSpPr>
          <p:cNvPr id="117" name="Group 116"/>
          <p:cNvGrpSpPr/>
          <p:nvPr/>
        </p:nvGrpSpPr>
        <p:grpSpPr>
          <a:xfrm>
            <a:off x="5383141" y="3670454"/>
            <a:ext cx="2405291" cy="304476"/>
            <a:chOff x="5383141" y="2733998"/>
            <a:chExt cx="2436942" cy="304476"/>
          </a:xfrm>
        </p:grpSpPr>
        <p:sp>
          <p:nvSpPr>
            <p:cNvPr id="118" name="Rectangle 117"/>
            <p:cNvSpPr/>
            <p:nvPr/>
          </p:nvSpPr>
          <p:spPr>
            <a:xfrm>
              <a:off x="5383141" y="2733998"/>
              <a:ext cx="304476" cy="30447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0</a:t>
              </a:r>
              <a:endParaRPr lang="sv-SE" dirty="0"/>
            </a:p>
          </p:txBody>
        </p:sp>
        <p:sp>
          <p:nvSpPr>
            <p:cNvPr id="119" name="Rectangle 118"/>
            <p:cNvSpPr/>
            <p:nvPr/>
          </p:nvSpPr>
          <p:spPr>
            <a:xfrm>
              <a:off x="5687779" y="2733998"/>
              <a:ext cx="304476" cy="30447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0</a:t>
              </a:r>
              <a:endParaRPr lang="sv-SE" dirty="0"/>
            </a:p>
          </p:txBody>
        </p:sp>
        <p:sp>
          <p:nvSpPr>
            <p:cNvPr id="129" name="Rectangle 128"/>
            <p:cNvSpPr/>
            <p:nvPr/>
          </p:nvSpPr>
          <p:spPr>
            <a:xfrm>
              <a:off x="5992417" y="2733998"/>
              <a:ext cx="304476" cy="30447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1</a:t>
              </a:r>
              <a:endParaRPr lang="sv-SE" dirty="0"/>
            </a:p>
          </p:txBody>
        </p:sp>
        <p:sp>
          <p:nvSpPr>
            <p:cNvPr id="131" name="Rectangle 130"/>
            <p:cNvSpPr/>
            <p:nvPr/>
          </p:nvSpPr>
          <p:spPr>
            <a:xfrm>
              <a:off x="6297055" y="2733998"/>
              <a:ext cx="304476" cy="30447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1</a:t>
              </a:r>
              <a:endParaRPr lang="sv-SE" dirty="0"/>
            </a:p>
          </p:txBody>
        </p:sp>
        <p:sp>
          <p:nvSpPr>
            <p:cNvPr id="134" name="Rectangle 133"/>
            <p:cNvSpPr/>
            <p:nvPr/>
          </p:nvSpPr>
          <p:spPr>
            <a:xfrm>
              <a:off x="6601693" y="2733998"/>
              <a:ext cx="304476" cy="30447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1</a:t>
              </a:r>
              <a:endParaRPr lang="sv-SE" dirty="0"/>
            </a:p>
          </p:txBody>
        </p:sp>
        <p:sp>
          <p:nvSpPr>
            <p:cNvPr id="135" name="Rectangle 134"/>
            <p:cNvSpPr/>
            <p:nvPr/>
          </p:nvSpPr>
          <p:spPr>
            <a:xfrm>
              <a:off x="6906331" y="2733998"/>
              <a:ext cx="304476" cy="30447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1</a:t>
              </a:r>
              <a:endParaRPr lang="sv-SE" dirty="0"/>
            </a:p>
          </p:txBody>
        </p:sp>
        <p:sp>
          <p:nvSpPr>
            <p:cNvPr id="136" name="Rectangle 135"/>
            <p:cNvSpPr/>
            <p:nvPr/>
          </p:nvSpPr>
          <p:spPr>
            <a:xfrm>
              <a:off x="7210969" y="2733998"/>
              <a:ext cx="304476" cy="30447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0</a:t>
              </a:r>
              <a:endParaRPr lang="sv-SE" dirty="0"/>
            </a:p>
          </p:txBody>
        </p:sp>
        <p:sp>
          <p:nvSpPr>
            <p:cNvPr id="142" name="Rectangle 141"/>
            <p:cNvSpPr/>
            <p:nvPr/>
          </p:nvSpPr>
          <p:spPr>
            <a:xfrm>
              <a:off x="7515607" y="2733998"/>
              <a:ext cx="304476" cy="30447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0</a:t>
              </a:r>
              <a:endParaRPr lang="sv-SE" dirty="0"/>
            </a:p>
          </p:txBody>
        </p:sp>
      </p:grpSp>
    </p:spTree>
    <p:extLst>
      <p:ext uri="{BB962C8B-B14F-4D97-AF65-F5344CB8AC3E}">
        <p14:creationId xmlns:p14="http://schemas.microsoft.com/office/powerpoint/2010/main" val="2941815593"/>
      </p:ext>
    </p:extLst>
  </p:cSld>
  <p:clrMapOvr>
    <a:masterClrMapping/>
  </p:clrMapOvr>
  <mc:AlternateContent xmlns:mc="http://schemas.openxmlformats.org/markup-compatibility/2006" xmlns:p14="http://schemas.microsoft.com/office/powerpoint/2010/main">
    <mc:Choice Requires="p14">
      <p:transition p14:dur="250">
        <p:wipe dir="d"/>
      </p:transition>
    </mc:Choice>
    <mc:Fallback xmlns="">
      <p:transition>
        <p:wipe dir="d"/>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Group 149"/>
          <p:cNvGrpSpPr/>
          <p:nvPr/>
        </p:nvGrpSpPr>
        <p:grpSpPr>
          <a:xfrm>
            <a:off x="5380290" y="1479404"/>
            <a:ext cx="2399982" cy="2407314"/>
            <a:chOff x="5380290" y="2217159"/>
            <a:chExt cx="2399982" cy="1050158"/>
          </a:xfrm>
        </p:grpSpPr>
        <p:cxnSp>
          <p:nvCxnSpPr>
            <p:cNvPr id="128" name="Straight Connector 127"/>
            <p:cNvCxnSpPr/>
            <p:nvPr/>
          </p:nvCxnSpPr>
          <p:spPr>
            <a:xfrm rot="16200000" flipH="1">
              <a:off x="5101459" y="2988487"/>
              <a:ext cx="557661" cy="0"/>
            </a:xfrm>
            <a:prstGeom prst="line">
              <a:avLst/>
            </a:prstGeom>
            <a:noFill/>
            <a:ln w="19050" cap="rnd" cmpd="sng" algn="ctr">
              <a:solidFill>
                <a:srgbClr val="0099CC"/>
              </a:solidFill>
              <a:prstDash val="sysDash"/>
            </a:ln>
            <a:effectLst/>
          </p:spPr>
        </p:cxnSp>
        <p:cxnSp>
          <p:nvCxnSpPr>
            <p:cNvPr id="130" name="Straight Connector 129"/>
            <p:cNvCxnSpPr/>
            <p:nvPr/>
          </p:nvCxnSpPr>
          <p:spPr>
            <a:xfrm>
              <a:off x="5687781" y="2645924"/>
              <a:ext cx="0" cy="557672"/>
            </a:xfrm>
            <a:prstGeom prst="line">
              <a:avLst/>
            </a:prstGeom>
            <a:noFill/>
            <a:ln w="19050" cap="rnd" cmpd="sng" algn="ctr">
              <a:solidFill>
                <a:srgbClr val="0099CC"/>
              </a:solidFill>
              <a:prstDash val="sysDash"/>
            </a:ln>
            <a:effectLst/>
          </p:spPr>
        </p:cxnSp>
        <p:cxnSp>
          <p:nvCxnSpPr>
            <p:cNvPr id="132" name="Straight Connector 131"/>
            <p:cNvCxnSpPr/>
            <p:nvPr/>
          </p:nvCxnSpPr>
          <p:spPr>
            <a:xfrm>
              <a:off x="5984656" y="2581887"/>
              <a:ext cx="0" cy="621707"/>
            </a:xfrm>
            <a:prstGeom prst="line">
              <a:avLst/>
            </a:prstGeom>
            <a:noFill/>
            <a:ln w="19050" cap="rnd" cmpd="sng" algn="ctr">
              <a:solidFill>
                <a:srgbClr val="0099CC"/>
              </a:solidFill>
              <a:prstDash val="sysDash"/>
            </a:ln>
            <a:effectLst/>
          </p:spPr>
        </p:cxnSp>
        <p:cxnSp>
          <p:nvCxnSpPr>
            <p:cNvPr id="133" name="Straight Connector 132"/>
            <p:cNvCxnSpPr/>
            <p:nvPr/>
          </p:nvCxnSpPr>
          <p:spPr>
            <a:xfrm>
              <a:off x="6295630" y="2517380"/>
              <a:ext cx="0" cy="686212"/>
            </a:xfrm>
            <a:prstGeom prst="line">
              <a:avLst/>
            </a:prstGeom>
            <a:noFill/>
            <a:ln w="19050" cap="rnd" cmpd="sng" algn="ctr">
              <a:solidFill>
                <a:srgbClr val="0099CC"/>
              </a:solidFill>
              <a:prstDash val="sysDash"/>
            </a:ln>
            <a:effectLst/>
          </p:spPr>
        </p:cxnSp>
        <p:cxnSp>
          <p:nvCxnSpPr>
            <p:cNvPr id="137" name="Straight Connector 136"/>
            <p:cNvCxnSpPr/>
            <p:nvPr/>
          </p:nvCxnSpPr>
          <p:spPr>
            <a:xfrm>
              <a:off x="6586012" y="2464479"/>
              <a:ext cx="0" cy="739111"/>
            </a:xfrm>
            <a:prstGeom prst="line">
              <a:avLst/>
            </a:prstGeom>
            <a:noFill/>
            <a:ln w="19050" cap="rnd" cmpd="sng" algn="ctr">
              <a:solidFill>
                <a:srgbClr val="0099CC"/>
              </a:solidFill>
              <a:prstDash val="sysDash"/>
            </a:ln>
            <a:effectLst/>
          </p:spPr>
        </p:cxnSp>
        <p:cxnSp>
          <p:nvCxnSpPr>
            <p:cNvPr id="138" name="Straight Connector 137"/>
            <p:cNvCxnSpPr/>
            <p:nvPr/>
          </p:nvCxnSpPr>
          <p:spPr>
            <a:xfrm>
              <a:off x="6893503" y="2400747"/>
              <a:ext cx="0" cy="817359"/>
            </a:xfrm>
            <a:prstGeom prst="line">
              <a:avLst/>
            </a:prstGeom>
            <a:noFill/>
            <a:ln w="19050" cap="rnd" cmpd="sng" algn="ctr">
              <a:solidFill>
                <a:srgbClr val="0099CC"/>
              </a:solidFill>
              <a:prstDash val="sysDash"/>
            </a:ln>
            <a:effectLst/>
          </p:spPr>
        </p:cxnSp>
        <p:cxnSp>
          <p:nvCxnSpPr>
            <p:cNvPr id="139" name="Straight Connector 138"/>
            <p:cNvCxnSpPr/>
            <p:nvPr/>
          </p:nvCxnSpPr>
          <p:spPr>
            <a:xfrm>
              <a:off x="7190378" y="2336710"/>
              <a:ext cx="0" cy="860402"/>
            </a:xfrm>
            <a:prstGeom prst="line">
              <a:avLst/>
            </a:prstGeom>
            <a:noFill/>
            <a:ln w="19050" cap="rnd" cmpd="sng" algn="ctr">
              <a:solidFill>
                <a:srgbClr val="0099CC"/>
              </a:solidFill>
              <a:prstDash val="sysDash"/>
            </a:ln>
            <a:effectLst/>
          </p:spPr>
        </p:cxnSp>
        <p:cxnSp>
          <p:nvCxnSpPr>
            <p:cNvPr id="140" name="Straight Connector 139"/>
            <p:cNvCxnSpPr/>
            <p:nvPr/>
          </p:nvCxnSpPr>
          <p:spPr>
            <a:xfrm>
              <a:off x="7501352" y="2272203"/>
              <a:ext cx="0" cy="931385"/>
            </a:xfrm>
            <a:prstGeom prst="line">
              <a:avLst/>
            </a:prstGeom>
            <a:noFill/>
            <a:ln w="19050" cap="rnd" cmpd="sng" algn="ctr">
              <a:solidFill>
                <a:srgbClr val="0099CC"/>
              </a:solidFill>
              <a:prstDash val="sysDash"/>
            </a:ln>
            <a:effectLst/>
          </p:spPr>
        </p:cxnSp>
        <p:cxnSp>
          <p:nvCxnSpPr>
            <p:cNvPr id="141" name="Straight Connector 140"/>
            <p:cNvCxnSpPr/>
            <p:nvPr/>
          </p:nvCxnSpPr>
          <p:spPr>
            <a:xfrm>
              <a:off x="7780272" y="2217159"/>
              <a:ext cx="0" cy="986429"/>
            </a:xfrm>
            <a:prstGeom prst="line">
              <a:avLst/>
            </a:prstGeom>
            <a:noFill/>
            <a:ln w="19050" cap="rnd" cmpd="sng" algn="ctr">
              <a:solidFill>
                <a:srgbClr val="0099CC"/>
              </a:solidFill>
              <a:prstDash val="sysDash"/>
            </a:ln>
            <a:effectLst/>
          </p:spPr>
        </p:cxnSp>
      </p:grpSp>
      <p:sp>
        <p:nvSpPr>
          <p:cNvPr id="9" name="Freeform 8"/>
          <p:cNvSpPr/>
          <p:nvPr/>
        </p:nvSpPr>
        <p:spPr>
          <a:xfrm>
            <a:off x="5383141" y="1452166"/>
            <a:ext cx="2404016" cy="1235398"/>
          </a:xfrm>
          <a:custGeom>
            <a:avLst/>
            <a:gdLst>
              <a:gd name="connsiteX0" fmla="*/ 0 w 1040607"/>
              <a:gd name="connsiteY0" fmla="*/ 416719 h 683419"/>
              <a:gd name="connsiteX1" fmla="*/ 1040607 w 1040607"/>
              <a:gd name="connsiteY1" fmla="*/ 0 h 683419"/>
              <a:gd name="connsiteX2" fmla="*/ 1040607 w 1040607"/>
              <a:gd name="connsiteY2" fmla="*/ 473869 h 683419"/>
              <a:gd name="connsiteX3" fmla="*/ 4763 w 1040607"/>
              <a:gd name="connsiteY3" fmla="*/ 683419 h 683419"/>
              <a:gd name="connsiteX4" fmla="*/ 0 w 1040607"/>
              <a:gd name="connsiteY4" fmla="*/ 416719 h 683419"/>
              <a:gd name="connsiteX0" fmla="*/ 0 w 2484207"/>
              <a:gd name="connsiteY0" fmla="*/ 1009907 h 1276607"/>
              <a:gd name="connsiteX1" fmla="*/ 2484207 w 2484207"/>
              <a:gd name="connsiteY1" fmla="*/ 0 h 1276607"/>
              <a:gd name="connsiteX2" fmla="*/ 1040607 w 2484207"/>
              <a:gd name="connsiteY2" fmla="*/ 1067057 h 1276607"/>
              <a:gd name="connsiteX3" fmla="*/ 4763 w 2484207"/>
              <a:gd name="connsiteY3" fmla="*/ 1276607 h 1276607"/>
              <a:gd name="connsiteX4" fmla="*/ 0 w 2484207"/>
              <a:gd name="connsiteY4" fmla="*/ 1009907 h 1276607"/>
              <a:gd name="connsiteX0" fmla="*/ 0 w 2484207"/>
              <a:gd name="connsiteY0" fmla="*/ 1009907 h 1276607"/>
              <a:gd name="connsiteX1" fmla="*/ 2484207 w 2484207"/>
              <a:gd name="connsiteY1" fmla="*/ 0 h 1276607"/>
              <a:gd name="connsiteX2" fmla="*/ 2473708 w 2484207"/>
              <a:gd name="connsiteY2" fmla="*/ 794085 h 1276607"/>
              <a:gd name="connsiteX3" fmla="*/ 4763 w 2484207"/>
              <a:gd name="connsiteY3" fmla="*/ 1276607 h 1276607"/>
              <a:gd name="connsiteX4" fmla="*/ 0 w 2484207"/>
              <a:gd name="connsiteY4" fmla="*/ 1009907 h 127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4207" h="1276607">
                <a:moveTo>
                  <a:pt x="0" y="1009907"/>
                </a:moveTo>
                <a:lnTo>
                  <a:pt x="2484207" y="0"/>
                </a:lnTo>
                <a:lnTo>
                  <a:pt x="2473708" y="794085"/>
                </a:lnTo>
                <a:lnTo>
                  <a:pt x="4763" y="1276607"/>
                </a:lnTo>
                <a:cubicBezTo>
                  <a:pt x="3175" y="1187707"/>
                  <a:pt x="1588" y="1098807"/>
                  <a:pt x="0" y="1009907"/>
                </a:cubicBezTo>
                <a:close/>
              </a:path>
            </a:pathLst>
          </a:custGeom>
          <a:gradFill rotWithShape="1">
            <a:gsLst>
              <a:gs pos="0">
                <a:srgbClr val="60B5CC">
                  <a:shade val="47500"/>
                  <a:satMod val="137000"/>
                </a:srgbClr>
              </a:gs>
              <a:gs pos="55000">
                <a:srgbClr val="60B5CC">
                  <a:shade val="69000"/>
                  <a:satMod val="137000"/>
                </a:srgbClr>
              </a:gs>
              <a:gs pos="100000">
                <a:srgbClr val="60B5CC">
                  <a:shade val="98000"/>
                  <a:satMod val="137000"/>
                </a:srgbClr>
              </a:gs>
            </a:gsLst>
            <a:lin ang="16200000" scaled="0"/>
          </a:gradFill>
          <a:ln w="6350" cap="rnd" cmpd="sng" algn="ctr">
            <a:solidFill>
              <a:srgbClr val="60B5CC">
                <a:shade val="95000"/>
                <a:satMod val="105000"/>
              </a:srgbClr>
            </a:solidFill>
            <a:prstDash val="solid"/>
          </a:ln>
          <a:effectLst>
            <a:outerShdw blurRad="39000" dist="25400" dir="5400000" rotWithShape="0">
              <a:srgbClr val="000000">
                <a:alpha val="38000"/>
              </a:srgbClr>
            </a:outerShdw>
          </a:effectLst>
        </p:spPr>
        <p:txBody>
          <a:bodyPr rtlCol="0" anchor="ctr"/>
          <a:lstStyle/>
          <a:p>
            <a:pPr algn="ctr" defTabSz="685800" fontAlgn="auto">
              <a:spcBef>
                <a:spcPts val="0"/>
              </a:spcBef>
              <a:spcAft>
                <a:spcPts val="0"/>
              </a:spcAft>
              <a:defRPr/>
            </a:pPr>
            <a:endParaRPr lang="en-US" sz="1350" kern="0">
              <a:solidFill>
                <a:prstClr val="white"/>
              </a:solidFill>
              <a:latin typeface="Corbel"/>
              <a:ea typeface="+mn-ea"/>
            </a:endParaRPr>
          </a:p>
        </p:txBody>
      </p:sp>
      <p:sp>
        <p:nvSpPr>
          <p:cNvPr id="61" name="Rectangle 60"/>
          <p:cNvSpPr/>
          <p:nvPr/>
        </p:nvSpPr>
        <p:spPr>
          <a:xfrm>
            <a:off x="5410667" y="2448275"/>
            <a:ext cx="138901" cy="126989"/>
          </a:xfrm>
          <a:prstGeom prst="rect">
            <a:avLst/>
          </a:prstGeom>
          <a:solidFill>
            <a:srgbClr val="C64847"/>
          </a:solidFill>
          <a:ln w="48000" cap="flat" cmpd="sng" algn="ctr">
            <a:solidFill>
              <a:srgbClr val="C64847">
                <a:shade val="50000"/>
              </a:srgbClr>
            </a:solidFill>
            <a:prstDash val="solid"/>
          </a:ln>
          <a:effectLst/>
        </p:spPr>
        <p:txBody>
          <a:bodyPr rtlCol="0" anchor="ctr"/>
          <a:lstStyle/>
          <a:p>
            <a:pPr algn="ctr" defTabSz="685800" fontAlgn="auto">
              <a:spcBef>
                <a:spcPts val="0"/>
              </a:spcBef>
              <a:spcAft>
                <a:spcPts val="0"/>
              </a:spcAft>
              <a:defRPr/>
            </a:pPr>
            <a:endParaRPr lang="en-US" sz="1350" kern="0">
              <a:solidFill>
                <a:prstClr val="white"/>
              </a:solidFill>
              <a:latin typeface="Corbel"/>
              <a:ea typeface="+mn-ea"/>
            </a:endParaRPr>
          </a:p>
        </p:txBody>
      </p:sp>
      <p:sp>
        <p:nvSpPr>
          <p:cNvPr id="4" name="Title 3"/>
          <p:cNvSpPr>
            <a:spLocks noGrp="1"/>
          </p:cNvSpPr>
          <p:nvPr>
            <p:ph type="title"/>
          </p:nvPr>
        </p:nvSpPr>
        <p:spPr/>
        <p:txBody>
          <a:bodyPr/>
          <a:lstStyle/>
          <a:p>
            <a:r>
              <a:rPr lang="en-US" dirty="0"/>
              <a:t>2.5D culling </a:t>
            </a:r>
            <a:r>
              <a:rPr lang="en-US" sz="2000" dirty="0"/>
              <a:t>[Harada12]</a:t>
            </a:r>
            <a:endParaRPr lang="en-US" sz="3200" dirty="0"/>
          </a:p>
        </p:txBody>
      </p:sp>
      <p:sp>
        <p:nvSpPr>
          <p:cNvPr id="5" name="Content Placeholder 4"/>
          <p:cNvSpPr>
            <a:spLocks noGrp="1"/>
          </p:cNvSpPr>
          <p:nvPr>
            <p:ph idx="1"/>
          </p:nvPr>
        </p:nvSpPr>
        <p:spPr>
          <a:xfrm>
            <a:off x="457199" y="1200150"/>
            <a:ext cx="4959123" cy="3463289"/>
          </a:xfrm>
        </p:spPr>
        <p:txBody>
          <a:bodyPr>
            <a:normAutofit/>
          </a:bodyPr>
          <a:lstStyle/>
          <a:p>
            <a:r>
              <a:rPr lang="en-US" dirty="0" smtClean="0"/>
              <a:t>Bit mask in depth direction</a:t>
            </a:r>
          </a:p>
          <a:p>
            <a:r>
              <a:rPr lang="en-US" dirty="0"/>
              <a:t>And for light</a:t>
            </a:r>
          </a:p>
          <a:p>
            <a:r>
              <a:rPr lang="en-US" dirty="0" smtClean="0"/>
              <a:t>Binary AND</a:t>
            </a:r>
          </a:p>
          <a:p>
            <a:pPr lvl="1"/>
            <a:r>
              <a:rPr lang="en-US" dirty="0" smtClean="0"/>
              <a:t>Discard if no </a:t>
            </a:r>
            <a:br>
              <a:rPr lang="en-US" dirty="0" smtClean="0"/>
            </a:br>
            <a:r>
              <a:rPr lang="en-US" dirty="0" smtClean="0"/>
              <a:t>overlap</a:t>
            </a:r>
          </a:p>
          <a:p>
            <a:endParaRPr lang="en-US" dirty="0" smtClean="0"/>
          </a:p>
        </p:txBody>
      </p:sp>
      <p:cxnSp>
        <p:nvCxnSpPr>
          <p:cNvPr id="10" name="Straight Connector 9"/>
          <p:cNvCxnSpPr/>
          <p:nvPr/>
        </p:nvCxnSpPr>
        <p:spPr>
          <a:xfrm rot="16200000" flipH="1">
            <a:off x="4546256" y="3540377"/>
            <a:ext cx="557661" cy="0"/>
          </a:xfrm>
          <a:prstGeom prst="line">
            <a:avLst/>
          </a:prstGeom>
          <a:noFill/>
          <a:ln w="19050" cap="rnd" cmpd="sng" algn="ctr">
            <a:solidFill>
              <a:srgbClr val="E66C7D">
                <a:shade val="95000"/>
                <a:satMod val="105000"/>
              </a:srgbClr>
            </a:solidFill>
            <a:prstDash val="sysDash"/>
          </a:ln>
          <a:effectLst/>
        </p:spPr>
      </p:cxnSp>
      <p:cxnSp>
        <p:nvCxnSpPr>
          <p:cNvPr id="11" name="Straight Connector 10"/>
          <p:cNvCxnSpPr/>
          <p:nvPr/>
        </p:nvCxnSpPr>
        <p:spPr>
          <a:xfrm rot="5400000">
            <a:off x="4511667" y="2971042"/>
            <a:ext cx="622956" cy="769"/>
          </a:xfrm>
          <a:prstGeom prst="line">
            <a:avLst/>
          </a:prstGeom>
          <a:noFill/>
          <a:ln w="19050" cap="rnd" cmpd="sng" algn="ctr">
            <a:solidFill>
              <a:srgbClr val="F0AD00">
                <a:shade val="95000"/>
                <a:satMod val="105000"/>
              </a:srgbClr>
            </a:solidFill>
            <a:prstDash val="solid"/>
          </a:ln>
          <a:effectLst/>
        </p:spPr>
      </p:cxnSp>
      <p:cxnSp>
        <p:nvCxnSpPr>
          <p:cNvPr id="12" name="Straight Connector 11"/>
          <p:cNvCxnSpPr/>
          <p:nvPr/>
        </p:nvCxnSpPr>
        <p:spPr>
          <a:xfrm flipV="1">
            <a:off x="4823529" y="1139045"/>
            <a:ext cx="3733128" cy="1520904"/>
          </a:xfrm>
          <a:prstGeom prst="line">
            <a:avLst/>
          </a:prstGeom>
          <a:noFill/>
          <a:ln w="19050" cap="rnd" cmpd="sng" algn="ctr">
            <a:solidFill>
              <a:srgbClr val="F0AD00">
                <a:shade val="95000"/>
                <a:satMod val="105000"/>
              </a:srgbClr>
            </a:solidFill>
            <a:prstDash val="solid"/>
          </a:ln>
          <a:effectLst/>
        </p:spPr>
      </p:cxnSp>
      <p:cxnSp>
        <p:nvCxnSpPr>
          <p:cNvPr id="13" name="Straight Connector 12"/>
          <p:cNvCxnSpPr/>
          <p:nvPr/>
        </p:nvCxnSpPr>
        <p:spPr>
          <a:xfrm>
            <a:off x="4823529" y="3282137"/>
            <a:ext cx="3733128" cy="1520904"/>
          </a:xfrm>
          <a:prstGeom prst="line">
            <a:avLst/>
          </a:prstGeom>
          <a:noFill/>
          <a:ln w="19050" cap="rnd" cmpd="sng" algn="ctr">
            <a:solidFill>
              <a:srgbClr val="F0AD00">
                <a:shade val="95000"/>
                <a:satMod val="105000"/>
              </a:srgbClr>
            </a:solidFill>
            <a:prstDash val="solid"/>
          </a:ln>
          <a:effectLst/>
        </p:spPr>
      </p:cxnSp>
      <p:cxnSp>
        <p:nvCxnSpPr>
          <p:cNvPr id="14" name="Straight Connector 13"/>
          <p:cNvCxnSpPr/>
          <p:nvPr/>
        </p:nvCxnSpPr>
        <p:spPr>
          <a:xfrm rot="5400000">
            <a:off x="6724660" y="2971042"/>
            <a:ext cx="3663996" cy="1537"/>
          </a:xfrm>
          <a:prstGeom prst="line">
            <a:avLst/>
          </a:prstGeom>
          <a:noFill/>
          <a:ln w="19050" cap="rnd" cmpd="sng" algn="ctr">
            <a:solidFill>
              <a:srgbClr val="F0AD00">
                <a:shade val="95000"/>
                <a:satMod val="105000"/>
              </a:srgbClr>
            </a:solidFill>
            <a:prstDash val="solid"/>
          </a:ln>
          <a:effectLst/>
        </p:spPr>
      </p:cxnSp>
      <p:cxnSp>
        <p:nvCxnSpPr>
          <p:cNvPr id="15" name="Straight Connector 14"/>
          <p:cNvCxnSpPr/>
          <p:nvPr/>
        </p:nvCxnSpPr>
        <p:spPr>
          <a:xfrm flipV="1">
            <a:off x="4823550" y="2056206"/>
            <a:ext cx="3737710" cy="751230"/>
          </a:xfrm>
          <a:prstGeom prst="line">
            <a:avLst/>
          </a:prstGeom>
          <a:noFill/>
          <a:ln w="19050" cap="rnd" cmpd="sng" algn="ctr">
            <a:solidFill>
              <a:srgbClr val="F0AD00">
                <a:shade val="95000"/>
                <a:satMod val="105000"/>
              </a:srgbClr>
            </a:solidFill>
            <a:prstDash val="solid"/>
          </a:ln>
          <a:effectLst/>
        </p:spPr>
      </p:cxnSp>
      <p:cxnSp>
        <p:nvCxnSpPr>
          <p:cNvPr id="16" name="Straight Connector 15"/>
          <p:cNvCxnSpPr/>
          <p:nvPr/>
        </p:nvCxnSpPr>
        <p:spPr>
          <a:xfrm flipV="1">
            <a:off x="4828159" y="2974286"/>
            <a:ext cx="4138673" cy="0"/>
          </a:xfrm>
          <a:prstGeom prst="line">
            <a:avLst/>
          </a:prstGeom>
          <a:noFill/>
          <a:ln w="19050" cap="rnd" cmpd="sng" algn="ctr">
            <a:solidFill>
              <a:srgbClr val="60B5CC">
                <a:lumMod val="75000"/>
              </a:srgbClr>
            </a:solidFill>
            <a:prstDash val="solid"/>
            <a:tailEnd type="triangle"/>
          </a:ln>
          <a:effectLst/>
        </p:spPr>
      </p:cxnSp>
      <p:cxnSp>
        <p:nvCxnSpPr>
          <p:cNvPr id="17" name="Straight Connector 16"/>
          <p:cNvCxnSpPr/>
          <p:nvPr/>
        </p:nvCxnSpPr>
        <p:spPr>
          <a:xfrm>
            <a:off x="4823550" y="3116227"/>
            <a:ext cx="3733102" cy="760441"/>
          </a:xfrm>
          <a:prstGeom prst="line">
            <a:avLst/>
          </a:prstGeom>
          <a:noFill/>
          <a:ln w="19050" cap="rnd" cmpd="sng" algn="ctr">
            <a:solidFill>
              <a:srgbClr val="F0AD00">
                <a:shade val="95000"/>
                <a:satMod val="105000"/>
              </a:srgbClr>
            </a:solidFill>
            <a:prstDash val="solid"/>
          </a:ln>
          <a:effectLst/>
        </p:spPr>
      </p:cxnSp>
      <p:cxnSp>
        <p:nvCxnSpPr>
          <p:cNvPr id="18" name="Straight Connector 17"/>
          <p:cNvCxnSpPr/>
          <p:nvPr/>
        </p:nvCxnSpPr>
        <p:spPr>
          <a:xfrm>
            <a:off x="4063077" y="2972322"/>
            <a:ext cx="762009" cy="310447"/>
          </a:xfrm>
          <a:prstGeom prst="line">
            <a:avLst/>
          </a:prstGeom>
          <a:noFill/>
          <a:ln w="19050" cap="rnd" cmpd="sng" algn="ctr">
            <a:solidFill>
              <a:srgbClr val="F0AD00">
                <a:shade val="95000"/>
                <a:satMod val="105000"/>
              </a:srgbClr>
            </a:solidFill>
            <a:prstDash val="sysDash"/>
          </a:ln>
          <a:effectLst/>
        </p:spPr>
      </p:cxnSp>
      <p:cxnSp>
        <p:nvCxnSpPr>
          <p:cNvPr id="19" name="Straight Connector 18"/>
          <p:cNvCxnSpPr/>
          <p:nvPr/>
        </p:nvCxnSpPr>
        <p:spPr>
          <a:xfrm flipV="1">
            <a:off x="4058494" y="2650736"/>
            <a:ext cx="787649" cy="320895"/>
          </a:xfrm>
          <a:prstGeom prst="line">
            <a:avLst/>
          </a:prstGeom>
          <a:noFill/>
          <a:ln w="19050" cap="rnd" cmpd="sng" algn="ctr">
            <a:solidFill>
              <a:srgbClr val="F0AD00">
                <a:shade val="95000"/>
                <a:satMod val="105000"/>
              </a:srgbClr>
            </a:solidFill>
            <a:prstDash val="sysDash"/>
          </a:ln>
          <a:effectLst/>
        </p:spPr>
      </p:cxnSp>
      <p:cxnSp>
        <p:nvCxnSpPr>
          <p:cNvPr id="20" name="Straight Connector 19"/>
          <p:cNvCxnSpPr/>
          <p:nvPr/>
        </p:nvCxnSpPr>
        <p:spPr>
          <a:xfrm>
            <a:off x="4070016" y="2974286"/>
            <a:ext cx="753534" cy="0"/>
          </a:xfrm>
          <a:prstGeom prst="line">
            <a:avLst/>
          </a:prstGeom>
          <a:noFill/>
          <a:ln w="19050" cap="rnd" cmpd="sng" algn="ctr">
            <a:solidFill>
              <a:srgbClr val="60B5CC">
                <a:lumMod val="75000"/>
              </a:srgbClr>
            </a:solidFill>
            <a:prstDash val="sysDash"/>
            <a:headEnd type="none" w="med" len="med"/>
            <a:tailEnd type="none" w="med" len="med"/>
          </a:ln>
          <a:effectLst/>
        </p:spPr>
      </p:cxnSp>
      <p:cxnSp>
        <p:nvCxnSpPr>
          <p:cNvPr id="22" name="Straight Connector 21"/>
          <p:cNvCxnSpPr/>
          <p:nvPr/>
        </p:nvCxnSpPr>
        <p:spPr>
          <a:xfrm rot="10800000">
            <a:off x="4823529" y="1692102"/>
            <a:ext cx="1537" cy="1278942"/>
          </a:xfrm>
          <a:prstGeom prst="line">
            <a:avLst/>
          </a:prstGeom>
          <a:noFill/>
          <a:ln w="19050" cap="rnd" cmpd="sng" algn="ctr">
            <a:solidFill>
              <a:srgbClr val="60B5CC">
                <a:lumMod val="75000"/>
              </a:srgbClr>
            </a:solidFill>
            <a:prstDash val="solid"/>
            <a:tailEnd type="triangle"/>
          </a:ln>
          <a:effectLst/>
        </p:spPr>
      </p:cxnSp>
      <p:sp>
        <p:nvSpPr>
          <p:cNvPr id="23" name="TextBox 22"/>
          <p:cNvSpPr txBox="1"/>
          <p:nvPr/>
        </p:nvSpPr>
        <p:spPr>
          <a:xfrm>
            <a:off x="4547001" y="1403823"/>
            <a:ext cx="416151" cy="476547"/>
          </a:xfrm>
          <a:prstGeom prst="rect">
            <a:avLst/>
          </a:prstGeom>
          <a:noFill/>
        </p:spPr>
        <p:txBody>
          <a:bodyPr wrap="none" rtlCol="0">
            <a:spAutoFit/>
          </a:bodyPr>
          <a:lstStyle/>
          <a:p>
            <a:pPr fontAlgn="auto">
              <a:spcBef>
                <a:spcPts val="0"/>
              </a:spcBef>
              <a:spcAft>
                <a:spcPts val="0"/>
              </a:spcAft>
            </a:pPr>
            <a:r>
              <a:rPr lang="en-AU" dirty="0">
                <a:solidFill>
                  <a:prstClr val="black"/>
                </a:solidFill>
                <a:latin typeface="Corbel"/>
                <a:ea typeface="+mn-ea"/>
              </a:rPr>
              <a:t>Y</a:t>
            </a:r>
            <a:endParaRPr lang="en-US" dirty="0">
              <a:solidFill>
                <a:prstClr val="black"/>
              </a:solidFill>
              <a:latin typeface="Corbel"/>
              <a:ea typeface="+mn-ea"/>
            </a:endParaRPr>
          </a:p>
        </p:txBody>
      </p:sp>
      <p:sp>
        <p:nvSpPr>
          <p:cNvPr id="24" name="TextBox 23"/>
          <p:cNvSpPr txBox="1"/>
          <p:nvPr/>
        </p:nvSpPr>
        <p:spPr>
          <a:xfrm>
            <a:off x="4462681" y="3762222"/>
            <a:ext cx="790522" cy="476547"/>
          </a:xfrm>
          <a:prstGeom prst="rect">
            <a:avLst/>
          </a:prstGeom>
          <a:noFill/>
        </p:spPr>
        <p:txBody>
          <a:bodyPr wrap="none" rtlCol="0">
            <a:spAutoFit/>
          </a:bodyPr>
          <a:lstStyle/>
          <a:p>
            <a:pPr fontAlgn="auto">
              <a:spcBef>
                <a:spcPts val="0"/>
              </a:spcBef>
              <a:spcAft>
                <a:spcPts val="0"/>
              </a:spcAft>
            </a:pPr>
            <a:r>
              <a:rPr lang="sv-SE" dirty="0">
                <a:solidFill>
                  <a:prstClr val="black"/>
                </a:solidFill>
                <a:latin typeface="Corbel"/>
                <a:ea typeface="+mn-ea"/>
              </a:rPr>
              <a:t>near</a:t>
            </a:r>
            <a:endParaRPr lang="en-US" baseline="-25000" dirty="0">
              <a:solidFill>
                <a:prstClr val="black"/>
              </a:solidFill>
              <a:latin typeface="Corbel"/>
              <a:ea typeface="+mn-ea"/>
            </a:endParaRPr>
          </a:p>
        </p:txBody>
      </p:sp>
      <p:cxnSp>
        <p:nvCxnSpPr>
          <p:cNvPr id="25" name="Straight Connector 24"/>
          <p:cNvCxnSpPr/>
          <p:nvPr/>
        </p:nvCxnSpPr>
        <p:spPr>
          <a:xfrm rot="5400000">
            <a:off x="8487527" y="4906370"/>
            <a:ext cx="138265" cy="0"/>
          </a:xfrm>
          <a:prstGeom prst="line">
            <a:avLst/>
          </a:prstGeom>
          <a:noFill/>
          <a:ln w="19050" cap="rnd" cmpd="sng" algn="ctr">
            <a:solidFill>
              <a:srgbClr val="E66C7D">
                <a:shade val="95000"/>
                <a:satMod val="105000"/>
              </a:srgbClr>
            </a:solidFill>
            <a:prstDash val="sysDash"/>
          </a:ln>
          <a:effectLst/>
        </p:spPr>
      </p:cxnSp>
      <p:grpSp>
        <p:nvGrpSpPr>
          <p:cNvPr id="47" name="Group 46"/>
          <p:cNvGrpSpPr/>
          <p:nvPr/>
        </p:nvGrpSpPr>
        <p:grpSpPr>
          <a:xfrm>
            <a:off x="3715079" y="2815313"/>
            <a:ext cx="290730" cy="326849"/>
            <a:chOff x="990500" y="3212804"/>
            <a:chExt cx="1145624" cy="1287952"/>
          </a:xfrm>
        </p:grpSpPr>
        <p:grpSp>
          <p:nvGrpSpPr>
            <p:cNvPr id="48" name="Group 47"/>
            <p:cNvGrpSpPr/>
            <p:nvPr/>
          </p:nvGrpSpPr>
          <p:grpSpPr>
            <a:xfrm rot="2693286">
              <a:off x="990500" y="3212804"/>
              <a:ext cx="1145624" cy="1287952"/>
              <a:chOff x="1475656" y="3586913"/>
              <a:chExt cx="1145624" cy="1170865"/>
            </a:xfrm>
          </p:grpSpPr>
          <p:sp>
            <p:nvSpPr>
              <p:cNvPr id="50" name="Arc 49"/>
              <p:cNvSpPr/>
              <p:nvPr/>
            </p:nvSpPr>
            <p:spPr>
              <a:xfrm>
                <a:off x="1475656" y="3843378"/>
                <a:ext cx="914400" cy="914400"/>
              </a:xfrm>
              <a:prstGeom prst="arc">
                <a:avLst/>
              </a:prstGeom>
              <a:solidFill>
                <a:sysClr val="window" lastClr="FFFFFF"/>
              </a:solidFill>
              <a:ln w="19050" cap="rnd" cmpd="sng" algn="ctr">
                <a:solidFill>
                  <a:srgbClr val="F0AD00"/>
                </a:solidFill>
                <a:prstDash val="solid"/>
              </a:ln>
              <a:effectLst/>
            </p:spPr>
            <p:txBody>
              <a:bodyPr rtlCol="0" anchor="ctr"/>
              <a:lstStyle/>
              <a:p>
                <a:pPr algn="ctr" defTabSz="685800" fontAlgn="auto">
                  <a:spcBef>
                    <a:spcPts val="0"/>
                  </a:spcBef>
                  <a:spcAft>
                    <a:spcPts val="0"/>
                  </a:spcAft>
                  <a:defRPr/>
                </a:pPr>
                <a:endParaRPr lang="en-US" sz="1350" kern="0">
                  <a:solidFill>
                    <a:prstClr val="black"/>
                  </a:solidFill>
                  <a:latin typeface="Corbel"/>
                  <a:ea typeface="+mn-ea"/>
                </a:endParaRPr>
              </a:p>
            </p:txBody>
          </p:sp>
          <p:cxnSp>
            <p:nvCxnSpPr>
              <p:cNvPr id="51" name="Straight Connector 50"/>
              <p:cNvCxnSpPr/>
              <p:nvPr/>
            </p:nvCxnSpPr>
            <p:spPr>
              <a:xfrm flipV="1">
                <a:off x="1475656" y="3586913"/>
                <a:ext cx="576064" cy="1170865"/>
              </a:xfrm>
              <a:prstGeom prst="line">
                <a:avLst/>
              </a:prstGeom>
              <a:noFill/>
              <a:ln w="19050" cap="rnd" cmpd="sng" algn="ctr">
                <a:solidFill>
                  <a:srgbClr val="F0AD00">
                    <a:shade val="95000"/>
                    <a:satMod val="105000"/>
                  </a:srgbClr>
                </a:solidFill>
                <a:prstDash val="solid"/>
              </a:ln>
              <a:effectLst/>
            </p:spPr>
          </p:cxnSp>
          <p:cxnSp>
            <p:nvCxnSpPr>
              <p:cNvPr id="52" name="Straight Connector 51"/>
              <p:cNvCxnSpPr/>
              <p:nvPr/>
            </p:nvCxnSpPr>
            <p:spPr>
              <a:xfrm flipV="1">
                <a:off x="1475656" y="4191000"/>
                <a:ext cx="1145624" cy="566778"/>
              </a:xfrm>
              <a:prstGeom prst="line">
                <a:avLst/>
              </a:prstGeom>
              <a:noFill/>
              <a:ln w="19050" cap="rnd" cmpd="sng" algn="ctr">
                <a:solidFill>
                  <a:srgbClr val="F0AD00">
                    <a:shade val="95000"/>
                    <a:satMod val="105000"/>
                  </a:srgbClr>
                </a:solidFill>
                <a:prstDash val="solid"/>
              </a:ln>
              <a:effectLst/>
            </p:spPr>
          </p:cxnSp>
        </p:grpSp>
        <p:sp>
          <p:nvSpPr>
            <p:cNvPr id="49" name="Oval 48"/>
            <p:cNvSpPr/>
            <p:nvPr/>
          </p:nvSpPr>
          <p:spPr>
            <a:xfrm flipH="1">
              <a:off x="1652816" y="3717032"/>
              <a:ext cx="182880" cy="264866"/>
            </a:xfrm>
            <a:prstGeom prst="ellipse">
              <a:avLst/>
            </a:prstGeom>
            <a:solidFill>
              <a:sysClr val="windowText" lastClr="000000"/>
            </a:solidFill>
            <a:ln w="19050" cap="flat" cmpd="thickThin" algn="ctr">
              <a:solidFill>
                <a:sysClr val="windowText" lastClr="000000">
                  <a:shade val="50000"/>
                </a:sysClr>
              </a:solidFill>
              <a:prstDash val="solid"/>
            </a:ln>
            <a:effectLst/>
          </p:spPr>
          <p:txBody>
            <a:bodyPr rtlCol="0" anchor="ctr"/>
            <a:lstStyle/>
            <a:p>
              <a:pPr algn="ctr" defTabSz="685800" fontAlgn="auto">
                <a:spcBef>
                  <a:spcPts val="0"/>
                </a:spcBef>
                <a:spcAft>
                  <a:spcPts val="0"/>
                </a:spcAft>
                <a:defRPr/>
              </a:pPr>
              <a:endParaRPr lang="en-US" sz="1350" kern="0">
                <a:solidFill>
                  <a:prstClr val="white"/>
                </a:solidFill>
                <a:latin typeface="Corbel"/>
                <a:ea typeface="+mn-ea"/>
              </a:endParaRPr>
            </a:p>
          </p:txBody>
        </p:sp>
      </p:grpSp>
      <p:sp>
        <p:nvSpPr>
          <p:cNvPr id="53" name="TextBox 52"/>
          <p:cNvSpPr txBox="1"/>
          <p:nvPr/>
        </p:nvSpPr>
        <p:spPr>
          <a:xfrm>
            <a:off x="3398520" y="3097690"/>
            <a:ext cx="693310" cy="476547"/>
          </a:xfrm>
          <a:prstGeom prst="rect">
            <a:avLst/>
          </a:prstGeom>
          <a:noFill/>
        </p:spPr>
        <p:txBody>
          <a:bodyPr wrap="none" rtlCol="0">
            <a:spAutoFit/>
          </a:bodyPr>
          <a:lstStyle/>
          <a:p>
            <a:pPr fontAlgn="auto">
              <a:spcBef>
                <a:spcPts val="0"/>
              </a:spcBef>
              <a:spcAft>
                <a:spcPts val="0"/>
              </a:spcAft>
            </a:pPr>
            <a:r>
              <a:rPr lang="sv-SE" dirty="0">
                <a:solidFill>
                  <a:prstClr val="black"/>
                </a:solidFill>
                <a:latin typeface="Corbel"/>
                <a:ea typeface="+mn-ea"/>
              </a:rPr>
              <a:t>Eye</a:t>
            </a:r>
            <a:endParaRPr lang="en-US" baseline="-25000" dirty="0">
              <a:solidFill>
                <a:prstClr val="black"/>
              </a:solidFill>
              <a:latin typeface="Corbel"/>
              <a:ea typeface="+mn-ea"/>
            </a:endParaRPr>
          </a:p>
        </p:txBody>
      </p:sp>
      <p:sp>
        <p:nvSpPr>
          <p:cNvPr id="60" name="Rectangle 59"/>
          <p:cNvSpPr/>
          <p:nvPr/>
        </p:nvSpPr>
        <p:spPr>
          <a:xfrm>
            <a:off x="7608762" y="1914266"/>
            <a:ext cx="160195" cy="209051"/>
          </a:xfrm>
          <a:prstGeom prst="rect">
            <a:avLst/>
          </a:prstGeom>
          <a:solidFill>
            <a:srgbClr val="C64847"/>
          </a:solidFill>
          <a:ln w="48000" cap="flat" cmpd="sng" algn="ctr">
            <a:solidFill>
              <a:srgbClr val="C64847">
                <a:shade val="50000"/>
              </a:srgbClr>
            </a:solidFill>
            <a:prstDash val="solid"/>
          </a:ln>
          <a:effectLst/>
        </p:spPr>
        <p:txBody>
          <a:bodyPr rtlCol="0" anchor="ctr"/>
          <a:lstStyle/>
          <a:p>
            <a:pPr algn="ctr" defTabSz="685800" fontAlgn="auto">
              <a:spcBef>
                <a:spcPts val="0"/>
              </a:spcBef>
              <a:spcAft>
                <a:spcPts val="0"/>
              </a:spcAft>
              <a:defRPr/>
            </a:pPr>
            <a:endParaRPr lang="en-US" sz="1350" kern="0">
              <a:solidFill>
                <a:prstClr val="white"/>
              </a:solidFill>
              <a:latin typeface="Corbel"/>
              <a:ea typeface="+mn-ea"/>
            </a:endParaRPr>
          </a:p>
        </p:txBody>
      </p:sp>
      <p:sp>
        <p:nvSpPr>
          <p:cNvPr id="80" name="Freeform 79"/>
          <p:cNvSpPr/>
          <p:nvPr/>
        </p:nvSpPr>
        <p:spPr>
          <a:xfrm>
            <a:off x="5683974" y="2187491"/>
            <a:ext cx="300522" cy="446728"/>
          </a:xfrm>
          <a:custGeom>
            <a:avLst/>
            <a:gdLst>
              <a:gd name="connsiteX0" fmla="*/ 0 w 1040607"/>
              <a:gd name="connsiteY0" fmla="*/ 416719 h 683419"/>
              <a:gd name="connsiteX1" fmla="*/ 1040607 w 1040607"/>
              <a:gd name="connsiteY1" fmla="*/ 0 h 683419"/>
              <a:gd name="connsiteX2" fmla="*/ 1040607 w 1040607"/>
              <a:gd name="connsiteY2" fmla="*/ 473869 h 683419"/>
              <a:gd name="connsiteX3" fmla="*/ 4763 w 1040607"/>
              <a:gd name="connsiteY3" fmla="*/ 683419 h 683419"/>
              <a:gd name="connsiteX4" fmla="*/ 0 w 1040607"/>
              <a:gd name="connsiteY4" fmla="*/ 416719 h 683419"/>
              <a:gd name="connsiteX0" fmla="*/ 0 w 2484207"/>
              <a:gd name="connsiteY0" fmla="*/ 1009907 h 1276607"/>
              <a:gd name="connsiteX1" fmla="*/ 2484207 w 2484207"/>
              <a:gd name="connsiteY1" fmla="*/ 0 h 1276607"/>
              <a:gd name="connsiteX2" fmla="*/ 1040607 w 2484207"/>
              <a:gd name="connsiteY2" fmla="*/ 1067057 h 1276607"/>
              <a:gd name="connsiteX3" fmla="*/ 4763 w 2484207"/>
              <a:gd name="connsiteY3" fmla="*/ 1276607 h 1276607"/>
              <a:gd name="connsiteX4" fmla="*/ 0 w 2484207"/>
              <a:gd name="connsiteY4" fmla="*/ 1009907 h 1276607"/>
              <a:gd name="connsiteX0" fmla="*/ 0 w 2484207"/>
              <a:gd name="connsiteY0" fmla="*/ 1009907 h 1276607"/>
              <a:gd name="connsiteX1" fmla="*/ 2484207 w 2484207"/>
              <a:gd name="connsiteY1" fmla="*/ 0 h 1276607"/>
              <a:gd name="connsiteX2" fmla="*/ 2473708 w 2484207"/>
              <a:gd name="connsiteY2" fmla="*/ 794085 h 1276607"/>
              <a:gd name="connsiteX3" fmla="*/ 4763 w 2484207"/>
              <a:gd name="connsiteY3" fmla="*/ 1276607 h 1276607"/>
              <a:gd name="connsiteX4" fmla="*/ 0 w 2484207"/>
              <a:gd name="connsiteY4" fmla="*/ 1009907 h 1276607"/>
              <a:gd name="connsiteX0" fmla="*/ 0 w 2473708"/>
              <a:gd name="connsiteY0" fmla="*/ 215822 h 482522"/>
              <a:gd name="connsiteX1" fmla="*/ 240065 w 2473708"/>
              <a:gd name="connsiteY1" fmla="*/ 123257 h 482522"/>
              <a:gd name="connsiteX2" fmla="*/ 2473708 w 2473708"/>
              <a:gd name="connsiteY2" fmla="*/ 0 h 482522"/>
              <a:gd name="connsiteX3" fmla="*/ 4763 w 2473708"/>
              <a:gd name="connsiteY3" fmla="*/ 482522 h 482522"/>
              <a:gd name="connsiteX4" fmla="*/ 0 w 2473708"/>
              <a:gd name="connsiteY4" fmla="*/ 215822 h 482522"/>
              <a:gd name="connsiteX0" fmla="*/ 0 w 253189"/>
              <a:gd name="connsiteY0" fmla="*/ 92565 h 359265"/>
              <a:gd name="connsiteX1" fmla="*/ 240065 w 253189"/>
              <a:gd name="connsiteY1" fmla="*/ 0 h 359265"/>
              <a:gd name="connsiteX2" fmla="*/ 253189 w 253189"/>
              <a:gd name="connsiteY2" fmla="*/ 337383 h 359265"/>
              <a:gd name="connsiteX3" fmla="*/ 4763 w 253189"/>
              <a:gd name="connsiteY3" fmla="*/ 359265 h 359265"/>
              <a:gd name="connsiteX4" fmla="*/ 0 w 253189"/>
              <a:gd name="connsiteY4" fmla="*/ 92565 h 359265"/>
              <a:gd name="connsiteX0" fmla="*/ 0 w 249252"/>
              <a:gd name="connsiteY0" fmla="*/ 92565 h 359265"/>
              <a:gd name="connsiteX1" fmla="*/ 240065 w 249252"/>
              <a:gd name="connsiteY1" fmla="*/ 0 h 359265"/>
              <a:gd name="connsiteX2" fmla="*/ 249252 w 249252"/>
              <a:gd name="connsiteY2" fmla="*/ 321634 h 359265"/>
              <a:gd name="connsiteX3" fmla="*/ 4763 w 249252"/>
              <a:gd name="connsiteY3" fmla="*/ 359265 h 359265"/>
              <a:gd name="connsiteX4" fmla="*/ 0 w 249252"/>
              <a:gd name="connsiteY4" fmla="*/ 92565 h 359265"/>
              <a:gd name="connsiteX0" fmla="*/ 0 w 243346"/>
              <a:gd name="connsiteY0" fmla="*/ 92565 h 359265"/>
              <a:gd name="connsiteX1" fmla="*/ 240065 w 243346"/>
              <a:gd name="connsiteY1" fmla="*/ 0 h 359265"/>
              <a:gd name="connsiteX2" fmla="*/ 243346 w 243346"/>
              <a:gd name="connsiteY2" fmla="*/ 319666 h 359265"/>
              <a:gd name="connsiteX3" fmla="*/ 4763 w 243346"/>
              <a:gd name="connsiteY3" fmla="*/ 359265 h 359265"/>
              <a:gd name="connsiteX4" fmla="*/ 0 w 243346"/>
              <a:gd name="connsiteY4" fmla="*/ 92565 h 359265"/>
              <a:gd name="connsiteX0" fmla="*/ 0 w 243346"/>
              <a:gd name="connsiteY0" fmla="*/ 92565 h 365171"/>
              <a:gd name="connsiteX1" fmla="*/ 240065 w 243346"/>
              <a:gd name="connsiteY1" fmla="*/ 0 h 365171"/>
              <a:gd name="connsiteX2" fmla="*/ 243346 w 243346"/>
              <a:gd name="connsiteY2" fmla="*/ 319666 h 365171"/>
              <a:gd name="connsiteX3" fmla="*/ 4763 w 243346"/>
              <a:gd name="connsiteY3" fmla="*/ 365171 h 365171"/>
              <a:gd name="connsiteX4" fmla="*/ 0 w 243346"/>
              <a:gd name="connsiteY4" fmla="*/ 92565 h 365171"/>
              <a:gd name="connsiteX0" fmla="*/ 0 w 243346"/>
              <a:gd name="connsiteY0" fmla="*/ 92565 h 369108"/>
              <a:gd name="connsiteX1" fmla="*/ 240065 w 243346"/>
              <a:gd name="connsiteY1" fmla="*/ 0 h 369108"/>
              <a:gd name="connsiteX2" fmla="*/ 243346 w 243346"/>
              <a:gd name="connsiteY2" fmla="*/ 319666 h 369108"/>
              <a:gd name="connsiteX3" fmla="*/ 826 w 243346"/>
              <a:gd name="connsiteY3" fmla="*/ 369108 h 369108"/>
              <a:gd name="connsiteX4" fmla="*/ 0 w 243346"/>
              <a:gd name="connsiteY4" fmla="*/ 92565 h 369108"/>
              <a:gd name="connsiteX0" fmla="*/ 0 w 243346"/>
              <a:gd name="connsiteY0" fmla="*/ 98471 h 369108"/>
              <a:gd name="connsiteX1" fmla="*/ 240065 w 243346"/>
              <a:gd name="connsiteY1" fmla="*/ 0 h 369108"/>
              <a:gd name="connsiteX2" fmla="*/ 243346 w 243346"/>
              <a:gd name="connsiteY2" fmla="*/ 319666 h 369108"/>
              <a:gd name="connsiteX3" fmla="*/ 826 w 243346"/>
              <a:gd name="connsiteY3" fmla="*/ 369108 h 369108"/>
              <a:gd name="connsiteX4" fmla="*/ 0 w 243346"/>
              <a:gd name="connsiteY4" fmla="*/ 98471 h 369108"/>
              <a:gd name="connsiteX0" fmla="*/ 0 w 247283"/>
              <a:gd name="connsiteY0" fmla="*/ 98471 h 369108"/>
              <a:gd name="connsiteX1" fmla="*/ 244002 w 247283"/>
              <a:gd name="connsiteY1" fmla="*/ 0 h 369108"/>
              <a:gd name="connsiteX2" fmla="*/ 247283 w 247283"/>
              <a:gd name="connsiteY2" fmla="*/ 319666 h 369108"/>
              <a:gd name="connsiteX3" fmla="*/ 4763 w 247283"/>
              <a:gd name="connsiteY3" fmla="*/ 369108 h 369108"/>
              <a:gd name="connsiteX4" fmla="*/ 0 w 247283"/>
              <a:gd name="connsiteY4" fmla="*/ 98471 h 369108"/>
              <a:gd name="connsiteX0" fmla="*/ 0 w 245314"/>
              <a:gd name="connsiteY0" fmla="*/ 98471 h 369108"/>
              <a:gd name="connsiteX1" fmla="*/ 242033 w 245314"/>
              <a:gd name="connsiteY1" fmla="*/ 0 h 369108"/>
              <a:gd name="connsiteX2" fmla="*/ 245314 w 245314"/>
              <a:gd name="connsiteY2" fmla="*/ 319666 h 369108"/>
              <a:gd name="connsiteX3" fmla="*/ 2794 w 245314"/>
              <a:gd name="connsiteY3" fmla="*/ 369108 h 369108"/>
              <a:gd name="connsiteX4" fmla="*/ 0 w 245314"/>
              <a:gd name="connsiteY4" fmla="*/ 98471 h 369108"/>
              <a:gd name="connsiteX0" fmla="*/ 0 w 245314"/>
              <a:gd name="connsiteY0" fmla="*/ 126031 h 396668"/>
              <a:gd name="connsiteX1" fmla="*/ 243579 w 245314"/>
              <a:gd name="connsiteY1" fmla="*/ 0 h 396668"/>
              <a:gd name="connsiteX2" fmla="*/ 245314 w 245314"/>
              <a:gd name="connsiteY2" fmla="*/ 347226 h 396668"/>
              <a:gd name="connsiteX3" fmla="*/ 2794 w 245314"/>
              <a:gd name="connsiteY3" fmla="*/ 396668 h 396668"/>
              <a:gd name="connsiteX4" fmla="*/ 0 w 245314"/>
              <a:gd name="connsiteY4" fmla="*/ 126031 h 396668"/>
              <a:gd name="connsiteX0" fmla="*/ 0 w 243918"/>
              <a:gd name="connsiteY0" fmla="*/ 126031 h 396668"/>
              <a:gd name="connsiteX1" fmla="*/ 243579 w 243918"/>
              <a:gd name="connsiteY1" fmla="*/ 0 h 396668"/>
              <a:gd name="connsiteX2" fmla="*/ 243769 w 243918"/>
              <a:gd name="connsiteY2" fmla="*/ 335415 h 396668"/>
              <a:gd name="connsiteX3" fmla="*/ 2794 w 243918"/>
              <a:gd name="connsiteY3" fmla="*/ 396668 h 396668"/>
              <a:gd name="connsiteX4" fmla="*/ 0 w 243918"/>
              <a:gd name="connsiteY4" fmla="*/ 126031 h 396668"/>
              <a:gd name="connsiteX0" fmla="*/ 0 w 243918"/>
              <a:gd name="connsiteY0" fmla="*/ 126031 h 461630"/>
              <a:gd name="connsiteX1" fmla="*/ 243579 w 243918"/>
              <a:gd name="connsiteY1" fmla="*/ 0 h 461630"/>
              <a:gd name="connsiteX2" fmla="*/ 243769 w 243918"/>
              <a:gd name="connsiteY2" fmla="*/ 335415 h 461630"/>
              <a:gd name="connsiteX3" fmla="*/ 1248 w 243918"/>
              <a:gd name="connsiteY3" fmla="*/ 461630 h 461630"/>
              <a:gd name="connsiteX4" fmla="*/ 0 w 243918"/>
              <a:gd name="connsiteY4" fmla="*/ 126031 h 461630"/>
              <a:gd name="connsiteX0" fmla="*/ 0 w 243791"/>
              <a:gd name="connsiteY0" fmla="*/ 126031 h 461630"/>
              <a:gd name="connsiteX1" fmla="*/ 243579 w 243791"/>
              <a:gd name="connsiteY1" fmla="*/ 0 h 461630"/>
              <a:gd name="connsiteX2" fmla="*/ 242223 w 243791"/>
              <a:gd name="connsiteY2" fmla="*/ 398408 h 461630"/>
              <a:gd name="connsiteX3" fmla="*/ 1248 w 243791"/>
              <a:gd name="connsiteY3" fmla="*/ 461630 h 461630"/>
              <a:gd name="connsiteX4" fmla="*/ 0 w 243791"/>
              <a:gd name="connsiteY4" fmla="*/ 126031 h 461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791" h="461630">
                <a:moveTo>
                  <a:pt x="0" y="126031"/>
                </a:moveTo>
                <a:lnTo>
                  <a:pt x="243579" y="0"/>
                </a:lnTo>
                <a:cubicBezTo>
                  <a:pt x="244673" y="106555"/>
                  <a:pt x="241129" y="291853"/>
                  <a:pt x="242223" y="398408"/>
                </a:cubicBezTo>
                <a:lnTo>
                  <a:pt x="1248" y="461630"/>
                </a:lnTo>
                <a:cubicBezTo>
                  <a:pt x="-340" y="372730"/>
                  <a:pt x="1588" y="214931"/>
                  <a:pt x="0" y="126031"/>
                </a:cubicBezTo>
                <a:close/>
              </a:path>
            </a:pathLst>
          </a:custGeom>
          <a:noFill/>
          <a:ln w="6350" cap="rnd" cmpd="sng" algn="ctr">
            <a:solidFill>
              <a:srgbClr val="60B5CC">
                <a:shade val="95000"/>
                <a:satMod val="105000"/>
              </a:srgbClr>
            </a:solidFill>
            <a:prstDash val="sysDash"/>
          </a:ln>
          <a:effectLst/>
        </p:spPr>
        <p:txBody>
          <a:bodyPr rtlCol="0" anchor="ctr"/>
          <a:lstStyle/>
          <a:p>
            <a:pPr algn="ctr" defTabSz="685800" fontAlgn="auto">
              <a:spcBef>
                <a:spcPts val="0"/>
              </a:spcBef>
              <a:spcAft>
                <a:spcPts val="0"/>
              </a:spcAft>
              <a:defRPr/>
            </a:pPr>
            <a:endParaRPr lang="en-US" sz="1350" kern="0" dirty="0">
              <a:solidFill>
                <a:prstClr val="white"/>
              </a:solidFill>
              <a:latin typeface="Corbel"/>
              <a:ea typeface="+mn-ea"/>
            </a:endParaRPr>
          </a:p>
        </p:txBody>
      </p:sp>
      <p:grpSp>
        <p:nvGrpSpPr>
          <p:cNvPr id="151" name="Group 150"/>
          <p:cNvGrpSpPr/>
          <p:nvPr/>
        </p:nvGrpSpPr>
        <p:grpSpPr>
          <a:xfrm>
            <a:off x="5984654" y="1695179"/>
            <a:ext cx="1210151" cy="875016"/>
            <a:chOff x="5984654" y="1695179"/>
            <a:chExt cx="1210151" cy="875016"/>
          </a:xfrm>
        </p:grpSpPr>
        <p:sp>
          <p:nvSpPr>
            <p:cNvPr id="81" name="Freeform 80"/>
            <p:cNvSpPr/>
            <p:nvPr/>
          </p:nvSpPr>
          <p:spPr>
            <a:xfrm>
              <a:off x="5984654" y="2064412"/>
              <a:ext cx="302400" cy="505783"/>
            </a:xfrm>
            <a:custGeom>
              <a:avLst/>
              <a:gdLst>
                <a:gd name="connsiteX0" fmla="*/ 0 w 1040607"/>
                <a:gd name="connsiteY0" fmla="*/ 416719 h 683419"/>
                <a:gd name="connsiteX1" fmla="*/ 1040607 w 1040607"/>
                <a:gd name="connsiteY1" fmla="*/ 0 h 683419"/>
                <a:gd name="connsiteX2" fmla="*/ 1040607 w 1040607"/>
                <a:gd name="connsiteY2" fmla="*/ 473869 h 683419"/>
                <a:gd name="connsiteX3" fmla="*/ 4763 w 1040607"/>
                <a:gd name="connsiteY3" fmla="*/ 683419 h 683419"/>
                <a:gd name="connsiteX4" fmla="*/ 0 w 1040607"/>
                <a:gd name="connsiteY4" fmla="*/ 416719 h 683419"/>
                <a:gd name="connsiteX0" fmla="*/ 0 w 2484207"/>
                <a:gd name="connsiteY0" fmla="*/ 1009907 h 1276607"/>
                <a:gd name="connsiteX1" fmla="*/ 2484207 w 2484207"/>
                <a:gd name="connsiteY1" fmla="*/ 0 h 1276607"/>
                <a:gd name="connsiteX2" fmla="*/ 1040607 w 2484207"/>
                <a:gd name="connsiteY2" fmla="*/ 1067057 h 1276607"/>
                <a:gd name="connsiteX3" fmla="*/ 4763 w 2484207"/>
                <a:gd name="connsiteY3" fmla="*/ 1276607 h 1276607"/>
                <a:gd name="connsiteX4" fmla="*/ 0 w 2484207"/>
                <a:gd name="connsiteY4" fmla="*/ 1009907 h 1276607"/>
                <a:gd name="connsiteX0" fmla="*/ 0 w 2484207"/>
                <a:gd name="connsiteY0" fmla="*/ 1009907 h 1276607"/>
                <a:gd name="connsiteX1" fmla="*/ 2484207 w 2484207"/>
                <a:gd name="connsiteY1" fmla="*/ 0 h 1276607"/>
                <a:gd name="connsiteX2" fmla="*/ 2473708 w 2484207"/>
                <a:gd name="connsiteY2" fmla="*/ 794085 h 1276607"/>
                <a:gd name="connsiteX3" fmla="*/ 4763 w 2484207"/>
                <a:gd name="connsiteY3" fmla="*/ 1276607 h 1276607"/>
                <a:gd name="connsiteX4" fmla="*/ 0 w 2484207"/>
                <a:gd name="connsiteY4" fmla="*/ 1009907 h 1276607"/>
                <a:gd name="connsiteX0" fmla="*/ 0 w 2473708"/>
                <a:gd name="connsiteY0" fmla="*/ 215822 h 482522"/>
                <a:gd name="connsiteX1" fmla="*/ 240065 w 2473708"/>
                <a:gd name="connsiteY1" fmla="*/ 123257 h 482522"/>
                <a:gd name="connsiteX2" fmla="*/ 2473708 w 2473708"/>
                <a:gd name="connsiteY2" fmla="*/ 0 h 482522"/>
                <a:gd name="connsiteX3" fmla="*/ 4763 w 2473708"/>
                <a:gd name="connsiteY3" fmla="*/ 482522 h 482522"/>
                <a:gd name="connsiteX4" fmla="*/ 0 w 2473708"/>
                <a:gd name="connsiteY4" fmla="*/ 215822 h 482522"/>
                <a:gd name="connsiteX0" fmla="*/ 0 w 253189"/>
                <a:gd name="connsiteY0" fmla="*/ 92565 h 359265"/>
                <a:gd name="connsiteX1" fmla="*/ 240065 w 253189"/>
                <a:gd name="connsiteY1" fmla="*/ 0 h 359265"/>
                <a:gd name="connsiteX2" fmla="*/ 253189 w 253189"/>
                <a:gd name="connsiteY2" fmla="*/ 337383 h 359265"/>
                <a:gd name="connsiteX3" fmla="*/ 4763 w 253189"/>
                <a:gd name="connsiteY3" fmla="*/ 359265 h 359265"/>
                <a:gd name="connsiteX4" fmla="*/ 0 w 253189"/>
                <a:gd name="connsiteY4" fmla="*/ 92565 h 359265"/>
                <a:gd name="connsiteX0" fmla="*/ 0 w 249252"/>
                <a:gd name="connsiteY0" fmla="*/ 92565 h 359265"/>
                <a:gd name="connsiteX1" fmla="*/ 240065 w 249252"/>
                <a:gd name="connsiteY1" fmla="*/ 0 h 359265"/>
                <a:gd name="connsiteX2" fmla="*/ 249252 w 249252"/>
                <a:gd name="connsiteY2" fmla="*/ 321634 h 359265"/>
                <a:gd name="connsiteX3" fmla="*/ 4763 w 249252"/>
                <a:gd name="connsiteY3" fmla="*/ 359265 h 359265"/>
                <a:gd name="connsiteX4" fmla="*/ 0 w 249252"/>
                <a:gd name="connsiteY4" fmla="*/ 92565 h 359265"/>
                <a:gd name="connsiteX0" fmla="*/ 0 w 243346"/>
                <a:gd name="connsiteY0" fmla="*/ 92565 h 359265"/>
                <a:gd name="connsiteX1" fmla="*/ 240065 w 243346"/>
                <a:gd name="connsiteY1" fmla="*/ 0 h 359265"/>
                <a:gd name="connsiteX2" fmla="*/ 243346 w 243346"/>
                <a:gd name="connsiteY2" fmla="*/ 319666 h 359265"/>
                <a:gd name="connsiteX3" fmla="*/ 4763 w 243346"/>
                <a:gd name="connsiteY3" fmla="*/ 359265 h 359265"/>
                <a:gd name="connsiteX4" fmla="*/ 0 w 243346"/>
                <a:gd name="connsiteY4" fmla="*/ 92565 h 359265"/>
                <a:gd name="connsiteX0" fmla="*/ 0 w 243346"/>
                <a:gd name="connsiteY0" fmla="*/ 92565 h 365171"/>
                <a:gd name="connsiteX1" fmla="*/ 240065 w 243346"/>
                <a:gd name="connsiteY1" fmla="*/ 0 h 365171"/>
                <a:gd name="connsiteX2" fmla="*/ 243346 w 243346"/>
                <a:gd name="connsiteY2" fmla="*/ 319666 h 365171"/>
                <a:gd name="connsiteX3" fmla="*/ 4763 w 243346"/>
                <a:gd name="connsiteY3" fmla="*/ 365171 h 365171"/>
                <a:gd name="connsiteX4" fmla="*/ 0 w 243346"/>
                <a:gd name="connsiteY4" fmla="*/ 92565 h 365171"/>
                <a:gd name="connsiteX0" fmla="*/ 0 w 243346"/>
                <a:gd name="connsiteY0" fmla="*/ 92565 h 369108"/>
                <a:gd name="connsiteX1" fmla="*/ 240065 w 243346"/>
                <a:gd name="connsiteY1" fmla="*/ 0 h 369108"/>
                <a:gd name="connsiteX2" fmla="*/ 243346 w 243346"/>
                <a:gd name="connsiteY2" fmla="*/ 319666 h 369108"/>
                <a:gd name="connsiteX3" fmla="*/ 826 w 243346"/>
                <a:gd name="connsiteY3" fmla="*/ 369108 h 369108"/>
                <a:gd name="connsiteX4" fmla="*/ 0 w 243346"/>
                <a:gd name="connsiteY4" fmla="*/ 92565 h 369108"/>
                <a:gd name="connsiteX0" fmla="*/ 0 w 243346"/>
                <a:gd name="connsiteY0" fmla="*/ 98471 h 369108"/>
                <a:gd name="connsiteX1" fmla="*/ 240065 w 243346"/>
                <a:gd name="connsiteY1" fmla="*/ 0 h 369108"/>
                <a:gd name="connsiteX2" fmla="*/ 243346 w 243346"/>
                <a:gd name="connsiteY2" fmla="*/ 319666 h 369108"/>
                <a:gd name="connsiteX3" fmla="*/ 826 w 243346"/>
                <a:gd name="connsiteY3" fmla="*/ 369108 h 369108"/>
                <a:gd name="connsiteX4" fmla="*/ 0 w 243346"/>
                <a:gd name="connsiteY4" fmla="*/ 98471 h 369108"/>
                <a:gd name="connsiteX0" fmla="*/ 0 w 247283"/>
                <a:gd name="connsiteY0" fmla="*/ 98471 h 369108"/>
                <a:gd name="connsiteX1" fmla="*/ 244002 w 247283"/>
                <a:gd name="connsiteY1" fmla="*/ 0 h 369108"/>
                <a:gd name="connsiteX2" fmla="*/ 247283 w 247283"/>
                <a:gd name="connsiteY2" fmla="*/ 319666 h 369108"/>
                <a:gd name="connsiteX3" fmla="*/ 4763 w 247283"/>
                <a:gd name="connsiteY3" fmla="*/ 369108 h 369108"/>
                <a:gd name="connsiteX4" fmla="*/ 0 w 247283"/>
                <a:gd name="connsiteY4" fmla="*/ 98471 h 369108"/>
                <a:gd name="connsiteX0" fmla="*/ 0 w 245314"/>
                <a:gd name="connsiteY0" fmla="*/ 98471 h 369108"/>
                <a:gd name="connsiteX1" fmla="*/ 242033 w 245314"/>
                <a:gd name="connsiteY1" fmla="*/ 0 h 369108"/>
                <a:gd name="connsiteX2" fmla="*/ 245314 w 245314"/>
                <a:gd name="connsiteY2" fmla="*/ 319666 h 369108"/>
                <a:gd name="connsiteX3" fmla="*/ 2794 w 245314"/>
                <a:gd name="connsiteY3" fmla="*/ 369108 h 369108"/>
                <a:gd name="connsiteX4" fmla="*/ 0 w 245314"/>
                <a:gd name="connsiteY4" fmla="*/ 98471 h 369108"/>
                <a:gd name="connsiteX0" fmla="*/ 0 w 245314"/>
                <a:gd name="connsiteY0" fmla="*/ 126031 h 396668"/>
                <a:gd name="connsiteX1" fmla="*/ 243579 w 245314"/>
                <a:gd name="connsiteY1" fmla="*/ 0 h 396668"/>
                <a:gd name="connsiteX2" fmla="*/ 245314 w 245314"/>
                <a:gd name="connsiteY2" fmla="*/ 347226 h 396668"/>
                <a:gd name="connsiteX3" fmla="*/ 2794 w 245314"/>
                <a:gd name="connsiteY3" fmla="*/ 396668 h 396668"/>
                <a:gd name="connsiteX4" fmla="*/ 0 w 245314"/>
                <a:gd name="connsiteY4" fmla="*/ 126031 h 396668"/>
                <a:gd name="connsiteX0" fmla="*/ 0 w 243918"/>
                <a:gd name="connsiteY0" fmla="*/ 126031 h 396668"/>
                <a:gd name="connsiteX1" fmla="*/ 243579 w 243918"/>
                <a:gd name="connsiteY1" fmla="*/ 0 h 396668"/>
                <a:gd name="connsiteX2" fmla="*/ 243769 w 243918"/>
                <a:gd name="connsiteY2" fmla="*/ 335415 h 396668"/>
                <a:gd name="connsiteX3" fmla="*/ 2794 w 243918"/>
                <a:gd name="connsiteY3" fmla="*/ 396668 h 396668"/>
                <a:gd name="connsiteX4" fmla="*/ 0 w 243918"/>
                <a:gd name="connsiteY4" fmla="*/ 126031 h 396668"/>
                <a:gd name="connsiteX0" fmla="*/ 0 w 243918"/>
                <a:gd name="connsiteY0" fmla="*/ 126031 h 522655"/>
                <a:gd name="connsiteX1" fmla="*/ 243579 w 243918"/>
                <a:gd name="connsiteY1" fmla="*/ 0 h 522655"/>
                <a:gd name="connsiteX2" fmla="*/ 243769 w 243918"/>
                <a:gd name="connsiteY2" fmla="*/ 335415 h 522655"/>
                <a:gd name="connsiteX3" fmla="*/ 1248 w 243918"/>
                <a:gd name="connsiteY3" fmla="*/ 522655 h 522655"/>
                <a:gd name="connsiteX4" fmla="*/ 0 w 243918"/>
                <a:gd name="connsiteY4" fmla="*/ 126031 h 522655"/>
                <a:gd name="connsiteX0" fmla="*/ 0 w 245314"/>
                <a:gd name="connsiteY0" fmla="*/ 126031 h 522655"/>
                <a:gd name="connsiteX1" fmla="*/ 243579 w 245314"/>
                <a:gd name="connsiteY1" fmla="*/ 0 h 522655"/>
                <a:gd name="connsiteX2" fmla="*/ 245314 w 245314"/>
                <a:gd name="connsiteY2" fmla="*/ 463370 h 522655"/>
                <a:gd name="connsiteX3" fmla="*/ 1248 w 245314"/>
                <a:gd name="connsiteY3" fmla="*/ 522655 h 522655"/>
                <a:gd name="connsiteX4" fmla="*/ 0 w 245314"/>
                <a:gd name="connsiteY4" fmla="*/ 126031 h 522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314" h="522655">
                  <a:moveTo>
                    <a:pt x="0" y="126031"/>
                  </a:moveTo>
                  <a:lnTo>
                    <a:pt x="243579" y="0"/>
                  </a:lnTo>
                  <a:cubicBezTo>
                    <a:pt x="244673" y="106555"/>
                    <a:pt x="244220" y="356815"/>
                    <a:pt x="245314" y="463370"/>
                  </a:cubicBezTo>
                  <a:lnTo>
                    <a:pt x="1248" y="522655"/>
                  </a:lnTo>
                  <a:cubicBezTo>
                    <a:pt x="-340" y="433755"/>
                    <a:pt x="1588" y="214931"/>
                    <a:pt x="0" y="126031"/>
                  </a:cubicBezTo>
                  <a:close/>
                </a:path>
              </a:pathLst>
            </a:custGeom>
            <a:noFill/>
            <a:ln w="6350" cap="rnd" cmpd="sng" algn="ctr">
              <a:solidFill>
                <a:srgbClr val="60B5CC">
                  <a:shade val="95000"/>
                  <a:satMod val="105000"/>
                </a:srgbClr>
              </a:solidFill>
              <a:prstDash val="sysDash"/>
            </a:ln>
            <a:effectLst/>
          </p:spPr>
          <p:txBody>
            <a:bodyPr rtlCol="0" anchor="ctr"/>
            <a:lstStyle/>
            <a:p>
              <a:pPr algn="ctr" defTabSz="685800" fontAlgn="auto">
                <a:spcBef>
                  <a:spcPts val="0"/>
                </a:spcBef>
                <a:spcAft>
                  <a:spcPts val="0"/>
                </a:spcAft>
                <a:defRPr/>
              </a:pPr>
              <a:endParaRPr lang="en-US" sz="1350" kern="0" dirty="0">
                <a:solidFill>
                  <a:prstClr val="white"/>
                </a:solidFill>
                <a:latin typeface="Corbel"/>
                <a:ea typeface="+mn-ea"/>
              </a:endParaRPr>
            </a:p>
          </p:txBody>
        </p:sp>
        <p:sp>
          <p:nvSpPr>
            <p:cNvPr id="82" name="Freeform 81"/>
            <p:cNvSpPr/>
            <p:nvPr/>
          </p:nvSpPr>
          <p:spPr>
            <a:xfrm>
              <a:off x="6285332" y="1941335"/>
              <a:ext cx="300679" cy="568648"/>
            </a:xfrm>
            <a:custGeom>
              <a:avLst/>
              <a:gdLst>
                <a:gd name="connsiteX0" fmla="*/ 0 w 1040607"/>
                <a:gd name="connsiteY0" fmla="*/ 416719 h 683419"/>
                <a:gd name="connsiteX1" fmla="*/ 1040607 w 1040607"/>
                <a:gd name="connsiteY1" fmla="*/ 0 h 683419"/>
                <a:gd name="connsiteX2" fmla="*/ 1040607 w 1040607"/>
                <a:gd name="connsiteY2" fmla="*/ 473869 h 683419"/>
                <a:gd name="connsiteX3" fmla="*/ 4763 w 1040607"/>
                <a:gd name="connsiteY3" fmla="*/ 683419 h 683419"/>
                <a:gd name="connsiteX4" fmla="*/ 0 w 1040607"/>
                <a:gd name="connsiteY4" fmla="*/ 416719 h 683419"/>
                <a:gd name="connsiteX0" fmla="*/ 0 w 2484207"/>
                <a:gd name="connsiteY0" fmla="*/ 1009907 h 1276607"/>
                <a:gd name="connsiteX1" fmla="*/ 2484207 w 2484207"/>
                <a:gd name="connsiteY1" fmla="*/ 0 h 1276607"/>
                <a:gd name="connsiteX2" fmla="*/ 1040607 w 2484207"/>
                <a:gd name="connsiteY2" fmla="*/ 1067057 h 1276607"/>
                <a:gd name="connsiteX3" fmla="*/ 4763 w 2484207"/>
                <a:gd name="connsiteY3" fmla="*/ 1276607 h 1276607"/>
                <a:gd name="connsiteX4" fmla="*/ 0 w 2484207"/>
                <a:gd name="connsiteY4" fmla="*/ 1009907 h 1276607"/>
                <a:gd name="connsiteX0" fmla="*/ 0 w 2484207"/>
                <a:gd name="connsiteY0" fmla="*/ 1009907 h 1276607"/>
                <a:gd name="connsiteX1" fmla="*/ 2484207 w 2484207"/>
                <a:gd name="connsiteY1" fmla="*/ 0 h 1276607"/>
                <a:gd name="connsiteX2" fmla="*/ 2473708 w 2484207"/>
                <a:gd name="connsiteY2" fmla="*/ 794085 h 1276607"/>
                <a:gd name="connsiteX3" fmla="*/ 4763 w 2484207"/>
                <a:gd name="connsiteY3" fmla="*/ 1276607 h 1276607"/>
                <a:gd name="connsiteX4" fmla="*/ 0 w 2484207"/>
                <a:gd name="connsiteY4" fmla="*/ 1009907 h 1276607"/>
                <a:gd name="connsiteX0" fmla="*/ 0 w 2473708"/>
                <a:gd name="connsiteY0" fmla="*/ 215822 h 482522"/>
                <a:gd name="connsiteX1" fmla="*/ 240065 w 2473708"/>
                <a:gd name="connsiteY1" fmla="*/ 123257 h 482522"/>
                <a:gd name="connsiteX2" fmla="*/ 2473708 w 2473708"/>
                <a:gd name="connsiteY2" fmla="*/ 0 h 482522"/>
                <a:gd name="connsiteX3" fmla="*/ 4763 w 2473708"/>
                <a:gd name="connsiteY3" fmla="*/ 482522 h 482522"/>
                <a:gd name="connsiteX4" fmla="*/ 0 w 2473708"/>
                <a:gd name="connsiteY4" fmla="*/ 215822 h 482522"/>
                <a:gd name="connsiteX0" fmla="*/ 0 w 253189"/>
                <a:gd name="connsiteY0" fmla="*/ 92565 h 359265"/>
                <a:gd name="connsiteX1" fmla="*/ 240065 w 253189"/>
                <a:gd name="connsiteY1" fmla="*/ 0 h 359265"/>
                <a:gd name="connsiteX2" fmla="*/ 253189 w 253189"/>
                <a:gd name="connsiteY2" fmla="*/ 337383 h 359265"/>
                <a:gd name="connsiteX3" fmla="*/ 4763 w 253189"/>
                <a:gd name="connsiteY3" fmla="*/ 359265 h 359265"/>
                <a:gd name="connsiteX4" fmla="*/ 0 w 253189"/>
                <a:gd name="connsiteY4" fmla="*/ 92565 h 359265"/>
                <a:gd name="connsiteX0" fmla="*/ 0 w 249252"/>
                <a:gd name="connsiteY0" fmla="*/ 92565 h 359265"/>
                <a:gd name="connsiteX1" fmla="*/ 240065 w 249252"/>
                <a:gd name="connsiteY1" fmla="*/ 0 h 359265"/>
                <a:gd name="connsiteX2" fmla="*/ 249252 w 249252"/>
                <a:gd name="connsiteY2" fmla="*/ 321634 h 359265"/>
                <a:gd name="connsiteX3" fmla="*/ 4763 w 249252"/>
                <a:gd name="connsiteY3" fmla="*/ 359265 h 359265"/>
                <a:gd name="connsiteX4" fmla="*/ 0 w 249252"/>
                <a:gd name="connsiteY4" fmla="*/ 92565 h 359265"/>
                <a:gd name="connsiteX0" fmla="*/ 0 w 243346"/>
                <a:gd name="connsiteY0" fmla="*/ 92565 h 359265"/>
                <a:gd name="connsiteX1" fmla="*/ 240065 w 243346"/>
                <a:gd name="connsiteY1" fmla="*/ 0 h 359265"/>
                <a:gd name="connsiteX2" fmla="*/ 243346 w 243346"/>
                <a:gd name="connsiteY2" fmla="*/ 319666 h 359265"/>
                <a:gd name="connsiteX3" fmla="*/ 4763 w 243346"/>
                <a:gd name="connsiteY3" fmla="*/ 359265 h 359265"/>
                <a:gd name="connsiteX4" fmla="*/ 0 w 243346"/>
                <a:gd name="connsiteY4" fmla="*/ 92565 h 359265"/>
                <a:gd name="connsiteX0" fmla="*/ 0 w 243346"/>
                <a:gd name="connsiteY0" fmla="*/ 92565 h 365171"/>
                <a:gd name="connsiteX1" fmla="*/ 240065 w 243346"/>
                <a:gd name="connsiteY1" fmla="*/ 0 h 365171"/>
                <a:gd name="connsiteX2" fmla="*/ 243346 w 243346"/>
                <a:gd name="connsiteY2" fmla="*/ 319666 h 365171"/>
                <a:gd name="connsiteX3" fmla="*/ 4763 w 243346"/>
                <a:gd name="connsiteY3" fmla="*/ 365171 h 365171"/>
                <a:gd name="connsiteX4" fmla="*/ 0 w 243346"/>
                <a:gd name="connsiteY4" fmla="*/ 92565 h 365171"/>
                <a:gd name="connsiteX0" fmla="*/ 0 w 243346"/>
                <a:gd name="connsiteY0" fmla="*/ 92565 h 369108"/>
                <a:gd name="connsiteX1" fmla="*/ 240065 w 243346"/>
                <a:gd name="connsiteY1" fmla="*/ 0 h 369108"/>
                <a:gd name="connsiteX2" fmla="*/ 243346 w 243346"/>
                <a:gd name="connsiteY2" fmla="*/ 319666 h 369108"/>
                <a:gd name="connsiteX3" fmla="*/ 826 w 243346"/>
                <a:gd name="connsiteY3" fmla="*/ 369108 h 369108"/>
                <a:gd name="connsiteX4" fmla="*/ 0 w 243346"/>
                <a:gd name="connsiteY4" fmla="*/ 92565 h 369108"/>
                <a:gd name="connsiteX0" fmla="*/ 0 w 243346"/>
                <a:gd name="connsiteY0" fmla="*/ 98471 h 369108"/>
                <a:gd name="connsiteX1" fmla="*/ 240065 w 243346"/>
                <a:gd name="connsiteY1" fmla="*/ 0 h 369108"/>
                <a:gd name="connsiteX2" fmla="*/ 243346 w 243346"/>
                <a:gd name="connsiteY2" fmla="*/ 319666 h 369108"/>
                <a:gd name="connsiteX3" fmla="*/ 826 w 243346"/>
                <a:gd name="connsiteY3" fmla="*/ 369108 h 369108"/>
                <a:gd name="connsiteX4" fmla="*/ 0 w 243346"/>
                <a:gd name="connsiteY4" fmla="*/ 98471 h 369108"/>
                <a:gd name="connsiteX0" fmla="*/ 0 w 247283"/>
                <a:gd name="connsiteY0" fmla="*/ 98471 h 369108"/>
                <a:gd name="connsiteX1" fmla="*/ 244002 w 247283"/>
                <a:gd name="connsiteY1" fmla="*/ 0 h 369108"/>
                <a:gd name="connsiteX2" fmla="*/ 247283 w 247283"/>
                <a:gd name="connsiteY2" fmla="*/ 319666 h 369108"/>
                <a:gd name="connsiteX3" fmla="*/ 4763 w 247283"/>
                <a:gd name="connsiteY3" fmla="*/ 369108 h 369108"/>
                <a:gd name="connsiteX4" fmla="*/ 0 w 247283"/>
                <a:gd name="connsiteY4" fmla="*/ 98471 h 369108"/>
                <a:gd name="connsiteX0" fmla="*/ 0 w 245314"/>
                <a:gd name="connsiteY0" fmla="*/ 98471 h 369108"/>
                <a:gd name="connsiteX1" fmla="*/ 242033 w 245314"/>
                <a:gd name="connsiteY1" fmla="*/ 0 h 369108"/>
                <a:gd name="connsiteX2" fmla="*/ 245314 w 245314"/>
                <a:gd name="connsiteY2" fmla="*/ 319666 h 369108"/>
                <a:gd name="connsiteX3" fmla="*/ 2794 w 245314"/>
                <a:gd name="connsiteY3" fmla="*/ 369108 h 369108"/>
                <a:gd name="connsiteX4" fmla="*/ 0 w 245314"/>
                <a:gd name="connsiteY4" fmla="*/ 98471 h 369108"/>
                <a:gd name="connsiteX0" fmla="*/ 0 w 245314"/>
                <a:gd name="connsiteY0" fmla="*/ 126031 h 396668"/>
                <a:gd name="connsiteX1" fmla="*/ 243579 w 245314"/>
                <a:gd name="connsiteY1" fmla="*/ 0 h 396668"/>
                <a:gd name="connsiteX2" fmla="*/ 245314 w 245314"/>
                <a:gd name="connsiteY2" fmla="*/ 347226 h 396668"/>
                <a:gd name="connsiteX3" fmla="*/ 2794 w 245314"/>
                <a:gd name="connsiteY3" fmla="*/ 396668 h 396668"/>
                <a:gd name="connsiteX4" fmla="*/ 0 w 245314"/>
                <a:gd name="connsiteY4" fmla="*/ 126031 h 396668"/>
                <a:gd name="connsiteX0" fmla="*/ 0 w 243918"/>
                <a:gd name="connsiteY0" fmla="*/ 126031 h 396668"/>
                <a:gd name="connsiteX1" fmla="*/ 243579 w 243918"/>
                <a:gd name="connsiteY1" fmla="*/ 0 h 396668"/>
                <a:gd name="connsiteX2" fmla="*/ 243769 w 243918"/>
                <a:gd name="connsiteY2" fmla="*/ 335415 h 396668"/>
                <a:gd name="connsiteX3" fmla="*/ 2794 w 243918"/>
                <a:gd name="connsiteY3" fmla="*/ 396668 h 396668"/>
                <a:gd name="connsiteX4" fmla="*/ 0 w 243918"/>
                <a:gd name="connsiteY4" fmla="*/ 126031 h 396668"/>
                <a:gd name="connsiteX0" fmla="*/ 0 w 243918"/>
                <a:gd name="connsiteY0" fmla="*/ 126031 h 587617"/>
                <a:gd name="connsiteX1" fmla="*/ 243579 w 243918"/>
                <a:gd name="connsiteY1" fmla="*/ 0 h 587617"/>
                <a:gd name="connsiteX2" fmla="*/ 243769 w 243918"/>
                <a:gd name="connsiteY2" fmla="*/ 335415 h 587617"/>
                <a:gd name="connsiteX3" fmla="*/ 5885 w 243918"/>
                <a:gd name="connsiteY3" fmla="*/ 587617 h 587617"/>
                <a:gd name="connsiteX4" fmla="*/ 0 w 243918"/>
                <a:gd name="connsiteY4" fmla="*/ 126031 h 587617"/>
                <a:gd name="connsiteX0" fmla="*/ 0 w 243918"/>
                <a:gd name="connsiteY0" fmla="*/ 126031 h 587617"/>
                <a:gd name="connsiteX1" fmla="*/ 243579 w 243918"/>
                <a:gd name="connsiteY1" fmla="*/ 0 h 587617"/>
                <a:gd name="connsiteX2" fmla="*/ 243769 w 243918"/>
                <a:gd name="connsiteY2" fmla="*/ 530301 h 587617"/>
                <a:gd name="connsiteX3" fmla="*/ 5885 w 243918"/>
                <a:gd name="connsiteY3" fmla="*/ 587617 h 587617"/>
                <a:gd name="connsiteX4" fmla="*/ 0 w 243918"/>
                <a:gd name="connsiteY4" fmla="*/ 126031 h 587617"/>
                <a:gd name="connsiteX0" fmla="*/ 0 w 243918"/>
                <a:gd name="connsiteY0" fmla="*/ 126031 h 587617"/>
                <a:gd name="connsiteX1" fmla="*/ 243579 w 243918"/>
                <a:gd name="connsiteY1" fmla="*/ 0 h 587617"/>
                <a:gd name="connsiteX2" fmla="*/ 243769 w 243918"/>
                <a:gd name="connsiteY2" fmla="*/ 526364 h 587617"/>
                <a:gd name="connsiteX3" fmla="*/ 5885 w 243918"/>
                <a:gd name="connsiteY3" fmla="*/ 587617 h 587617"/>
                <a:gd name="connsiteX4" fmla="*/ 0 w 243918"/>
                <a:gd name="connsiteY4" fmla="*/ 126031 h 587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18" h="587617">
                  <a:moveTo>
                    <a:pt x="0" y="126031"/>
                  </a:moveTo>
                  <a:lnTo>
                    <a:pt x="243579" y="0"/>
                  </a:lnTo>
                  <a:cubicBezTo>
                    <a:pt x="244673" y="106555"/>
                    <a:pt x="242675" y="419809"/>
                    <a:pt x="243769" y="526364"/>
                  </a:cubicBezTo>
                  <a:lnTo>
                    <a:pt x="5885" y="587617"/>
                  </a:lnTo>
                  <a:cubicBezTo>
                    <a:pt x="4297" y="498717"/>
                    <a:pt x="1588" y="214931"/>
                    <a:pt x="0" y="126031"/>
                  </a:cubicBezTo>
                  <a:close/>
                </a:path>
              </a:pathLst>
            </a:custGeom>
            <a:noFill/>
            <a:ln w="6350" cap="rnd" cmpd="sng" algn="ctr">
              <a:solidFill>
                <a:srgbClr val="60B5CC">
                  <a:shade val="95000"/>
                  <a:satMod val="105000"/>
                </a:srgbClr>
              </a:solidFill>
              <a:prstDash val="sysDash"/>
            </a:ln>
            <a:effectLst/>
          </p:spPr>
          <p:txBody>
            <a:bodyPr rtlCol="0" anchor="ctr"/>
            <a:lstStyle/>
            <a:p>
              <a:pPr algn="ctr" defTabSz="685800" fontAlgn="auto">
                <a:spcBef>
                  <a:spcPts val="0"/>
                </a:spcBef>
                <a:spcAft>
                  <a:spcPts val="0"/>
                </a:spcAft>
                <a:defRPr/>
              </a:pPr>
              <a:endParaRPr lang="en-US" sz="1350" kern="0" dirty="0">
                <a:solidFill>
                  <a:prstClr val="white"/>
                </a:solidFill>
                <a:latin typeface="Corbel"/>
                <a:ea typeface="+mn-ea"/>
              </a:endParaRPr>
            </a:p>
          </p:txBody>
        </p:sp>
        <p:sp>
          <p:nvSpPr>
            <p:cNvPr id="83" name="Freeform 82"/>
            <p:cNvSpPr/>
            <p:nvPr/>
          </p:nvSpPr>
          <p:spPr>
            <a:xfrm>
              <a:off x="6586010" y="1818256"/>
              <a:ext cx="304303" cy="635323"/>
            </a:xfrm>
            <a:custGeom>
              <a:avLst/>
              <a:gdLst>
                <a:gd name="connsiteX0" fmla="*/ 0 w 1040607"/>
                <a:gd name="connsiteY0" fmla="*/ 416719 h 683419"/>
                <a:gd name="connsiteX1" fmla="*/ 1040607 w 1040607"/>
                <a:gd name="connsiteY1" fmla="*/ 0 h 683419"/>
                <a:gd name="connsiteX2" fmla="*/ 1040607 w 1040607"/>
                <a:gd name="connsiteY2" fmla="*/ 473869 h 683419"/>
                <a:gd name="connsiteX3" fmla="*/ 4763 w 1040607"/>
                <a:gd name="connsiteY3" fmla="*/ 683419 h 683419"/>
                <a:gd name="connsiteX4" fmla="*/ 0 w 1040607"/>
                <a:gd name="connsiteY4" fmla="*/ 416719 h 683419"/>
                <a:gd name="connsiteX0" fmla="*/ 0 w 2484207"/>
                <a:gd name="connsiteY0" fmla="*/ 1009907 h 1276607"/>
                <a:gd name="connsiteX1" fmla="*/ 2484207 w 2484207"/>
                <a:gd name="connsiteY1" fmla="*/ 0 h 1276607"/>
                <a:gd name="connsiteX2" fmla="*/ 1040607 w 2484207"/>
                <a:gd name="connsiteY2" fmla="*/ 1067057 h 1276607"/>
                <a:gd name="connsiteX3" fmla="*/ 4763 w 2484207"/>
                <a:gd name="connsiteY3" fmla="*/ 1276607 h 1276607"/>
                <a:gd name="connsiteX4" fmla="*/ 0 w 2484207"/>
                <a:gd name="connsiteY4" fmla="*/ 1009907 h 1276607"/>
                <a:gd name="connsiteX0" fmla="*/ 0 w 2484207"/>
                <a:gd name="connsiteY0" fmla="*/ 1009907 h 1276607"/>
                <a:gd name="connsiteX1" fmla="*/ 2484207 w 2484207"/>
                <a:gd name="connsiteY1" fmla="*/ 0 h 1276607"/>
                <a:gd name="connsiteX2" fmla="*/ 2473708 w 2484207"/>
                <a:gd name="connsiteY2" fmla="*/ 794085 h 1276607"/>
                <a:gd name="connsiteX3" fmla="*/ 4763 w 2484207"/>
                <a:gd name="connsiteY3" fmla="*/ 1276607 h 1276607"/>
                <a:gd name="connsiteX4" fmla="*/ 0 w 2484207"/>
                <a:gd name="connsiteY4" fmla="*/ 1009907 h 1276607"/>
                <a:gd name="connsiteX0" fmla="*/ 0 w 2473708"/>
                <a:gd name="connsiteY0" fmla="*/ 215822 h 482522"/>
                <a:gd name="connsiteX1" fmla="*/ 240065 w 2473708"/>
                <a:gd name="connsiteY1" fmla="*/ 123257 h 482522"/>
                <a:gd name="connsiteX2" fmla="*/ 2473708 w 2473708"/>
                <a:gd name="connsiteY2" fmla="*/ 0 h 482522"/>
                <a:gd name="connsiteX3" fmla="*/ 4763 w 2473708"/>
                <a:gd name="connsiteY3" fmla="*/ 482522 h 482522"/>
                <a:gd name="connsiteX4" fmla="*/ 0 w 2473708"/>
                <a:gd name="connsiteY4" fmla="*/ 215822 h 482522"/>
                <a:gd name="connsiteX0" fmla="*/ 0 w 253189"/>
                <a:gd name="connsiteY0" fmla="*/ 92565 h 359265"/>
                <a:gd name="connsiteX1" fmla="*/ 240065 w 253189"/>
                <a:gd name="connsiteY1" fmla="*/ 0 h 359265"/>
                <a:gd name="connsiteX2" fmla="*/ 253189 w 253189"/>
                <a:gd name="connsiteY2" fmla="*/ 337383 h 359265"/>
                <a:gd name="connsiteX3" fmla="*/ 4763 w 253189"/>
                <a:gd name="connsiteY3" fmla="*/ 359265 h 359265"/>
                <a:gd name="connsiteX4" fmla="*/ 0 w 253189"/>
                <a:gd name="connsiteY4" fmla="*/ 92565 h 359265"/>
                <a:gd name="connsiteX0" fmla="*/ 0 w 249252"/>
                <a:gd name="connsiteY0" fmla="*/ 92565 h 359265"/>
                <a:gd name="connsiteX1" fmla="*/ 240065 w 249252"/>
                <a:gd name="connsiteY1" fmla="*/ 0 h 359265"/>
                <a:gd name="connsiteX2" fmla="*/ 249252 w 249252"/>
                <a:gd name="connsiteY2" fmla="*/ 321634 h 359265"/>
                <a:gd name="connsiteX3" fmla="*/ 4763 w 249252"/>
                <a:gd name="connsiteY3" fmla="*/ 359265 h 359265"/>
                <a:gd name="connsiteX4" fmla="*/ 0 w 249252"/>
                <a:gd name="connsiteY4" fmla="*/ 92565 h 359265"/>
                <a:gd name="connsiteX0" fmla="*/ 0 w 243346"/>
                <a:gd name="connsiteY0" fmla="*/ 92565 h 359265"/>
                <a:gd name="connsiteX1" fmla="*/ 240065 w 243346"/>
                <a:gd name="connsiteY1" fmla="*/ 0 h 359265"/>
                <a:gd name="connsiteX2" fmla="*/ 243346 w 243346"/>
                <a:gd name="connsiteY2" fmla="*/ 319666 h 359265"/>
                <a:gd name="connsiteX3" fmla="*/ 4763 w 243346"/>
                <a:gd name="connsiteY3" fmla="*/ 359265 h 359265"/>
                <a:gd name="connsiteX4" fmla="*/ 0 w 243346"/>
                <a:gd name="connsiteY4" fmla="*/ 92565 h 359265"/>
                <a:gd name="connsiteX0" fmla="*/ 0 w 243346"/>
                <a:gd name="connsiteY0" fmla="*/ 92565 h 365171"/>
                <a:gd name="connsiteX1" fmla="*/ 240065 w 243346"/>
                <a:gd name="connsiteY1" fmla="*/ 0 h 365171"/>
                <a:gd name="connsiteX2" fmla="*/ 243346 w 243346"/>
                <a:gd name="connsiteY2" fmla="*/ 319666 h 365171"/>
                <a:gd name="connsiteX3" fmla="*/ 4763 w 243346"/>
                <a:gd name="connsiteY3" fmla="*/ 365171 h 365171"/>
                <a:gd name="connsiteX4" fmla="*/ 0 w 243346"/>
                <a:gd name="connsiteY4" fmla="*/ 92565 h 365171"/>
                <a:gd name="connsiteX0" fmla="*/ 0 w 243346"/>
                <a:gd name="connsiteY0" fmla="*/ 92565 h 369108"/>
                <a:gd name="connsiteX1" fmla="*/ 240065 w 243346"/>
                <a:gd name="connsiteY1" fmla="*/ 0 h 369108"/>
                <a:gd name="connsiteX2" fmla="*/ 243346 w 243346"/>
                <a:gd name="connsiteY2" fmla="*/ 319666 h 369108"/>
                <a:gd name="connsiteX3" fmla="*/ 826 w 243346"/>
                <a:gd name="connsiteY3" fmla="*/ 369108 h 369108"/>
                <a:gd name="connsiteX4" fmla="*/ 0 w 243346"/>
                <a:gd name="connsiteY4" fmla="*/ 92565 h 369108"/>
                <a:gd name="connsiteX0" fmla="*/ 0 w 243346"/>
                <a:gd name="connsiteY0" fmla="*/ 98471 h 369108"/>
                <a:gd name="connsiteX1" fmla="*/ 240065 w 243346"/>
                <a:gd name="connsiteY1" fmla="*/ 0 h 369108"/>
                <a:gd name="connsiteX2" fmla="*/ 243346 w 243346"/>
                <a:gd name="connsiteY2" fmla="*/ 319666 h 369108"/>
                <a:gd name="connsiteX3" fmla="*/ 826 w 243346"/>
                <a:gd name="connsiteY3" fmla="*/ 369108 h 369108"/>
                <a:gd name="connsiteX4" fmla="*/ 0 w 243346"/>
                <a:gd name="connsiteY4" fmla="*/ 98471 h 369108"/>
                <a:gd name="connsiteX0" fmla="*/ 0 w 247283"/>
                <a:gd name="connsiteY0" fmla="*/ 98471 h 369108"/>
                <a:gd name="connsiteX1" fmla="*/ 244002 w 247283"/>
                <a:gd name="connsiteY1" fmla="*/ 0 h 369108"/>
                <a:gd name="connsiteX2" fmla="*/ 247283 w 247283"/>
                <a:gd name="connsiteY2" fmla="*/ 319666 h 369108"/>
                <a:gd name="connsiteX3" fmla="*/ 4763 w 247283"/>
                <a:gd name="connsiteY3" fmla="*/ 369108 h 369108"/>
                <a:gd name="connsiteX4" fmla="*/ 0 w 247283"/>
                <a:gd name="connsiteY4" fmla="*/ 98471 h 369108"/>
                <a:gd name="connsiteX0" fmla="*/ 0 w 245314"/>
                <a:gd name="connsiteY0" fmla="*/ 98471 h 369108"/>
                <a:gd name="connsiteX1" fmla="*/ 242033 w 245314"/>
                <a:gd name="connsiteY1" fmla="*/ 0 h 369108"/>
                <a:gd name="connsiteX2" fmla="*/ 245314 w 245314"/>
                <a:gd name="connsiteY2" fmla="*/ 319666 h 369108"/>
                <a:gd name="connsiteX3" fmla="*/ 2794 w 245314"/>
                <a:gd name="connsiteY3" fmla="*/ 369108 h 369108"/>
                <a:gd name="connsiteX4" fmla="*/ 0 w 245314"/>
                <a:gd name="connsiteY4" fmla="*/ 98471 h 369108"/>
                <a:gd name="connsiteX0" fmla="*/ 0 w 245314"/>
                <a:gd name="connsiteY0" fmla="*/ 126031 h 396668"/>
                <a:gd name="connsiteX1" fmla="*/ 243579 w 245314"/>
                <a:gd name="connsiteY1" fmla="*/ 0 h 396668"/>
                <a:gd name="connsiteX2" fmla="*/ 245314 w 245314"/>
                <a:gd name="connsiteY2" fmla="*/ 347226 h 396668"/>
                <a:gd name="connsiteX3" fmla="*/ 2794 w 245314"/>
                <a:gd name="connsiteY3" fmla="*/ 396668 h 396668"/>
                <a:gd name="connsiteX4" fmla="*/ 0 w 245314"/>
                <a:gd name="connsiteY4" fmla="*/ 126031 h 396668"/>
                <a:gd name="connsiteX0" fmla="*/ 0 w 243918"/>
                <a:gd name="connsiteY0" fmla="*/ 126031 h 396668"/>
                <a:gd name="connsiteX1" fmla="*/ 243579 w 243918"/>
                <a:gd name="connsiteY1" fmla="*/ 0 h 396668"/>
                <a:gd name="connsiteX2" fmla="*/ 243769 w 243918"/>
                <a:gd name="connsiteY2" fmla="*/ 335415 h 396668"/>
                <a:gd name="connsiteX3" fmla="*/ 2794 w 243918"/>
                <a:gd name="connsiteY3" fmla="*/ 396668 h 396668"/>
                <a:gd name="connsiteX4" fmla="*/ 0 w 243918"/>
                <a:gd name="connsiteY4" fmla="*/ 126031 h 396668"/>
                <a:gd name="connsiteX0" fmla="*/ 0 w 243918"/>
                <a:gd name="connsiteY0" fmla="*/ 126031 h 656516"/>
                <a:gd name="connsiteX1" fmla="*/ 243579 w 243918"/>
                <a:gd name="connsiteY1" fmla="*/ 0 h 656516"/>
                <a:gd name="connsiteX2" fmla="*/ 243769 w 243918"/>
                <a:gd name="connsiteY2" fmla="*/ 335415 h 656516"/>
                <a:gd name="connsiteX3" fmla="*/ 2794 w 243918"/>
                <a:gd name="connsiteY3" fmla="*/ 656516 h 656516"/>
                <a:gd name="connsiteX4" fmla="*/ 0 w 243918"/>
                <a:gd name="connsiteY4" fmla="*/ 126031 h 656516"/>
                <a:gd name="connsiteX0" fmla="*/ 0 w 254586"/>
                <a:gd name="connsiteY0" fmla="*/ 126031 h 656516"/>
                <a:gd name="connsiteX1" fmla="*/ 243579 w 254586"/>
                <a:gd name="connsiteY1" fmla="*/ 0 h 656516"/>
                <a:gd name="connsiteX2" fmla="*/ 254586 w 254586"/>
                <a:gd name="connsiteY2" fmla="*/ 589357 h 656516"/>
                <a:gd name="connsiteX3" fmla="*/ 2794 w 254586"/>
                <a:gd name="connsiteY3" fmla="*/ 656516 h 656516"/>
                <a:gd name="connsiteX4" fmla="*/ 0 w 254586"/>
                <a:gd name="connsiteY4" fmla="*/ 126031 h 656516"/>
                <a:gd name="connsiteX0" fmla="*/ 0 w 248404"/>
                <a:gd name="connsiteY0" fmla="*/ 126031 h 656516"/>
                <a:gd name="connsiteX1" fmla="*/ 243579 w 248404"/>
                <a:gd name="connsiteY1" fmla="*/ 0 h 656516"/>
                <a:gd name="connsiteX2" fmla="*/ 248404 w 248404"/>
                <a:gd name="connsiteY2" fmla="*/ 589357 h 656516"/>
                <a:gd name="connsiteX3" fmla="*/ 2794 w 248404"/>
                <a:gd name="connsiteY3" fmla="*/ 656516 h 656516"/>
                <a:gd name="connsiteX4" fmla="*/ 0 w 248404"/>
                <a:gd name="connsiteY4" fmla="*/ 126031 h 656516"/>
                <a:gd name="connsiteX0" fmla="*/ 0 w 246859"/>
                <a:gd name="connsiteY0" fmla="*/ 126031 h 656516"/>
                <a:gd name="connsiteX1" fmla="*/ 243579 w 246859"/>
                <a:gd name="connsiteY1" fmla="*/ 0 h 656516"/>
                <a:gd name="connsiteX2" fmla="*/ 246859 w 246859"/>
                <a:gd name="connsiteY2" fmla="*/ 589357 h 656516"/>
                <a:gd name="connsiteX3" fmla="*/ 2794 w 246859"/>
                <a:gd name="connsiteY3" fmla="*/ 656516 h 656516"/>
                <a:gd name="connsiteX4" fmla="*/ 0 w 246859"/>
                <a:gd name="connsiteY4" fmla="*/ 126031 h 656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859" h="656516">
                  <a:moveTo>
                    <a:pt x="0" y="126031"/>
                  </a:moveTo>
                  <a:lnTo>
                    <a:pt x="243579" y="0"/>
                  </a:lnTo>
                  <a:cubicBezTo>
                    <a:pt x="244673" y="106555"/>
                    <a:pt x="245765" y="482802"/>
                    <a:pt x="246859" y="589357"/>
                  </a:cubicBezTo>
                  <a:lnTo>
                    <a:pt x="2794" y="656516"/>
                  </a:lnTo>
                  <a:cubicBezTo>
                    <a:pt x="1206" y="567616"/>
                    <a:pt x="1588" y="214931"/>
                    <a:pt x="0" y="126031"/>
                  </a:cubicBezTo>
                  <a:close/>
                </a:path>
              </a:pathLst>
            </a:custGeom>
            <a:noFill/>
            <a:ln w="6350" cap="rnd" cmpd="sng" algn="ctr">
              <a:solidFill>
                <a:srgbClr val="60B5CC">
                  <a:shade val="95000"/>
                  <a:satMod val="105000"/>
                </a:srgbClr>
              </a:solidFill>
              <a:prstDash val="sysDash"/>
            </a:ln>
            <a:effectLst/>
          </p:spPr>
          <p:txBody>
            <a:bodyPr rtlCol="0" anchor="ctr"/>
            <a:lstStyle/>
            <a:p>
              <a:pPr algn="ctr" defTabSz="685800" fontAlgn="auto">
                <a:spcBef>
                  <a:spcPts val="0"/>
                </a:spcBef>
                <a:spcAft>
                  <a:spcPts val="0"/>
                </a:spcAft>
                <a:defRPr/>
              </a:pPr>
              <a:endParaRPr lang="en-US" sz="1350" kern="0" dirty="0">
                <a:solidFill>
                  <a:prstClr val="white"/>
                </a:solidFill>
                <a:latin typeface="Corbel"/>
                <a:ea typeface="+mn-ea"/>
              </a:endParaRPr>
            </a:p>
          </p:txBody>
        </p:sp>
        <p:sp>
          <p:nvSpPr>
            <p:cNvPr id="84" name="Freeform 83"/>
            <p:cNvSpPr/>
            <p:nvPr/>
          </p:nvSpPr>
          <p:spPr>
            <a:xfrm>
              <a:off x="6886690" y="1695179"/>
              <a:ext cx="308115" cy="690568"/>
            </a:xfrm>
            <a:custGeom>
              <a:avLst/>
              <a:gdLst>
                <a:gd name="connsiteX0" fmla="*/ 0 w 1040607"/>
                <a:gd name="connsiteY0" fmla="*/ 416719 h 683419"/>
                <a:gd name="connsiteX1" fmla="*/ 1040607 w 1040607"/>
                <a:gd name="connsiteY1" fmla="*/ 0 h 683419"/>
                <a:gd name="connsiteX2" fmla="*/ 1040607 w 1040607"/>
                <a:gd name="connsiteY2" fmla="*/ 473869 h 683419"/>
                <a:gd name="connsiteX3" fmla="*/ 4763 w 1040607"/>
                <a:gd name="connsiteY3" fmla="*/ 683419 h 683419"/>
                <a:gd name="connsiteX4" fmla="*/ 0 w 1040607"/>
                <a:gd name="connsiteY4" fmla="*/ 416719 h 683419"/>
                <a:gd name="connsiteX0" fmla="*/ 0 w 2484207"/>
                <a:gd name="connsiteY0" fmla="*/ 1009907 h 1276607"/>
                <a:gd name="connsiteX1" fmla="*/ 2484207 w 2484207"/>
                <a:gd name="connsiteY1" fmla="*/ 0 h 1276607"/>
                <a:gd name="connsiteX2" fmla="*/ 1040607 w 2484207"/>
                <a:gd name="connsiteY2" fmla="*/ 1067057 h 1276607"/>
                <a:gd name="connsiteX3" fmla="*/ 4763 w 2484207"/>
                <a:gd name="connsiteY3" fmla="*/ 1276607 h 1276607"/>
                <a:gd name="connsiteX4" fmla="*/ 0 w 2484207"/>
                <a:gd name="connsiteY4" fmla="*/ 1009907 h 1276607"/>
                <a:gd name="connsiteX0" fmla="*/ 0 w 2484207"/>
                <a:gd name="connsiteY0" fmla="*/ 1009907 h 1276607"/>
                <a:gd name="connsiteX1" fmla="*/ 2484207 w 2484207"/>
                <a:gd name="connsiteY1" fmla="*/ 0 h 1276607"/>
                <a:gd name="connsiteX2" fmla="*/ 2473708 w 2484207"/>
                <a:gd name="connsiteY2" fmla="*/ 794085 h 1276607"/>
                <a:gd name="connsiteX3" fmla="*/ 4763 w 2484207"/>
                <a:gd name="connsiteY3" fmla="*/ 1276607 h 1276607"/>
                <a:gd name="connsiteX4" fmla="*/ 0 w 2484207"/>
                <a:gd name="connsiteY4" fmla="*/ 1009907 h 1276607"/>
                <a:gd name="connsiteX0" fmla="*/ 0 w 2473708"/>
                <a:gd name="connsiteY0" fmla="*/ 215822 h 482522"/>
                <a:gd name="connsiteX1" fmla="*/ 240065 w 2473708"/>
                <a:gd name="connsiteY1" fmla="*/ 123257 h 482522"/>
                <a:gd name="connsiteX2" fmla="*/ 2473708 w 2473708"/>
                <a:gd name="connsiteY2" fmla="*/ 0 h 482522"/>
                <a:gd name="connsiteX3" fmla="*/ 4763 w 2473708"/>
                <a:gd name="connsiteY3" fmla="*/ 482522 h 482522"/>
                <a:gd name="connsiteX4" fmla="*/ 0 w 2473708"/>
                <a:gd name="connsiteY4" fmla="*/ 215822 h 482522"/>
                <a:gd name="connsiteX0" fmla="*/ 0 w 253189"/>
                <a:gd name="connsiteY0" fmla="*/ 92565 h 359265"/>
                <a:gd name="connsiteX1" fmla="*/ 240065 w 253189"/>
                <a:gd name="connsiteY1" fmla="*/ 0 h 359265"/>
                <a:gd name="connsiteX2" fmla="*/ 253189 w 253189"/>
                <a:gd name="connsiteY2" fmla="*/ 337383 h 359265"/>
                <a:gd name="connsiteX3" fmla="*/ 4763 w 253189"/>
                <a:gd name="connsiteY3" fmla="*/ 359265 h 359265"/>
                <a:gd name="connsiteX4" fmla="*/ 0 w 253189"/>
                <a:gd name="connsiteY4" fmla="*/ 92565 h 359265"/>
                <a:gd name="connsiteX0" fmla="*/ 0 w 249252"/>
                <a:gd name="connsiteY0" fmla="*/ 92565 h 359265"/>
                <a:gd name="connsiteX1" fmla="*/ 240065 w 249252"/>
                <a:gd name="connsiteY1" fmla="*/ 0 h 359265"/>
                <a:gd name="connsiteX2" fmla="*/ 249252 w 249252"/>
                <a:gd name="connsiteY2" fmla="*/ 321634 h 359265"/>
                <a:gd name="connsiteX3" fmla="*/ 4763 w 249252"/>
                <a:gd name="connsiteY3" fmla="*/ 359265 h 359265"/>
                <a:gd name="connsiteX4" fmla="*/ 0 w 249252"/>
                <a:gd name="connsiteY4" fmla="*/ 92565 h 359265"/>
                <a:gd name="connsiteX0" fmla="*/ 0 w 243346"/>
                <a:gd name="connsiteY0" fmla="*/ 92565 h 359265"/>
                <a:gd name="connsiteX1" fmla="*/ 240065 w 243346"/>
                <a:gd name="connsiteY1" fmla="*/ 0 h 359265"/>
                <a:gd name="connsiteX2" fmla="*/ 243346 w 243346"/>
                <a:gd name="connsiteY2" fmla="*/ 319666 h 359265"/>
                <a:gd name="connsiteX3" fmla="*/ 4763 w 243346"/>
                <a:gd name="connsiteY3" fmla="*/ 359265 h 359265"/>
                <a:gd name="connsiteX4" fmla="*/ 0 w 243346"/>
                <a:gd name="connsiteY4" fmla="*/ 92565 h 359265"/>
                <a:gd name="connsiteX0" fmla="*/ 0 w 243346"/>
                <a:gd name="connsiteY0" fmla="*/ 92565 h 365171"/>
                <a:gd name="connsiteX1" fmla="*/ 240065 w 243346"/>
                <a:gd name="connsiteY1" fmla="*/ 0 h 365171"/>
                <a:gd name="connsiteX2" fmla="*/ 243346 w 243346"/>
                <a:gd name="connsiteY2" fmla="*/ 319666 h 365171"/>
                <a:gd name="connsiteX3" fmla="*/ 4763 w 243346"/>
                <a:gd name="connsiteY3" fmla="*/ 365171 h 365171"/>
                <a:gd name="connsiteX4" fmla="*/ 0 w 243346"/>
                <a:gd name="connsiteY4" fmla="*/ 92565 h 365171"/>
                <a:gd name="connsiteX0" fmla="*/ 0 w 243346"/>
                <a:gd name="connsiteY0" fmla="*/ 92565 h 369108"/>
                <a:gd name="connsiteX1" fmla="*/ 240065 w 243346"/>
                <a:gd name="connsiteY1" fmla="*/ 0 h 369108"/>
                <a:gd name="connsiteX2" fmla="*/ 243346 w 243346"/>
                <a:gd name="connsiteY2" fmla="*/ 319666 h 369108"/>
                <a:gd name="connsiteX3" fmla="*/ 826 w 243346"/>
                <a:gd name="connsiteY3" fmla="*/ 369108 h 369108"/>
                <a:gd name="connsiteX4" fmla="*/ 0 w 243346"/>
                <a:gd name="connsiteY4" fmla="*/ 92565 h 369108"/>
                <a:gd name="connsiteX0" fmla="*/ 0 w 243346"/>
                <a:gd name="connsiteY0" fmla="*/ 98471 h 369108"/>
                <a:gd name="connsiteX1" fmla="*/ 240065 w 243346"/>
                <a:gd name="connsiteY1" fmla="*/ 0 h 369108"/>
                <a:gd name="connsiteX2" fmla="*/ 243346 w 243346"/>
                <a:gd name="connsiteY2" fmla="*/ 319666 h 369108"/>
                <a:gd name="connsiteX3" fmla="*/ 826 w 243346"/>
                <a:gd name="connsiteY3" fmla="*/ 369108 h 369108"/>
                <a:gd name="connsiteX4" fmla="*/ 0 w 243346"/>
                <a:gd name="connsiteY4" fmla="*/ 98471 h 369108"/>
                <a:gd name="connsiteX0" fmla="*/ 0 w 247283"/>
                <a:gd name="connsiteY0" fmla="*/ 98471 h 369108"/>
                <a:gd name="connsiteX1" fmla="*/ 244002 w 247283"/>
                <a:gd name="connsiteY1" fmla="*/ 0 h 369108"/>
                <a:gd name="connsiteX2" fmla="*/ 247283 w 247283"/>
                <a:gd name="connsiteY2" fmla="*/ 319666 h 369108"/>
                <a:gd name="connsiteX3" fmla="*/ 4763 w 247283"/>
                <a:gd name="connsiteY3" fmla="*/ 369108 h 369108"/>
                <a:gd name="connsiteX4" fmla="*/ 0 w 247283"/>
                <a:gd name="connsiteY4" fmla="*/ 98471 h 369108"/>
                <a:gd name="connsiteX0" fmla="*/ 0 w 245314"/>
                <a:gd name="connsiteY0" fmla="*/ 98471 h 369108"/>
                <a:gd name="connsiteX1" fmla="*/ 242033 w 245314"/>
                <a:gd name="connsiteY1" fmla="*/ 0 h 369108"/>
                <a:gd name="connsiteX2" fmla="*/ 245314 w 245314"/>
                <a:gd name="connsiteY2" fmla="*/ 319666 h 369108"/>
                <a:gd name="connsiteX3" fmla="*/ 2794 w 245314"/>
                <a:gd name="connsiteY3" fmla="*/ 369108 h 369108"/>
                <a:gd name="connsiteX4" fmla="*/ 0 w 245314"/>
                <a:gd name="connsiteY4" fmla="*/ 98471 h 369108"/>
                <a:gd name="connsiteX0" fmla="*/ 0 w 245314"/>
                <a:gd name="connsiteY0" fmla="*/ 126031 h 396668"/>
                <a:gd name="connsiteX1" fmla="*/ 243579 w 245314"/>
                <a:gd name="connsiteY1" fmla="*/ 0 h 396668"/>
                <a:gd name="connsiteX2" fmla="*/ 245314 w 245314"/>
                <a:gd name="connsiteY2" fmla="*/ 347226 h 396668"/>
                <a:gd name="connsiteX3" fmla="*/ 2794 w 245314"/>
                <a:gd name="connsiteY3" fmla="*/ 396668 h 396668"/>
                <a:gd name="connsiteX4" fmla="*/ 0 w 245314"/>
                <a:gd name="connsiteY4" fmla="*/ 126031 h 396668"/>
                <a:gd name="connsiteX0" fmla="*/ 0 w 243918"/>
                <a:gd name="connsiteY0" fmla="*/ 126031 h 396668"/>
                <a:gd name="connsiteX1" fmla="*/ 243579 w 243918"/>
                <a:gd name="connsiteY1" fmla="*/ 0 h 396668"/>
                <a:gd name="connsiteX2" fmla="*/ 243769 w 243918"/>
                <a:gd name="connsiteY2" fmla="*/ 335415 h 396668"/>
                <a:gd name="connsiteX3" fmla="*/ 2794 w 243918"/>
                <a:gd name="connsiteY3" fmla="*/ 396668 h 396668"/>
                <a:gd name="connsiteX4" fmla="*/ 0 w 243918"/>
                <a:gd name="connsiteY4" fmla="*/ 126031 h 396668"/>
                <a:gd name="connsiteX0" fmla="*/ 0 w 249950"/>
                <a:gd name="connsiteY0" fmla="*/ 126031 h 660225"/>
                <a:gd name="connsiteX1" fmla="*/ 243579 w 249950"/>
                <a:gd name="connsiteY1" fmla="*/ 0 h 660225"/>
                <a:gd name="connsiteX2" fmla="*/ 249950 w 249950"/>
                <a:gd name="connsiteY2" fmla="*/ 660225 h 660225"/>
                <a:gd name="connsiteX3" fmla="*/ 2794 w 249950"/>
                <a:gd name="connsiteY3" fmla="*/ 396668 h 660225"/>
                <a:gd name="connsiteX4" fmla="*/ 0 w 249950"/>
                <a:gd name="connsiteY4" fmla="*/ 126031 h 660225"/>
                <a:gd name="connsiteX0" fmla="*/ 0 w 249950"/>
                <a:gd name="connsiteY0" fmla="*/ 126031 h 713604"/>
                <a:gd name="connsiteX1" fmla="*/ 243579 w 249950"/>
                <a:gd name="connsiteY1" fmla="*/ 0 h 713604"/>
                <a:gd name="connsiteX2" fmla="*/ 249950 w 249950"/>
                <a:gd name="connsiteY2" fmla="*/ 660225 h 713604"/>
                <a:gd name="connsiteX3" fmla="*/ 5885 w 249950"/>
                <a:gd name="connsiteY3" fmla="*/ 713604 h 713604"/>
                <a:gd name="connsiteX4" fmla="*/ 0 w 249950"/>
                <a:gd name="connsiteY4" fmla="*/ 126031 h 713604"/>
                <a:gd name="connsiteX0" fmla="*/ 0 w 249950"/>
                <a:gd name="connsiteY0" fmla="*/ 126031 h 713604"/>
                <a:gd name="connsiteX1" fmla="*/ 243579 w 249950"/>
                <a:gd name="connsiteY1" fmla="*/ 0 h 713604"/>
                <a:gd name="connsiteX2" fmla="*/ 249950 w 249950"/>
                <a:gd name="connsiteY2" fmla="*/ 654319 h 713604"/>
                <a:gd name="connsiteX3" fmla="*/ 5885 w 249950"/>
                <a:gd name="connsiteY3" fmla="*/ 713604 h 713604"/>
                <a:gd name="connsiteX4" fmla="*/ 0 w 249950"/>
                <a:gd name="connsiteY4" fmla="*/ 126031 h 713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50" h="713604">
                  <a:moveTo>
                    <a:pt x="0" y="126031"/>
                  </a:moveTo>
                  <a:lnTo>
                    <a:pt x="243579" y="0"/>
                  </a:lnTo>
                  <a:cubicBezTo>
                    <a:pt x="244673" y="106555"/>
                    <a:pt x="248856" y="547764"/>
                    <a:pt x="249950" y="654319"/>
                  </a:cubicBezTo>
                  <a:lnTo>
                    <a:pt x="5885" y="713604"/>
                  </a:lnTo>
                  <a:cubicBezTo>
                    <a:pt x="4297" y="624704"/>
                    <a:pt x="1588" y="214931"/>
                    <a:pt x="0" y="126031"/>
                  </a:cubicBezTo>
                  <a:close/>
                </a:path>
              </a:pathLst>
            </a:custGeom>
            <a:noFill/>
            <a:ln w="6350" cap="rnd" cmpd="sng" algn="ctr">
              <a:solidFill>
                <a:srgbClr val="60B5CC">
                  <a:shade val="95000"/>
                  <a:satMod val="105000"/>
                </a:srgbClr>
              </a:solidFill>
              <a:prstDash val="sysDash"/>
            </a:ln>
            <a:effectLst/>
          </p:spPr>
          <p:txBody>
            <a:bodyPr rtlCol="0" anchor="ctr"/>
            <a:lstStyle/>
            <a:p>
              <a:pPr algn="ctr" defTabSz="685800" fontAlgn="auto">
                <a:spcBef>
                  <a:spcPts val="0"/>
                </a:spcBef>
                <a:spcAft>
                  <a:spcPts val="0"/>
                </a:spcAft>
                <a:defRPr/>
              </a:pPr>
              <a:endParaRPr lang="en-US" sz="1350" kern="0" dirty="0">
                <a:solidFill>
                  <a:prstClr val="white"/>
                </a:solidFill>
                <a:latin typeface="Corbel"/>
                <a:ea typeface="+mn-ea"/>
              </a:endParaRPr>
            </a:p>
          </p:txBody>
        </p:sp>
      </p:grpSp>
      <p:sp>
        <p:nvSpPr>
          <p:cNvPr id="85" name="Freeform 84"/>
          <p:cNvSpPr/>
          <p:nvPr/>
        </p:nvSpPr>
        <p:spPr>
          <a:xfrm>
            <a:off x="7187369" y="1572100"/>
            <a:ext cx="308115" cy="755338"/>
          </a:xfrm>
          <a:custGeom>
            <a:avLst/>
            <a:gdLst>
              <a:gd name="connsiteX0" fmla="*/ 0 w 1040607"/>
              <a:gd name="connsiteY0" fmla="*/ 416719 h 683419"/>
              <a:gd name="connsiteX1" fmla="*/ 1040607 w 1040607"/>
              <a:gd name="connsiteY1" fmla="*/ 0 h 683419"/>
              <a:gd name="connsiteX2" fmla="*/ 1040607 w 1040607"/>
              <a:gd name="connsiteY2" fmla="*/ 473869 h 683419"/>
              <a:gd name="connsiteX3" fmla="*/ 4763 w 1040607"/>
              <a:gd name="connsiteY3" fmla="*/ 683419 h 683419"/>
              <a:gd name="connsiteX4" fmla="*/ 0 w 1040607"/>
              <a:gd name="connsiteY4" fmla="*/ 416719 h 683419"/>
              <a:gd name="connsiteX0" fmla="*/ 0 w 2484207"/>
              <a:gd name="connsiteY0" fmla="*/ 1009907 h 1276607"/>
              <a:gd name="connsiteX1" fmla="*/ 2484207 w 2484207"/>
              <a:gd name="connsiteY1" fmla="*/ 0 h 1276607"/>
              <a:gd name="connsiteX2" fmla="*/ 1040607 w 2484207"/>
              <a:gd name="connsiteY2" fmla="*/ 1067057 h 1276607"/>
              <a:gd name="connsiteX3" fmla="*/ 4763 w 2484207"/>
              <a:gd name="connsiteY3" fmla="*/ 1276607 h 1276607"/>
              <a:gd name="connsiteX4" fmla="*/ 0 w 2484207"/>
              <a:gd name="connsiteY4" fmla="*/ 1009907 h 1276607"/>
              <a:gd name="connsiteX0" fmla="*/ 0 w 2484207"/>
              <a:gd name="connsiteY0" fmla="*/ 1009907 h 1276607"/>
              <a:gd name="connsiteX1" fmla="*/ 2484207 w 2484207"/>
              <a:gd name="connsiteY1" fmla="*/ 0 h 1276607"/>
              <a:gd name="connsiteX2" fmla="*/ 2473708 w 2484207"/>
              <a:gd name="connsiteY2" fmla="*/ 794085 h 1276607"/>
              <a:gd name="connsiteX3" fmla="*/ 4763 w 2484207"/>
              <a:gd name="connsiteY3" fmla="*/ 1276607 h 1276607"/>
              <a:gd name="connsiteX4" fmla="*/ 0 w 2484207"/>
              <a:gd name="connsiteY4" fmla="*/ 1009907 h 1276607"/>
              <a:gd name="connsiteX0" fmla="*/ 0 w 2473708"/>
              <a:gd name="connsiteY0" fmla="*/ 215822 h 482522"/>
              <a:gd name="connsiteX1" fmla="*/ 240065 w 2473708"/>
              <a:gd name="connsiteY1" fmla="*/ 123257 h 482522"/>
              <a:gd name="connsiteX2" fmla="*/ 2473708 w 2473708"/>
              <a:gd name="connsiteY2" fmla="*/ 0 h 482522"/>
              <a:gd name="connsiteX3" fmla="*/ 4763 w 2473708"/>
              <a:gd name="connsiteY3" fmla="*/ 482522 h 482522"/>
              <a:gd name="connsiteX4" fmla="*/ 0 w 2473708"/>
              <a:gd name="connsiteY4" fmla="*/ 215822 h 482522"/>
              <a:gd name="connsiteX0" fmla="*/ 0 w 253189"/>
              <a:gd name="connsiteY0" fmla="*/ 92565 h 359265"/>
              <a:gd name="connsiteX1" fmla="*/ 240065 w 253189"/>
              <a:gd name="connsiteY1" fmla="*/ 0 h 359265"/>
              <a:gd name="connsiteX2" fmla="*/ 253189 w 253189"/>
              <a:gd name="connsiteY2" fmla="*/ 337383 h 359265"/>
              <a:gd name="connsiteX3" fmla="*/ 4763 w 253189"/>
              <a:gd name="connsiteY3" fmla="*/ 359265 h 359265"/>
              <a:gd name="connsiteX4" fmla="*/ 0 w 253189"/>
              <a:gd name="connsiteY4" fmla="*/ 92565 h 359265"/>
              <a:gd name="connsiteX0" fmla="*/ 0 w 249252"/>
              <a:gd name="connsiteY0" fmla="*/ 92565 h 359265"/>
              <a:gd name="connsiteX1" fmla="*/ 240065 w 249252"/>
              <a:gd name="connsiteY1" fmla="*/ 0 h 359265"/>
              <a:gd name="connsiteX2" fmla="*/ 249252 w 249252"/>
              <a:gd name="connsiteY2" fmla="*/ 321634 h 359265"/>
              <a:gd name="connsiteX3" fmla="*/ 4763 w 249252"/>
              <a:gd name="connsiteY3" fmla="*/ 359265 h 359265"/>
              <a:gd name="connsiteX4" fmla="*/ 0 w 249252"/>
              <a:gd name="connsiteY4" fmla="*/ 92565 h 359265"/>
              <a:gd name="connsiteX0" fmla="*/ 0 w 243346"/>
              <a:gd name="connsiteY0" fmla="*/ 92565 h 359265"/>
              <a:gd name="connsiteX1" fmla="*/ 240065 w 243346"/>
              <a:gd name="connsiteY1" fmla="*/ 0 h 359265"/>
              <a:gd name="connsiteX2" fmla="*/ 243346 w 243346"/>
              <a:gd name="connsiteY2" fmla="*/ 319666 h 359265"/>
              <a:gd name="connsiteX3" fmla="*/ 4763 w 243346"/>
              <a:gd name="connsiteY3" fmla="*/ 359265 h 359265"/>
              <a:gd name="connsiteX4" fmla="*/ 0 w 243346"/>
              <a:gd name="connsiteY4" fmla="*/ 92565 h 359265"/>
              <a:gd name="connsiteX0" fmla="*/ 0 w 243346"/>
              <a:gd name="connsiteY0" fmla="*/ 92565 h 365171"/>
              <a:gd name="connsiteX1" fmla="*/ 240065 w 243346"/>
              <a:gd name="connsiteY1" fmla="*/ 0 h 365171"/>
              <a:gd name="connsiteX2" fmla="*/ 243346 w 243346"/>
              <a:gd name="connsiteY2" fmla="*/ 319666 h 365171"/>
              <a:gd name="connsiteX3" fmla="*/ 4763 w 243346"/>
              <a:gd name="connsiteY3" fmla="*/ 365171 h 365171"/>
              <a:gd name="connsiteX4" fmla="*/ 0 w 243346"/>
              <a:gd name="connsiteY4" fmla="*/ 92565 h 365171"/>
              <a:gd name="connsiteX0" fmla="*/ 0 w 243346"/>
              <a:gd name="connsiteY0" fmla="*/ 92565 h 369108"/>
              <a:gd name="connsiteX1" fmla="*/ 240065 w 243346"/>
              <a:gd name="connsiteY1" fmla="*/ 0 h 369108"/>
              <a:gd name="connsiteX2" fmla="*/ 243346 w 243346"/>
              <a:gd name="connsiteY2" fmla="*/ 319666 h 369108"/>
              <a:gd name="connsiteX3" fmla="*/ 826 w 243346"/>
              <a:gd name="connsiteY3" fmla="*/ 369108 h 369108"/>
              <a:gd name="connsiteX4" fmla="*/ 0 w 243346"/>
              <a:gd name="connsiteY4" fmla="*/ 92565 h 369108"/>
              <a:gd name="connsiteX0" fmla="*/ 0 w 243346"/>
              <a:gd name="connsiteY0" fmla="*/ 98471 h 369108"/>
              <a:gd name="connsiteX1" fmla="*/ 240065 w 243346"/>
              <a:gd name="connsiteY1" fmla="*/ 0 h 369108"/>
              <a:gd name="connsiteX2" fmla="*/ 243346 w 243346"/>
              <a:gd name="connsiteY2" fmla="*/ 319666 h 369108"/>
              <a:gd name="connsiteX3" fmla="*/ 826 w 243346"/>
              <a:gd name="connsiteY3" fmla="*/ 369108 h 369108"/>
              <a:gd name="connsiteX4" fmla="*/ 0 w 243346"/>
              <a:gd name="connsiteY4" fmla="*/ 98471 h 369108"/>
              <a:gd name="connsiteX0" fmla="*/ 0 w 247283"/>
              <a:gd name="connsiteY0" fmla="*/ 98471 h 369108"/>
              <a:gd name="connsiteX1" fmla="*/ 244002 w 247283"/>
              <a:gd name="connsiteY1" fmla="*/ 0 h 369108"/>
              <a:gd name="connsiteX2" fmla="*/ 247283 w 247283"/>
              <a:gd name="connsiteY2" fmla="*/ 319666 h 369108"/>
              <a:gd name="connsiteX3" fmla="*/ 4763 w 247283"/>
              <a:gd name="connsiteY3" fmla="*/ 369108 h 369108"/>
              <a:gd name="connsiteX4" fmla="*/ 0 w 247283"/>
              <a:gd name="connsiteY4" fmla="*/ 98471 h 369108"/>
              <a:gd name="connsiteX0" fmla="*/ 0 w 245314"/>
              <a:gd name="connsiteY0" fmla="*/ 98471 h 369108"/>
              <a:gd name="connsiteX1" fmla="*/ 242033 w 245314"/>
              <a:gd name="connsiteY1" fmla="*/ 0 h 369108"/>
              <a:gd name="connsiteX2" fmla="*/ 245314 w 245314"/>
              <a:gd name="connsiteY2" fmla="*/ 319666 h 369108"/>
              <a:gd name="connsiteX3" fmla="*/ 2794 w 245314"/>
              <a:gd name="connsiteY3" fmla="*/ 369108 h 369108"/>
              <a:gd name="connsiteX4" fmla="*/ 0 w 245314"/>
              <a:gd name="connsiteY4" fmla="*/ 98471 h 369108"/>
              <a:gd name="connsiteX0" fmla="*/ 0 w 245314"/>
              <a:gd name="connsiteY0" fmla="*/ 126031 h 396668"/>
              <a:gd name="connsiteX1" fmla="*/ 243579 w 245314"/>
              <a:gd name="connsiteY1" fmla="*/ 0 h 396668"/>
              <a:gd name="connsiteX2" fmla="*/ 245314 w 245314"/>
              <a:gd name="connsiteY2" fmla="*/ 347226 h 396668"/>
              <a:gd name="connsiteX3" fmla="*/ 2794 w 245314"/>
              <a:gd name="connsiteY3" fmla="*/ 396668 h 396668"/>
              <a:gd name="connsiteX4" fmla="*/ 0 w 245314"/>
              <a:gd name="connsiteY4" fmla="*/ 126031 h 396668"/>
              <a:gd name="connsiteX0" fmla="*/ 0 w 243918"/>
              <a:gd name="connsiteY0" fmla="*/ 126031 h 396668"/>
              <a:gd name="connsiteX1" fmla="*/ 243579 w 243918"/>
              <a:gd name="connsiteY1" fmla="*/ 0 h 396668"/>
              <a:gd name="connsiteX2" fmla="*/ 243769 w 243918"/>
              <a:gd name="connsiteY2" fmla="*/ 335415 h 396668"/>
              <a:gd name="connsiteX3" fmla="*/ 2794 w 243918"/>
              <a:gd name="connsiteY3" fmla="*/ 396668 h 396668"/>
              <a:gd name="connsiteX4" fmla="*/ 0 w 243918"/>
              <a:gd name="connsiteY4" fmla="*/ 126031 h 396668"/>
              <a:gd name="connsiteX0" fmla="*/ 0 w 243918"/>
              <a:gd name="connsiteY0" fmla="*/ 126031 h 786440"/>
              <a:gd name="connsiteX1" fmla="*/ 243579 w 243918"/>
              <a:gd name="connsiteY1" fmla="*/ 0 h 786440"/>
              <a:gd name="connsiteX2" fmla="*/ 243769 w 243918"/>
              <a:gd name="connsiteY2" fmla="*/ 335415 h 786440"/>
              <a:gd name="connsiteX3" fmla="*/ 7430 w 243918"/>
              <a:gd name="connsiteY3" fmla="*/ 786440 h 786440"/>
              <a:gd name="connsiteX4" fmla="*/ 0 w 243918"/>
              <a:gd name="connsiteY4" fmla="*/ 126031 h 786440"/>
              <a:gd name="connsiteX0" fmla="*/ 0 w 249950"/>
              <a:gd name="connsiteY0" fmla="*/ 126031 h 786440"/>
              <a:gd name="connsiteX1" fmla="*/ 243579 w 249950"/>
              <a:gd name="connsiteY1" fmla="*/ 0 h 786440"/>
              <a:gd name="connsiteX2" fmla="*/ 249950 w 249950"/>
              <a:gd name="connsiteY2" fmla="*/ 717314 h 786440"/>
              <a:gd name="connsiteX3" fmla="*/ 7430 w 249950"/>
              <a:gd name="connsiteY3" fmla="*/ 786440 h 786440"/>
              <a:gd name="connsiteX4" fmla="*/ 0 w 249950"/>
              <a:gd name="connsiteY4" fmla="*/ 126031 h 786440"/>
              <a:gd name="connsiteX0" fmla="*/ 0 w 249950"/>
              <a:gd name="connsiteY0" fmla="*/ 126031 h 780534"/>
              <a:gd name="connsiteX1" fmla="*/ 243579 w 249950"/>
              <a:gd name="connsiteY1" fmla="*/ 0 h 780534"/>
              <a:gd name="connsiteX2" fmla="*/ 249950 w 249950"/>
              <a:gd name="connsiteY2" fmla="*/ 717314 h 780534"/>
              <a:gd name="connsiteX3" fmla="*/ 7430 w 249950"/>
              <a:gd name="connsiteY3" fmla="*/ 780534 h 780534"/>
              <a:gd name="connsiteX4" fmla="*/ 0 w 249950"/>
              <a:gd name="connsiteY4" fmla="*/ 126031 h 780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50" h="780534">
                <a:moveTo>
                  <a:pt x="0" y="126031"/>
                </a:moveTo>
                <a:lnTo>
                  <a:pt x="243579" y="0"/>
                </a:lnTo>
                <a:cubicBezTo>
                  <a:pt x="244673" y="106555"/>
                  <a:pt x="248856" y="610759"/>
                  <a:pt x="249950" y="717314"/>
                </a:cubicBezTo>
                <a:lnTo>
                  <a:pt x="7430" y="780534"/>
                </a:lnTo>
                <a:cubicBezTo>
                  <a:pt x="5842" y="691634"/>
                  <a:pt x="1588" y="214931"/>
                  <a:pt x="0" y="126031"/>
                </a:cubicBezTo>
                <a:close/>
              </a:path>
            </a:pathLst>
          </a:custGeom>
          <a:noFill/>
          <a:ln w="6350" cap="rnd" cmpd="sng" algn="ctr">
            <a:solidFill>
              <a:srgbClr val="60B5CC">
                <a:shade val="95000"/>
                <a:satMod val="105000"/>
              </a:srgbClr>
            </a:solidFill>
            <a:prstDash val="sysDash"/>
          </a:ln>
          <a:effectLst/>
        </p:spPr>
        <p:txBody>
          <a:bodyPr rtlCol="0" anchor="ctr"/>
          <a:lstStyle/>
          <a:p>
            <a:pPr algn="ctr" defTabSz="685800" fontAlgn="auto">
              <a:spcBef>
                <a:spcPts val="0"/>
              </a:spcBef>
              <a:spcAft>
                <a:spcPts val="0"/>
              </a:spcAft>
              <a:defRPr/>
            </a:pPr>
            <a:endParaRPr lang="en-US" sz="1350" kern="0" dirty="0">
              <a:solidFill>
                <a:prstClr val="white"/>
              </a:solidFill>
              <a:latin typeface="Corbel"/>
              <a:ea typeface="+mn-ea"/>
            </a:endParaRPr>
          </a:p>
        </p:txBody>
      </p:sp>
      <p:sp>
        <p:nvSpPr>
          <p:cNvPr id="106" name="TextBox 105"/>
          <p:cNvSpPr txBox="1"/>
          <p:nvPr/>
        </p:nvSpPr>
        <p:spPr>
          <a:xfrm>
            <a:off x="4084320" y="3169919"/>
            <a:ext cx="3834384" cy="39565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noAutofit/>
          </a:bodyPr>
          <a:lstStyle/>
          <a:p>
            <a:r>
              <a:rPr lang="en-US" dirty="0" smtClean="0">
                <a:solidFill>
                  <a:sysClr val="windowText" lastClr="000000"/>
                </a:solidFill>
              </a:rPr>
              <a:t>Tile Mask:</a:t>
            </a:r>
            <a:endParaRPr lang="sv-SE" dirty="0">
              <a:solidFill>
                <a:sysClr val="windowText" lastClr="000000"/>
              </a:solidFill>
            </a:endParaRPr>
          </a:p>
        </p:txBody>
      </p:sp>
      <p:grpSp>
        <p:nvGrpSpPr>
          <p:cNvPr id="107" name="Group 106"/>
          <p:cNvGrpSpPr/>
          <p:nvPr/>
        </p:nvGrpSpPr>
        <p:grpSpPr>
          <a:xfrm>
            <a:off x="5383141" y="3219160"/>
            <a:ext cx="2405291" cy="304476"/>
            <a:chOff x="5383141" y="2733998"/>
            <a:chExt cx="2436942" cy="304476"/>
          </a:xfrm>
        </p:grpSpPr>
        <p:sp>
          <p:nvSpPr>
            <p:cNvPr id="108" name="Rectangle 107"/>
            <p:cNvSpPr/>
            <p:nvPr/>
          </p:nvSpPr>
          <p:spPr>
            <a:xfrm>
              <a:off x="5383141" y="2733998"/>
              <a:ext cx="304476" cy="30447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1</a:t>
              </a:r>
              <a:endParaRPr lang="sv-SE" dirty="0"/>
            </a:p>
          </p:txBody>
        </p:sp>
        <p:sp>
          <p:nvSpPr>
            <p:cNvPr id="109" name="Rectangle 108"/>
            <p:cNvSpPr/>
            <p:nvPr/>
          </p:nvSpPr>
          <p:spPr>
            <a:xfrm>
              <a:off x="5687779" y="2733998"/>
              <a:ext cx="304476" cy="30447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0</a:t>
              </a:r>
              <a:endParaRPr lang="sv-SE" dirty="0"/>
            </a:p>
          </p:txBody>
        </p:sp>
        <p:sp>
          <p:nvSpPr>
            <p:cNvPr id="110" name="Rectangle 109"/>
            <p:cNvSpPr/>
            <p:nvPr/>
          </p:nvSpPr>
          <p:spPr>
            <a:xfrm>
              <a:off x="5992417" y="2733998"/>
              <a:ext cx="304476" cy="30447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0</a:t>
              </a:r>
              <a:endParaRPr lang="sv-SE" dirty="0"/>
            </a:p>
          </p:txBody>
        </p:sp>
        <p:sp>
          <p:nvSpPr>
            <p:cNvPr id="111" name="Rectangle 110"/>
            <p:cNvSpPr/>
            <p:nvPr/>
          </p:nvSpPr>
          <p:spPr>
            <a:xfrm>
              <a:off x="6297055" y="2733998"/>
              <a:ext cx="304476" cy="30447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0</a:t>
              </a:r>
              <a:endParaRPr lang="sv-SE" dirty="0"/>
            </a:p>
          </p:txBody>
        </p:sp>
        <p:sp>
          <p:nvSpPr>
            <p:cNvPr id="112" name="Rectangle 111"/>
            <p:cNvSpPr/>
            <p:nvPr/>
          </p:nvSpPr>
          <p:spPr>
            <a:xfrm>
              <a:off x="6601693" y="2733998"/>
              <a:ext cx="304476" cy="30447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0</a:t>
              </a:r>
              <a:endParaRPr lang="sv-SE" dirty="0"/>
            </a:p>
          </p:txBody>
        </p:sp>
        <p:sp>
          <p:nvSpPr>
            <p:cNvPr id="113" name="Rectangle 112"/>
            <p:cNvSpPr/>
            <p:nvPr/>
          </p:nvSpPr>
          <p:spPr>
            <a:xfrm>
              <a:off x="6906331" y="2733998"/>
              <a:ext cx="304476" cy="30447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0</a:t>
              </a:r>
              <a:endParaRPr lang="sv-SE" dirty="0"/>
            </a:p>
          </p:txBody>
        </p:sp>
        <p:sp>
          <p:nvSpPr>
            <p:cNvPr id="114" name="Rectangle 113"/>
            <p:cNvSpPr/>
            <p:nvPr/>
          </p:nvSpPr>
          <p:spPr>
            <a:xfrm>
              <a:off x="7210969" y="2733998"/>
              <a:ext cx="304476" cy="30447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0</a:t>
              </a:r>
              <a:endParaRPr lang="sv-SE" dirty="0"/>
            </a:p>
          </p:txBody>
        </p:sp>
        <p:sp>
          <p:nvSpPr>
            <p:cNvPr id="115" name="Rectangle 114"/>
            <p:cNvSpPr/>
            <p:nvPr/>
          </p:nvSpPr>
          <p:spPr>
            <a:xfrm>
              <a:off x="7515607" y="2733998"/>
              <a:ext cx="304476" cy="30447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1</a:t>
              </a:r>
              <a:endParaRPr lang="sv-SE" dirty="0"/>
            </a:p>
          </p:txBody>
        </p:sp>
      </p:grpSp>
      <p:grpSp>
        <p:nvGrpSpPr>
          <p:cNvPr id="95" name="Group 94"/>
          <p:cNvGrpSpPr/>
          <p:nvPr/>
        </p:nvGrpSpPr>
        <p:grpSpPr>
          <a:xfrm>
            <a:off x="5661774" y="954655"/>
            <a:ext cx="1784624" cy="1779342"/>
            <a:chOff x="5306491" y="1109310"/>
            <a:chExt cx="2379498" cy="2372456"/>
          </a:xfrm>
        </p:grpSpPr>
        <p:grpSp>
          <p:nvGrpSpPr>
            <p:cNvPr id="96" name="Group 95"/>
            <p:cNvGrpSpPr/>
            <p:nvPr/>
          </p:nvGrpSpPr>
          <p:grpSpPr>
            <a:xfrm>
              <a:off x="5812631" y="2172112"/>
              <a:ext cx="1309654" cy="1309654"/>
              <a:chOff x="3929058" y="928670"/>
              <a:chExt cx="5072098" cy="5072098"/>
            </a:xfrm>
            <a:solidFill>
              <a:srgbClr val="D4D4D6">
                <a:lumMod val="75000"/>
              </a:srgbClr>
            </a:solidFill>
          </p:grpSpPr>
          <p:sp>
            <p:nvSpPr>
              <p:cNvPr id="101" name="Oval 100"/>
              <p:cNvSpPr/>
              <p:nvPr/>
            </p:nvSpPr>
            <p:spPr>
              <a:xfrm>
                <a:off x="3929058" y="928670"/>
                <a:ext cx="5072098" cy="5072098"/>
              </a:xfrm>
              <a:prstGeom prst="ellipse">
                <a:avLst/>
              </a:prstGeom>
              <a:gradFill>
                <a:gsLst>
                  <a:gs pos="0">
                    <a:srgbClr val="92D050"/>
                  </a:gs>
                  <a:gs pos="100000">
                    <a:srgbClr val="99CC00">
                      <a:alpha val="0"/>
                    </a:srgbClr>
                  </a:gs>
                </a:gsLst>
                <a:path path="circle">
                  <a:fillToRect l="50000" t="50000" r="50000" b="50000"/>
                </a:path>
              </a:gradFill>
              <a:ln w="28575" cap="flat" cmpd="sng" algn="ctr">
                <a:solidFill>
                  <a:srgbClr val="7FAC00"/>
                </a:solidFill>
                <a:prstDash val="solid"/>
              </a:ln>
              <a:effectLst/>
            </p:spPr>
            <p:txBody>
              <a:bodyPr rtlCol="0" anchor="ctr"/>
              <a:lstStyle/>
              <a:p>
                <a:pPr algn="ctr" defTabSz="685800" fontAlgn="auto">
                  <a:spcBef>
                    <a:spcPts val="0"/>
                  </a:spcBef>
                  <a:spcAft>
                    <a:spcPts val="0"/>
                  </a:spcAft>
                  <a:defRPr/>
                </a:pPr>
                <a:endParaRPr lang="en-US" sz="1350" kern="0">
                  <a:solidFill>
                    <a:prstClr val="white"/>
                  </a:solidFill>
                  <a:latin typeface="Corbel"/>
                  <a:ea typeface="+mn-ea"/>
                </a:endParaRPr>
              </a:p>
            </p:txBody>
          </p:sp>
          <p:sp>
            <p:nvSpPr>
              <p:cNvPr id="102" name="Sun 101"/>
              <p:cNvSpPr/>
              <p:nvPr/>
            </p:nvSpPr>
            <p:spPr>
              <a:xfrm>
                <a:off x="6067408" y="3083718"/>
                <a:ext cx="800040" cy="759472"/>
              </a:xfrm>
              <a:prstGeom prst="sun">
                <a:avLst/>
              </a:prstGeom>
              <a:solidFill>
                <a:srgbClr val="99CC00"/>
              </a:solidFill>
              <a:ln w="25400" cap="flat" cmpd="sng" algn="ctr">
                <a:solidFill>
                  <a:srgbClr val="99CC00"/>
                </a:solidFill>
                <a:prstDash val="solid"/>
              </a:ln>
              <a:effectLst/>
            </p:spPr>
            <p:txBody>
              <a:bodyPr rtlCol="0" anchor="ctr"/>
              <a:lstStyle/>
              <a:p>
                <a:pPr algn="ctr" defTabSz="685800" fontAlgn="auto">
                  <a:spcBef>
                    <a:spcPts val="0"/>
                  </a:spcBef>
                  <a:spcAft>
                    <a:spcPts val="0"/>
                  </a:spcAft>
                  <a:defRPr/>
                </a:pPr>
                <a:endParaRPr lang="en-AU" sz="1350" kern="0">
                  <a:solidFill>
                    <a:prstClr val="white"/>
                  </a:solidFill>
                  <a:latin typeface="Corbel"/>
                  <a:ea typeface="+mn-ea"/>
                </a:endParaRPr>
              </a:p>
            </p:txBody>
          </p:sp>
        </p:grpSp>
        <p:cxnSp>
          <p:nvCxnSpPr>
            <p:cNvPr id="97" name="Straight Connector 96"/>
            <p:cNvCxnSpPr>
              <a:endCxn id="101" idx="2"/>
            </p:cNvCxnSpPr>
            <p:nvPr/>
          </p:nvCxnSpPr>
          <p:spPr>
            <a:xfrm flipH="1">
              <a:off x="5812631" y="1826614"/>
              <a:ext cx="0" cy="1000325"/>
            </a:xfrm>
            <a:prstGeom prst="line">
              <a:avLst/>
            </a:prstGeom>
            <a:noFill/>
            <a:ln w="19050" cap="rnd" cmpd="sng" algn="ctr">
              <a:solidFill>
                <a:srgbClr val="E66C7D">
                  <a:shade val="95000"/>
                  <a:satMod val="105000"/>
                </a:srgbClr>
              </a:solidFill>
              <a:prstDash val="sysDash"/>
            </a:ln>
            <a:effectLst/>
          </p:spPr>
        </p:cxnSp>
        <p:sp>
          <p:nvSpPr>
            <p:cNvPr id="98" name="TextBox 97"/>
            <p:cNvSpPr txBox="1"/>
            <p:nvPr/>
          </p:nvSpPr>
          <p:spPr>
            <a:xfrm>
              <a:off x="5306491" y="1109310"/>
              <a:ext cx="1015663" cy="861775"/>
            </a:xfrm>
            <a:prstGeom prst="rect">
              <a:avLst/>
            </a:prstGeom>
            <a:noFill/>
          </p:spPr>
          <p:txBody>
            <a:bodyPr wrap="none" rtlCol="0">
              <a:spAutoFit/>
            </a:bodyPr>
            <a:lstStyle/>
            <a:p>
              <a:pPr algn="ctr" defTabSz="685800" fontAlgn="auto">
                <a:spcBef>
                  <a:spcPts val="0"/>
                </a:spcBef>
                <a:spcAft>
                  <a:spcPts val="0"/>
                </a:spcAft>
                <a:defRPr/>
              </a:pPr>
              <a:r>
                <a:rPr lang="sv-SE" kern="0" dirty="0">
                  <a:solidFill>
                    <a:prstClr val="black"/>
                  </a:solidFill>
                  <a:latin typeface="Corbel"/>
                  <a:ea typeface="+mn-ea"/>
                </a:rPr>
                <a:t>Light</a:t>
              </a:r>
            </a:p>
            <a:p>
              <a:pPr algn="ctr" defTabSz="685800" fontAlgn="auto">
                <a:spcBef>
                  <a:spcPts val="0"/>
                </a:spcBef>
                <a:spcAft>
                  <a:spcPts val="0"/>
                </a:spcAft>
                <a:defRPr/>
              </a:pPr>
              <a:r>
                <a:rPr lang="sv-SE" kern="0" dirty="0">
                  <a:solidFill>
                    <a:prstClr val="black"/>
                  </a:solidFill>
                  <a:latin typeface="Corbel"/>
                  <a:ea typeface="+mn-ea"/>
                </a:rPr>
                <a:t>Z-min</a:t>
              </a:r>
              <a:endParaRPr lang="en-US" kern="0" baseline="-25000" dirty="0">
                <a:solidFill>
                  <a:prstClr val="black"/>
                </a:solidFill>
                <a:latin typeface="Corbel"/>
                <a:ea typeface="+mn-ea"/>
              </a:endParaRPr>
            </a:p>
          </p:txBody>
        </p:sp>
        <p:cxnSp>
          <p:nvCxnSpPr>
            <p:cNvPr id="99" name="Straight Connector 98"/>
            <p:cNvCxnSpPr/>
            <p:nvPr/>
          </p:nvCxnSpPr>
          <p:spPr>
            <a:xfrm flipH="1">
              <a:off x="7146543" y="1867507"/>
              <a:ext cx="0" cy="1000325"/>
            </a:xfrm>
            <a:prstGeom prst="line">
              <a:avLst/>
            </a:prstGeom>
            <a:noFill/>
            <a:ln w="19050" cap="rnd" cmpd="sng" algn="ctr">
              <a:solidFill>
                <a:srgbClr val="E66C7D">
                  <a:shade val="95000"/>
                  <a:satMod val="105000"/>
                </a:srgbClr>
              </a:solidFill>
              <a:prstDash val="sysDash"/>
            </a:ln>
            <a:effectLst/>
          </p:spPr>
        </p:cxnSp>
        <p:sp>
          <p:nvSpPr>
            <p:cNvPr id="100" name="TextBox 99"/>
            <p:cNvSpPr txBox="1"/>
            <p:nvPr/>
          </p:nvSpPr>
          <p:spPr>
            <a:xfrm>
              <a:off x="6610480" y="1150203"/>
              <a:ext cx="1075509" cy="861775"/>
            </a:xfrm>
            <a:prstGeom prst="rect">
              <a:avLst/>
            </a:prstGeom>
            <a:noFill/>
          </p:spPr>
          <p:txBody>
            <a:bodyPr wrap="none" rtlCol="0">
              <a:spAutoFit/>
            </a:bodyPr>
            <a:lstStyle/>
            <a:p>
              <a:pPr algn="ctr" defTabSz="685800" fontAlgn="auto">
                <a:spcBef>
                  <a:spcPts val="0"/>
                </a:spcBef>
                <a:spcAft>
                  <a:spcPts val="0"/>
                </a:spcAft>
                <a:defRPr/>
              </a:pPr>
              <a:r>
                <a:rPr lang="sv-SE" kern="0" dirty="0">
                  <a:solidFill>
                    <a:prstClr val="black"/>
                  </a:solidFill>
                  <a:latin typeface="Corbel"/>
                  <a:ea typeface="+mn-ea"/>
                </a:rPr>
                <a:t>Light</a:t>
              </a:r>
            </a:p>
            <a:p>
              <a:pPr algn="ctr" defTabSz="685800" fontAlgn="auto">
                <a:spcBef>
                  <a:spcPts val="0"/>
                </a:spcBef>
                <a:spcAft>
                  <a:spcPts val="0"/>
                </a:spcAft>
                <a:defRPr/>
              </a:pPr>
              <a:r>
                <a:rPr lang="sv-SE" kern="0" dirty="0">
                  <a:solidFill>
                    <a:prstClr val="black"/>
                  </a:solidFill>
                  <a:latin typeface="Corbel"/>
                  <a:ea typeface="+mn-ea"/>
                </a:rPr>
                <a:t>Z-max</a:t>
              </a:r>
              <a:endParaRPr lang="en-US" kern="0" baseline="-25000" dirty="0">
                <a:solidFill>
                  <a:prstClr val="black"/>
                </a:solidFill>
                <a:latin typeface="Corbel"/>
                <a:ea typeface="+mn-ea"/>
              </a:endParaRPr>
            </a:p>
          </p:txBody>
        </p:sp>
      </p:grpSp>
      <p:sp>
        <p:nvSpPr>
          <p:cNvPr id="116" name="TextBox 115"/>
          <p:cNvSpPr txBox="1"/>
          <p:nvPr/>
        </p:nvSpPr>
        <p:spPr>
          <a:xfrm>
            <a:off x="4084320" y="3621380"/>
            <a:ext cx="3834384" cy="39565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noAutofit/>
          </a:bodyPr>
          <a:lstStyle/>
          <a:p>
            <a:r>
              <a:rPr lang="en-US" dirty="0" smtClean="0">
                <a:solidFill>
                  <a:sysClr val="windowText" lastClr="000000"/>
                </a:solidFill>
              </a:rPr>
              <a:t>Light Mask:</a:t>
            </a:r>
            <a:endParaRPr lang="sv-SE" dirty="0">
              <a:solidFill>
                <a:sysClr val="windowText" lastClr="000000"/>
              </a:solidFill>
            </a:endParaRPr>
          </a:p>
        </p:txBody>
      </p:sp>
      <p:grpSp>
        <p:nvGrpSpPr>
          <p:cNvPr id="117" name="Group 116"/>
          <p:cNvGrpSpPr/>
          <p:nvPr/>
        </p:nvGrpSpPr>
        <p:grpSpPr>
          <a:xfrm>
            <a:off x="5383141" y="3670454"/>
            <a:ext cx="2405291" cy="304476"/>
            <a:chOff x="5383141" y="2733998"/>
            <a:chExt cx="2436942" cy="304476"/>
          </a:xfrm>
        </p:grpSpPr>
        <p:sp>
          <p:nvSpPr>
            <p:cNvPr id="118" name="Rectangle 117"/>
            <p:cNvSpPr/>
            <p:nvPr/>
          </p:nvSpPr>
          <p:spPr>
            <a:xfrm>
              <a:off x="5383141" y="2733998"/>
              <a:ext cx="304476" cy="30447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0</a:t>
              </a:r>
              <a:endParaRPr lang="sv-SE" dirty="0"/>
            </a:p>
          </p:txBody>
        </p:sp>
        <p:sp>
          <p:nvSpPr>
            <p:cNvPr id="119" name="Rectangle 118"/>
            <p:cNvSpPr/>
            <p:nvPr/>
          </p:nvSpPr>
          <p:spPr>
            <a:xfrm>
              <a:off x="5687779" y="2733998"/>
              <a:ext cx="304476" cy="30447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0</a:t>
              </a:r>
              <a:endParaRPr lang="sv-SE" dirty="0"/>
            </a:p>
          </p:txBody>
        </p:sp>
        <p:sp>
          <p:nvSpPr>
            <p:cNvPr id="129" name="Rectangle 128"/>
            <p:cNvSpPr/>
            <p:nvPr/>
          </p:nvSpPr>
          <p:spPr>
            <a:xfrm>
              <a:off x="5992417" y="2733998"/>
              <a:ext cx="304476" cy="30447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1</a:t>
              </a:r>
              <a:endParaRPr lang="sv-SE" dirty="0"/>
            </a:p>
          </p:txBody>
        </p:sp>
        <p:sp>
          <p:nvSpPr>
            <p:cNvPr id="131" name="Rectangle 130"/>
            <p:cNvSpPr/>
            <p:nvPr/>
          </p:nvSpPr>
          <p:spPr>
            <a:xfrm>
              <a:off x="6297055" y="2733998"/>
              <a:ext cx="304476" cy="30447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1</a:t>
              </a:r>
              <a:endParaRPr lang="sv-SE" dirty="0"/>
            </a:p>
          </p:txBody>
        </p:sp>
        <p:sp>
          <p:nvSpPr>
            <p:cNvPr id="134" name="Rectangle 133"/>
            <p:cNvSpPr/>
            <p:nvPr/>
          </p:nvSpPr>
          <p:spPr>
            <a:xfrm>
              <a:off x="6601693" y="2733998"/>
              <a:ext cx="304476" cy="30447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1</a:t>
              </a:r>
              <a:endParaRPr lang="sv-SE" dirty="0"/>
            </a:p>
          </p:txBody>
        </p:sp>
        <p:sp>
          <p:nvSpPr>
            <p:cNvPr id="135" name="Rectangle 134"/>
            <p:cNvSpPr/>
            <p:nvPr/>
          </p:nvSpPr>
          <p:spPr>
            <a:xfrm>
              <a:off x="6906331" y="2733998"/>
              <a:ext cx="304476" cy="30447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1</a:t>
              </a:r>
              <a:endParaRPr lang="sv-SE" dirty="0"/>
            </a:p>
          </p:txBody>
        </p:sp>
        <p:sp>
          <p:nvSpPr>
            <p:cNvPr id="136" name="Rectangle 135"/>
            <p:cNvSpPr/>
            <p:nvPr/>
          </p:nvSpPr>
          <p:spPr>
            <a:xfrm>
              <a:off x="7210969" y="2733998"/>
              <a:ext cx="304476" cy="30447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0</a:t>
              </a:r>
              <a:endParaRPr lang="sv-SE" dirty="0"/>
            </a:p>
          </p:txBody>
        </p:sp>
        <p:sp>
          <p:nvSpPr>
            <p:cNvPr id="142" name="Rectangle 141"/>
            <p:cNvSpPr/>
            <p:nvPr/>
          </p:nvSpPr>
          <p:spPr>
            <a:xfrm>
              <a:off x="7515607" y="2733998"/>
              <a:ext cx="304476" cy="30447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0</a:t>
              </a:r>
              <a:endParaRPr lang="sv-SE" dirty="0"/>
            </a:p>
          </p:txBody>
        </p:sp>
      </p:grpSp>
      <p:grpSp>
        <p:nvGrpSpPr>
          <p:cNvPr id="2" name="Group 1"/>
          <p:cNvGrpSpPr/>
          <p:nvPr/>
        </p:nvGrpSpPr>
        <p:grpSpPr>
          <a:xfrm>
            <a:off x="4084320" y="4427977"/>
            <a:ext cx="3834384" cy="395655"/>
            <a:chOff x="4084320" y="4171243"/>
            <a:chExt cx="3834384" cy="395655"/>
          </a:xfrm>
        </p:grpSpPr>
        <p:sp>
          <p:nvSpPr>
            <p:cNvPr id="86" name="TextBox 85"/>
            <p:cNvSpPr txBox="1"/>
            <p:nvPr/>
          </p:nvSpPr>
          <p:spPr>
            <a:xfrm>
              <a:off x="4084320" y="4171243"/>
              <a:ext cx="3834384" cy="39565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noAutofit/>
            </a:bodyPr>
            <a:lstStyle/>
            <a:p>
              <a:r>
                <a:rPr lang="en-US" dirty="0" smtClean="0">
                  <a:solidFill>
                    <a:sysClr val="windowText" lastClr="000000"/>
                  </a:solidFill>
                </a:rPr>
                <a:t>=</a:t>
              </a:r>
              <a:endParaRPr lang="sv-SE" dirty="0">
                <a:solidFill>
                  <a:sysClr val="windowText" lastClr="000000"/>
                </a:solidFill>
              </a:endParaRPr>
            </a:p>
          </p:txBody>
        </p:sp>
        <p:grpSp>
          <p:nvGrpSpPr>
            <p:cNvPr id="87" name="Group 86"/>
            <p:cNvGrpSpPr/>
            <p:nvPr/>
          </p:nvGrpSpPr>
          <p:grpSpPr>
            <a:xfrm>
              <a:off x="5383141" y="4220317"/>
              <a:ext cx="2405291" cy="304476"/>
              <a:chOff x="5383141" y="2733998"/>
              <a:chExt cx="2436942" cy="304476"/>
            </a:xfrm>
          </p:grpSpPr>
          <p:sp>
            <p:nvSpPr>
              <p:cNvPr id="88" name="Rectangle 87"/>
              <p:cNvSpPr/>
              <p:nvPr/>
            </p:nvSpPr>
            <p:spPr>
              <a:xfrm>
                <a:off x="5383141" y="2733998"/>
                <a:ext cx="304476" cy="30447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0</a:t>
                </a:r>
                <a:endParaRPr lang="sv-SE" dirty="0"/>
              </a:p>
            </p:txBody>
          </p:sp>
          <p:sp>
            <p:nvSpPr>
              <p:cNvPr id="89" name="Rectangle 88"/>
              <p:cNvSpPr/>
              <p:nvPr/>
            </p:nvSpPr>
            <p:spPr>
              <a:xfrm>
                <a:off x="5687779" y="2733998"/>
                <a:ext cx="304476" cy="30447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0</a:t>
                </a:r>
                <a:endParaRPr lang="sv-SE" dirty="0"/>
              </a:p>
            </p:txBody>
          </p:sp>
          <p:sp>
            <p:nvSpPr>
              <p:cNvPr id="90" name="Rectangle 89"/>
              <p:cNvSpPr/>
              <p:nvPr/>
            </p:nvSpPr>
            <p:spPr>
              <a:xfrm>
                <a:off x="5992417" y="2733998"/>
                <a:ext cx="304476" cy="30447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0</a:t>
                </a:r>
                <a:endParaRPr lang="sv-SE" dirty="0"/>
              </a:p>
            </p:txBody>
          </p:sp>
          <p:sp>
            <p:nvSpPr>
              <p:cNvPr id="91" name="Rectangle 90"/>
              <p:cNvSpPr/>
              <p:nvPr/>
            </p:nvSpPr>
            <p:spPr>
              <a:xfrm>
                <a:off x="6297055" y="2733998"/>
                <a:ext cx="304476" cy="30447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0</a:t>
                </a:r>
                <a:endParaRPr lang="sv-SE" dirty="0"/>
              </a:p>
            </p:txBody>
          </p:sp>
          <p:sp>
            <p:nvSpPr>
              <p:cNvPr id="92" name="Rectangle 91"/>
              <p:cNvSpPr/>
              <p:nvPr/>
            </p:nvSpPr>
            <p:spPr>
              <a:xfrm>
                <a:off x="6601693" y="2733998"/>
                <a:ext cx="304476" cy="30447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0</a:t>
                </a:r>
                <a:endParaRPr lang="sv-SE" dirty="0"/>
              </a:p>
            </p:txBody>
          </p:sp>
          <p:sp>
            <p:nvSpPr>
              <p:cNvPr id="93" name="Rectangle 92"/>
              <p:cNvSpPr/>
              <p:nvPr/>
            </p:nvSpPr>
            <p:spPr>
              <a:xfrm>
                <a:off x="6906331" y="2733998"/>
                <a:ext cx="304476" cy="30447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0</a:t>
                </a:r>
                <a:endParaRPr lang="sv-SE" dirty="0"/>
              </a:p>
            </p:txBody>
          </p:sp>
          <p:sp>
            <p:nvSpPr>
              <p:cNvPr id="94" name="Rectangle 93"/>
              <p:cNvSpPr/>
              <p:nvPr/>
            </p:nvSpPr>
            <p:spPr>
              <a:xfrm>
                <a:off x="7210969" y="2733998"/>
                <a:ext cx="304476" cy="30447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0</a:t>
                </a:r>
                <a:endParaRPr lang="sv-SE" dirty="0"/>
              </a:p>
            </p:txBody>
          </p:sp>
          <p:sp>
            <p:nvSpPr>
              <p:cNvPr id="103" name="Rectangle 102"/>
              <p:cNvSpPr/>
              <p:nvPr/>
            </p:nvSpPr>
            <p:spPr>
              <a:xfrm>
                <a:off x="7515607" y="2733998"/>
                <a:ext cx="304476" cy="30447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0</a:t>
                </a:r>
                <a:endParaRPr lang="sv-SE" dirty="0"/>
              </a:p>
            </p:txBody>
          </p:sp>
        </p:grpSp>
      </p:grpSp>
      <p:sp>
        <p:nvSpPr>
          <p:cNvPr id="3" name="Down Arrow 2"/>
          <p:cNvSpPr/>
          <p:nvPr/>
        </p:nvSpPr>
        <p:spPr>
          <a:xfrm>
            <a:off x="5732755" y="4050003"/>
            <a:ext cx="1704787" cy="340435"/>
          </a:xfrm>
          <a:prstGeom prst="down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&amp;</a:t>
            </a:r>
            <a:endParaRPr lang="sv-SE" dirty="0"/>
          </a:p>
        </p:txBody>
      </p:sp>
      <p:sp>
        <p:nvSpPr>
          <p:cNvPr id="145" name="Multiply 144"/>
          <p:cNvSpPr/>
          <p:nvPr/>
        </p:nvSpPr>
        <p:spPr>
          <a:xfrm>
            <a:off x="5840841" y="1501262"/>
            <a:ext cx="1390517" cy="1489140"/>
          </a:xfrm>
          <a:prstGeom prst="mathMultiply">
            <a:avLst>
              <a:gd name="adj1" fmla="val 14415"/>
            </a:avLst>
          </a:prstGeom>
          <a:solidFill>
            <a:srgbClr val="C64847"/>
          </a:solidFill>
          <a:ln w="48000" cap="flat" cmpd="sng" algn="ctr">
            <a:solidFill>
              <a:srgbClr val="C64847">
                <a:shade val="50000"/>
              </a:srgbClr>
            </a:solidFill>
            <a:prstDash val="solid"/>
          </a:ln>
          <a:effectLst/>
        </p:spPr>
        <p:txBody>
          <a:bodyPr rtlCol="0" anchor="ctr"/>
          <a:lstStyle/>
          <a:p>
            <a:pPr algn="ctr" defTabSz="685800" fontAlgn="auto">
              <a:spcBef>
                <a:spcPts val="0"/>
              </a:spcBef>
              <a:spcAft>
                <a:spcPts val="0"/>
              </a:spcAft>
              <a:defRPr/>
            </a:pPr>
            <a:endParaRPr lang="en-US" sz="1350" kern="0">
              <a:solidFill>
                <a:prstClr val="white"/>
              </a:solidFill>
              <a:latin typeface="Corbel"/>
              <a:ea typeface="+mn-ea"/>
            </a:endParaRPr>
          </a:p>
        </p:txBody>
      </p:sp>
    </p:spTree>
    <p:extLst>
      <p:ext uri="{BB962C8B-B14F-4D97-AF65-F5344CB8AC3E}">
        <p14:creationId xmlns:p14="http://schemas.microsoft.com/office/powerpoint/2010/main" val="37408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250"/>
                                        <p:tgtEl>
                                          <p:spTgt spid="5">
                                            <p:txEl>
                                              <p:pRg st="3" end="3"/>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5"/>
                                        </p:tgtEl>
                                        <p:attrNameLst>
                                          <p:attrName>style.visibility</p:attrName>
                                        </p:attrNameLst>
                                      </p:cBhvr>
                                      <p:to>
                                        <p:strVal val="visible"/>
                                      </p:to>
                                    </p:set>
                                    <p:animEffect transition="in" filter="fade">
                                      <p:cBhvr>
                                        <p:cTn id="10" dur="250"/>
                                        <p:tgtEl>
                                          <p:spTgt spid="14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50"/>
                                        <p:tgtEl>
                                          <p:spTgt spid="95"/>
                                        </p:tgtEl>
                                      </p:cBhvr>
                                    </p:animEffect>
                                    <p:set>
                                      <p:cBhvr>
                                        <p:cTn id="15" dur="1" fill="hold">
                                          <p:stCondLst>
                                            <p:cond delay="249"/>
                                          </p:stCondLst>
                                        </p:cTn>
                                        <p:tgtEl>
                                          <p:spTgt spid="95"/>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250"/>
                                        <p:tgtEl>
                                          <p:spTgt spid="145"/>
                                        </p:tgtEl>
                                      </p:cBhvr>
                                    </p:animEffect>
                                    <p:set>
                                      <p:cBhvr>
                                        <p:cTn id="18" dur="1" fill="hold">
                                          <p:stCondLst>
                                            <p:cond delay="249"/>
                                          </p:stCondLst>
                                        </p:cTn>
                                        <p:tgtEl>
                                          <p:spTgt spid="1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animBg="1"/>
      <p:bldP spid="145" grpId="1"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a:off x="5383141" y="1452166"/>
            <a:ext cx="2404016" cy="1235398"/>
          </a:xfrm>
          <a:custGeom>
            <a:avLst/>
            <a:gdLst>
              <a:gd name="connsiteX0" fmla="*/ 0 w 1040607"/>
              <a:gd name="connsiteY0" fmla="*/ 416719 h 683419"/>
              <a:gd name="connsiteX1" fmla="*/ 1040607 w 1040607"/>
              <a:gd name="connsiteY1" fmla="*/ 0 h 683419"/>
              <a:gd name="connsiteX2" fmla="*/ 1040607 w 1040607"/>
              <a:gd name="connsiteY2" fmla="*/ 473869 h 683419"/>
              <a:gd name="connsiteX3" fmla="*/ 4763 w 1040607"/>
              <a:gd name="connsiteY3" fmla="*/ 683419 h 683419"/>
              <a:gd name="connsiteX4" fmla="*/ 0 w 1040607"/>
              <a:gd name="connsiteY4" fmla="*/ 416719 h 683419"/>
              <a:gd name="connsiteX0" fmla="*/ 0 w 2484207"/>
              <a:gd name="connsiteY0" fmla="*/ 1009907 h 1276607"/>
              <a:gd name="connsiteX1" fmla="*/ 2484207 w 2484207"/>
              <a:gd name="connsiteY1" fmla="*/ 0 h 1276607"/>
              <a:gd name="connsiteX2" fmla="*/ 1040607 w 2484207"/>
              <a:gd name="connsiteY2" fmla="*/ 1067057 h 1276607"/>
              <a:gd name="connsiteX3" fmla="*/ 4763 w 2484207"/>
              <a:gd name="connsiteY3" fmla="*/ 1276607 h 1276607"/>
              <a:gd name="connsiteX4" fmla="*/ 0 w 2484207"/>
              <a:gd name="connsiteY4" fmla="*/ 1009907 h 1276607"/>
              <a:gd name="connsiteX0" fmla="*/ 0 w 2484207"/>
              <a:gd name="connsiteY0" fmla="*/ 1009907 h 1276607"/>
              <a:gd name="connsiteX1" fmla="*/ 2484207 w 2484207"/>
              <a:gd name="connsiteY1" fmla="*/ 0 h 1276607"/>
              <a:gd name="connsiteX2" fmla="*/ 2473708 w 2484207"/>
              <a:gd name="connsiteY2" fmla="*/ 794085 h 1276607"/>
              <a:gd name="connsiteX3" fmla="*/ 4763 w 2484207"/>
              <a:gd name="connsiteY3" fmla="*/ 1276607 h 1276607"/>
              <a:gd name="connsiteX4" fmla="*/ 0 w 2484207"/>
              <a:gd name="connsiteY4" fmla="*/ 1009907 h 127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4207" h="1276607">
                <a:moveTo>
                  <a:pt x="0" y="1009907"/>
                </a:moveTo>
                <a:lnTo>
                  <a:pt x="2484207" y="0"/>
                </a:lnTo>
                <a:lnTo>
                  <a:pt x="2473708" y="794085"/>
                </a:lnTo>
                <a:lnTo>
                  <a:pt x="4763" y="1276607"/>
                </a:lnTo>
                <a:cubicBezTo>
                  <a:pt x="3175" y="1187707"/>
                  <a:pt x="1588" y="1098807"/>
                  <a:pt x="0" y="1009907"/>
                </a:cubicBezTo>
                <a:close/>
              </a:path>
            </a:pathLst>
          </a:custGeom>
          <a:gradFill rotWithShape="1">
            <a:gsLst>
              <a:gs pos="0">
                <a:srgbClr val="60B5CC">
                  <a:shade val="47500"/>
                  <a:satMod val="137000"/>
                </a:srgbClr>
              </a:gs>
              <a:gs pos="55000">
                <a:srgbClr val="60B5CC">
                  <a:shade val="69000"/>
                  <a:satMod val="137000"/>
                </a:srgbClr>
              </a:gs>
              <a:gs pos="100000">
                <a:srgbClr val="60B5CC">
                  <a:shade val="98000"/>
                  <a:satMod val="137000"/>
                </a:srgbClr>
              </a:gs>
            </a:gsLst>
            <a:lin ang="16200000" scaled="0"/>
          </a:gradFill>
          <a:ln w="6350" cap="rnd" cmpd="sng" algn="ctr">
            <a:solidFill>
              <a:srgbClr val="60B5CC">
                <a:shade val="95000"/>
                <a:satMod val="105000"/>
              </a:srgbClr>
            </a:solidFill>
            <a:prstDash val="solid"/>
          </a:ln>
          <a:effectLst>
            <a:outerShdw blurRad="39000" dist="25400" dir="5400000" rotWithShape="0">
              <a:srgbClr val="000000">
                <a:alpha val="38000"/>
              </a:srgbClr>
            </a:outerShdw>
          </a:effectLst>
        </p:spPr>
        <p:txBody>
          <a:bodyPr rtlCol="0" anchor="ctr"/>
          <a:lstStyle/>
          <a:p>
            <a:pPr algn="ctr" defTabSz="685800" fontAlgn="auto">
              <a:spcBef>
                <a:spcPts val="0"/>
              </a:spcBef>
              <a:spcAft>
                <a:spcPts val="0"/>
              </a:spcAft>
              <a:defRPr/>
            </a:pPr>
            <a:endParaRPr lang="en-US" sz="1350" kern="0">
              <a:solidFill>
                <a:prstClr val="white"/>
              </a:solidFill>
              <a:latin typeface="Corbel"/>
              <a:ea typeface="+mn-ea"/>
            </a:endParaRPr>
          </a:p>
        </p:txBody>
      </p:sp>
      <p:sp>
        <p:nvSpPr>
          <p:cNvPr id="61" name="Rectangle 60"/>
          <p:cNvSpPr/>
          <p:nvPr/>
        </p:nvSpPr>
        <p:spPr>
          <a:xfrm>
            <a:off x="5410667" y="2448275"/>
            <a:ext cx="138901" cy="126989"/>
          </a:xfrm>
          <a:prstGeom prst="rect">
            <a:avLst/>
          </a:prstGeom>
          <a:solidFill>
            <a:srgbClr val="C64847"/>
          </a:solidFill>
          <a:ln w="48000" cap="flat" cmpd="sng" algn="ctr">
            <a:solidFill>
              <a:srgbClr val="C64847">
                <a:shade val="50000"/>
              </a:srgbClr>
            </a:solidFill>
            <a:prstDash val="solid"/>
          </a:ln>
          <a:effectLst/>
        </p:spPr>
        <p:txBody>
          <a:bodyPr rtlCol="0" anchor="ctr"/>
          <a:lstStyle/>
          <a:p>
            <a:pPr algn="ctr" defTabSz="685800" fontAlgn="auto">
              <a:spcBef>
                <a:spcPts val="0"/>
              </a:spcBef>
              <a:spcAft>
                <a:spcPts val="0"/>
              </a:spcAft>
              <a:defRPr/>
            </a:pPr>
            <a:endParaRPr lang="en-US" sz="1350" kern="0">
              <a:solidFill>
                <a:prstClr val="white"/>
              </a:solidFill>
              <a:latin typeface="Corbel"/>
              <a:ea typeface="+mn-ea"/>
            </a:endParaRPr>
          </a:p>
        </p:txBody>
      </p:sp>
      <p:sp>
        <p:nvSpPr>
          <p:cNvPr id="4" name="Title 3"/>
          <p:cNvSpPr>
            <a:spLocks noGrp="1"/>
          </p:cNvSpPr>
          <p:nvPr>
            <p:ph type="title"/>
          </p:nvPr>
        </p:nvSpPr>
        <p:spPr/>
        <p:txBody>
          <a:bodyPr/>
          <a:lstStyle/>
          <a:p>
            <a:pPr lvl="0"/>
            <a:r>
              <a:rPr lang="sv-SE" sz="3200" dirty="0">
                <a:solidFill>
                  <a:srgbClr val="FFFFFF"/>
                </a:solidFill>
              </a:rPr>
              <a:t>’bimodal clusters’ / </a:t>
            </a:r>
            <a:r>
              <a:rPr lang="en-US" sz="3200" dirty="0">
                <a:solidFill>
                  <a:srgbClr val="FFFFFF"/>
                </a:solidFill>
              </a:rPr>
              <a:t>‘</a:t>
            </a:r>
            <a:r>
              <a:rPr lang="en-US" sz="3200" dirty="0" err="1">
                <a:solidFill>
                  <a:srgbClr val="FFFFFF"/>
                </a:solidFill>
              </a:rPr>
              <a:t>HalfZ</a:t>
            </a:r>
            <a:r>
              <a:rPr lang="en-US" sz="3200" dirty="0">
                <a:solidFill>
                  <a:srgbClr val="FFFFFF"/>
                </a:solidFill>
              </a:rPr>
              <a:t>’</a:t>
            </a:r>
            <a:r>
              <a:rPr lang="en-US" dirty="0">
                <a:solidFill>
                  <a:srgbClr val="FFFFFF"/>
                </a:solidFill>
              </a:rPr>
              <a:t> </a:t>
            </a:r>
            <a:r>
              <a:rPr lang="en-US" sz="2000" dirty="0">
                <a:solidFill>
                  <a:srgbClr val="FFFFFF"/>
                </a:solidFill>
              </a:rPr>
              <a:t>[Lauritzen12][Thomas15]</a:t>
            </a:r>
            <a:endParaRPr lang="sv-SE" sz="3200" dirty="0">
              <a:solidFill>
                <a:srgbClr val="FFFFFF"/>
              </a:solidFill>
            </a:endParaRPr>
          </a:p>
        </p:txBody>
      </p:sp>
      <p:sp>
        <p:nvSpPr>
          <p:cNvPr id="5" name="Content Placeholder 4"/>
          <p:cNvSpPr>
            <a:spLocks noGrp="1"/>
          </p:cNvSpPr>
          <p:nvPr>
            <p:ph idx="1"/>
          </p:nvPr>
        </p:nvSpPr>
        <p:spPr>
          <a:xfrm>
            <a:off x="457199" y="1200151"/>
            <a:ext cx="4285489" cy="1664772"/>
          </a:xfrm>
        </p:spPr>
        <p:txBody>
          <a:bodyPr>
            <a:normAutofit/>
          </a:bodyPr>
          <a:lstStyle/>
          <a:p>
            <a:r>
              <a:rPr lang="en-US" dirty="0" smtClean="0"/>
              <a:t>Split Depth Range</a:t>
            </a:r>
          </a:p>
          <a:p>
            <a:r>
              <a:rPr lang="en-US" dirty="0" smtClean="0"/>
              <a:t>Separate light lists</a:t>
            </a:r>
          </a:p>
        </p:txBody>
      </p:sp>
      <p:cxnSp>
        <p:nvCxnSpPr>
          <p:cNvPr id="10" name="Straight Connector 9"/>
          <p:cNvCxnSpPr/>
          <p:nvPr/>
        </p:nvCxnSpPr>
        <p:spPr>
          <a:xfrm rot="16200000" flipH="1">
            <a:off x="4546256" y="3540377"/>
            <a:ext cx="557661" cy="0"/>
          </a:xfrm>
          <a:prstGeom prst="line">
            <a:avLst/>
          </a:prstGeom>
          <a:noFill/>
          <a:ln w="19050" cap="rnd" cmpd="sng" algn="ctr">
            <a:solidFill>
              <a:srgbClr val="E66C7D">
                <a:shade val="95000"/>
                <a:satMod val="105000"/>
              </a:srgbClr>
            </a:solidFill>
            <a:prstDash val="sysDash"/>
          </a:ln>
          <a:effectLst/>
        </p:spPr>
      </p:cxnSp>
      <p:cxnSp>
        <p:nvCxnSpPr>
          <p:cNvPr id="11" name="Straight Connector 10"/>
          <p:cNvCxnSpPr/>
          <p:nvPr/>
        </p:nvCxnSpPr>
        <p:spPr>
          <a:xfrm rot="5400000">
            <a:off x="4511667" y="2971042"/>
            <a:ext cx="622956" cy="769"/>
          </a:xfrm>
          <a:prstGeom prst="line">
            <a:avLst/>
          </a:prstGeom>
          <a:noFill/>
          <a:ln w="19050" cap="rnd" cmpd="sng" algn="ctr">
            <a:solidFill>
              <a:srgbClr val="F0AD00">
                <a:shade val="95000"/>
                <a:satMod val="105000"/>
              </a:srgbClr>
            </a:solidFill>
            <a:prstDash val="solid"/>
          </a:ln>
          <a:effectLst/>
        </p:spPr>
      </p:cxnSp>
      <p:cxnSp>
        <p:nvCxnSpPr>
          <p:cNvPr id="12" name="Straight Connector 11"/>
          <p:cNvCxnSpPr/>
          <p:nvPr/>
        </p:nvCxnSpPr>
        <p:spPr>
          <a:xfrm flipV="1">
            <a:off x="4823529" y="1139045"/>
            <a:ext cx="3733128" cy="1520904"/>
          </a:xfrm>
          <a:prstGeom prst="line">
            <a:avLst/>
          </a:prstGeom>
          <a:noFill/>
          <a:ln w="19050" cap="rnd" cmpd="sng" algn="ctr">
            <a:solidFill>
              <a:srgbClr val="F0AD00">
                <a:shade val="95000"/>
                <a:satMod val="105000"/>
              </a:srgbClr>
            </a:solidFill>
            <a:prstDash val="solid"/>
          </a:ln>
          <a:effectLst/>
        </p:spPr>
      </p:cxnSp>
      <p:cxnSp>
        <p:nvCxnSpPr>
          <p:cNvPr id="13" name="Straight Connector 12"/>
          <p:cNvCxnSpPr/>
          <p:nvPr/>
        </p:nvCxnSpPr>
        <p:spPr>
          <a:xfrm>
            <a:off x="4823529" y="3282137"/>
            <a:ext cx="3733128" cy="1520904"/>
          </a:xfrm>
          <a:prstGeom prst="line">
            <a:avLst/>
          </a:prstGeom>
          <a:noFill/>
          <a:ln w="19050" cap="rnd" cmpd="sng" algn="ctr">
            <a:solidFill>
              <a:srgbClr val="F0AD00">
                <a:shade val="95000"/>
                <a:satMod val="105000"/>
              </a:srgbClr>
            </a:solidFill>
            <a:prstDash val="solid"/>
          </a:ln>
          <a:effectLst/>
        </p:spPr>
      </p:cxnSp>
      <p:cxnSp>
        <p:nvCxnSpPr>
          <p:cNvPr id="14" name="Straight Connector 13"/>
          <p:cNvCxnSpPr/>
          <p:nvPr/>
        </p:nvCxnSpPr>
        <p:spPr>
          <a:xfrm rot="5400000">
            <a:off x="6724660" y="2971042"/>
            <a:ext cx="3663996" cy="1537"/>
          </a:xfrm>
          <a:prstGeom prst="line">
            <a:avLst/>
          </a:prstGeom>
          <a:noFill/>
          <a:ln w="19050" cap="rnd" cmpd="sng" algn="ctr">
            <a:solidFill>
              <a:srgbClr val="F0AD00">
                <a:shade val="95000"/>
                <a:satMod val="105000"/>
              </a:srgbClr>
            </a:solidFill>
            <a:prstDash val="solid"/>
          </a:ln>
          <a:effectLst/>
        </p:spPr>
      </p:cxnSp>
      <p:cxnSp>
        <p:nvCxnSpPr>
          <p:cNvPr id="15" name="Straight Connector 14"/>
          <p:cNvCxnSpPr/>
          <p:nvPr/>
        </p:nvCxnSpPr>
        <p:spPr>
          <a:xfrm flipV="1">
            <a:off x="4823550" y="2056206"/>
            <a:ext cx="3737710" cy="751230"/>
          </a:xfrm>
          <a:prstGeom prst="line">
            <a:avLst/>
          </a:prstGeom>
          <a:noFill/>
          <a:ln w="19050" cap="rnd" cmpd="sng" algn="ctr">
            <a:solidFill>
              <a:srgbClr val="F0AD00">
                <a:shade val="95000"/>
                <a:satMod val="105000"/>
              </a:srgbClr>
            </a:solidFill>
            <a:prstDash val="solid"/>
          </a:ln>
          <a:effectLst/>
        </p:spPr>
      </p:cxnSp>
      <p:cxnSp>
        <p:nvCxnSpPr>
          <p:cNvPr id="16" name="Straight Connector 15"/>
          <p:cNvCxnSpPr/>
          <p:nvPr/>
        </p:nvCxnSpPr>
        <p:spPr>
          <a:xfrm flipV="1">
            <a:off x="4828159" y="2974286"/>
            <a:ext cx="4138673" cy="0"/>
          </a:xfrm>
          <a:prstGeom prst="line">
            <a:avLst/>
          </a:prstGeom>
          <a:noFill/>
          <a:ln w="19050" cap="rnd" cmpd="sng" algn="ctr">
            <a:solidFill>
              <a:srgbClr val="60B5CC">
                <a:lumMod val="75000"/>
              </a:srgbClr>
            </a:solidFill>
            <a:prstDash val="solid"/>
            <a:tailEnd type="triangle"/>
          </a:ln>
          <a:effectLst/>
        </p:spPr>
      </p:cxnSp>
      <p:cxnSp>
        <p:nvCxnSpPr>
          <p:cNvPr id="17" name="Straight Connector 16"/>
          <p:cNvCxnSpPr/>
          <p:nvPr/>
        </p:nvCxnSpPr>
        <p:spPr>
          <a:xfrm>
            <a:off x="4823550" y="3116227"/>
            <a:ext cx="3733102" cy="760441"/>
          </a:xfrm>
          <a:prstGeom prst="line">
            <a:avLst/>
          </a:prstGeom>
          <a:noFill/>
          <a:ln w="19050" cap="rnd" cmpd="sng" algn="ctr">
            <a:solidFill>
              <a:srgbClr val="F0AD00">
                <a:shade val="95000"/>
                <a:satMod val="105000"/>
              </a:srgbClr>
            </a:solidFill>
            <a:prstDash val="solid"/>
          </a:ln>
          <a:effectLst/>
        </p:spPr>
      </p:cxnSp>
      <p:cxnSp>
        <p:nvCxnSpPr>
          <p:cNvPr id="18" name="Straight Connector 17"/>
          <p:cNvCxnSpPr/>
          <p:nvPr/>
        </p:nvCxnSpPr>
        <p:spPr>
          <a:xfrm>
            <a:off x="4063077" y="2972322"/>
            <a:ext cx="762009" cy="310447"/>
          </a:xfrm>
          <a:prstGeom prst="line">
            <a:avLst/>
          </a:prstGeom>
          <a:noFill/>
          <a:ln w="19050" cap="rnd" cmpd="sng" algn="ctr">
            <a:solidFill>
              <a:srgbClr val="F0AD00">
                <a:shade val="95000"/>
                <a:satMod val="105000"/>
              </a:srgbClr>
            </a:solidFill>
            <a:prstDash val="sysDash"/>
          </a:ln>
          <a:effectLst/>
        </p:spPr>
      </p:cxnSp>
      <p:cxnSp>
        <p:nvCxnSpPr>
          <p:cNvPr id="19" name="Straight Connector 18"/>
          <p:cNvCxnSpPr/>
          <p:nvPr/>
        </p:nvCxnSpPr>
        <p:spPr>
          <a:xfrm flipV="1">
            <a:off x="4058494" y="2650736"/>
            <a:ext cx="787649" cy="320895"/>
          </a:xfrm>
          <a:prstGeom prst="line">
            <a:avLst/>
          </a:prstGeom>
          <a:noFill/>
          <a:ln w="19050" cap="rnd" cmpd="sng" algn="ctr">
            <a:solidFill>
              <a:srgbClr val="F0AD00">
                <a:shade val="95000"/>
                <a:satMod val="105000"/>
              </a:srgbClr>
            </a:solidFill>
            <a:prstDash val="sysDash"/>
          </a:ln>
          <a:effectLst/>
        </p:spPr>
      </p:cxnSp>
      <p:cxnSp>
        <p:nvCxnSpPr>
          <p:cNvPr id="20" name="Straight Connector 19"/>
          <p:cNvCxnSpPr/>
          <p:nvPr/>
        </p:nvCxnSpPr>
        <p:spPr>
          <a:xfrm>
            <a:off x="4070016" y="2974286"/>
            <a:ext cx="753534" cy="0"/>
          </a:xfrm>
          <a:prstGeom prst="line">
            <a:avLst/>
          </a:prstGeom>
          <a:noFill/>
          <a:ln w="19050" cap="rnd" cmpd="sng" algn="ctr">
            <a:solidFill>
              <a:srgbClr val="60B5CC">
                <a:lumMod val="75000"/>
              </a:srgbClr>
            </a:solidFill>
            <a:prstDash val="sysDash"/>
            <a:headEnd type="none" w="med" len="med"/>
            <a:tailEnd type="none" w="med" len="med"/>
          </a:ln>
          <a:effectLst/>
        </p:spPr>
      </p:cxnSp>
      <p:cxnSp>
        <p:nvCxnSpPr>
          <p:cNvPr id="22" name="Straight Connector 21"/>
          <p:cNvCxnSpPr/>
          <p:nvPr/>
        </p:nvCxnSpPr>
        <p:spPr>
          <a:xfrm rot="10800000">
            <a:off x="4823529" y="1692102"/>
            <a:ext cx="1537" cy="1278942"/>
          </a:xfrm>
          <a:prstGeom prst="line">
            <a:avLst/>
          </a:prstGeom>
          <a:noFill/>
          <a:ln w="19050" cap="rnd" cmpd="sng" algn="ctr">
            <a:solidFill>
              <a:srgbClr val="60B5CC">
                <a:lumMod val="75000"/>
              </a:srgbClr>
            </a:solidFill>
            <a:prstDash val="solid"/>
            <a:tailEnd type="triangle"/>
          </a:ln>
          <a:effectLst/>
        </p:spPr>
      </p:cxnSp>
      <p:sp>
        <p:nvSpPr>
          <p:cNvPr id="23" name="TextBox 22"/>
          <p:cNvSpPr txBox="1"/>
          <p:nvPr/>
        </p:nvSpPr>
        <p:spPr>
          <a:xfrm>
            <a:off x="4547001" y="1403823"/>
            <a:ext cx="416151" cy="476547"/>
          </a:xfrm>
          <a:prstGeom prst="rect">
            <a:avLst/>
          </a:prstGeom>
          <a:noFill/>
        </p:spPr>
        <p:txBody>
          <a:bodyPr wrap="none" rtlCol="0">
            <a:spAutoFit/>
          </a:bodyPr>
          <a:lstStyle/>
          <a:p>
            <a:pPr fontAlgn="auto">
              <a:spcBef>
                <a:spcPts val="0"/>
              </a:spcBef>
              <a:spcAft>
                <a:spcPts val="0"/>
              </a:spcAft>
            </a:pPr>
            <a:r>
              <a:rPr lang="en-AU" dirty="0">
                <a:solidFill>
                  <a:prstClr val="black"/>
                </a:solidFill>
                <a:latin typeface="Corbel"/>
                <a:ea typeface="+mn-ea"/>
              </a:rPr>
              <a:t>Y</a:t>
            </a:r>
            <a:endParaRPr lang="en-US" dirty="0">
              <a:solidFill>
                <a:prstClr val="black"/>
              </a:solidFill>
              <a:latin typeface="Corbel"/>
              <a:ea typeface="+mn-ea"/>
            </a:endParaRPr>
          </a:p>
        </p:txBody>
      </p:sp>
      <p:sp>
        <p:nvSpPr>
          <p:cNvPr id="24" name="TextBox 23"/>
          <p:cNvSpPr txBox="1"/>
          <p:nvPr/>
        </p:nvSpPr>
        <p:spPr>
          <a:xfrm>
            <a:off x="4462681" y="3762222"/>
            <a:ext cx="790522" cy="476547"/>
          </a:xfrm>
          <a:prstGeom prst="rect">
            <a:avLst/>
          </a:prstGeom>
          <a:noFill/>
        </p:spPr>
        <p:txBody>
          <a:bodyPr wrap="none" rtlCol="0">
            <a:spAutoFit/>
          </a:bodyPr>
          <a:lstStyle/>
          <a:p>
            <a:pPr fontAlgn="auto">
              <a:spcBef>
                <a:spcPts val="0"/>
              </a:spcBef>
              <a:spcAft>
                <a:spcPts val="0"/>
              </a:spcAft>
            </a:pPr>
            <a:r>
              <a:rPr lang="sv-SE" dirty="0">
                <a:solidFill>
                  <a:prstClr val="black"/>
                </a:solidFill>
                <a:latin typeface="Corbel"/>
                <a:ea typeface="+mn-ea"/>
              </a:rPr>
              <a:t>near</a:t>
            </a:r>
            <a:endParaRPr lang="en-US" baseline="-25000" dirty="0">
              <a:solidFill>
                <a:prstClr val="black"/>
              </a:solidFill>
              <a:latin typeface="Corbel"/>
              <a:ea typeface="+mn-ea"/>
            </a:endParaRPr>
          </a:p>
        </p:txBody>
      </p:sp>
      <p:cxnSp>
        <p:nvCxnSpPr>
          <p:cNvPr id="25" name="Straight Connector 24"/>
          <p:cNvCxnSpPr/>
          <p:nvPr/>
        </p:nvCxnSpPr>
        <p:spPr>
          <a:xfrm rot="5400000">
            <a:off x="8487527" y="4906370"/>
            <a:ext cx="138265" cy="0"/>
          </a:xfrm>
          <a:prstGeom prst="line">
            <a:avLst/>
          </a:prstGeom>
          <a:noFill/>
          <a:ln w="19050" cap="rnd" cmpd="sng" algn="ctr">
            <a:solidFill>
              <a:srgbClr val="E66C7D">
                <a:shade val="95000"/>
                <a:satMod val="105000"/>
              </a:srgbClr>
            </a:solidFill>
            <a:prstDash val="sysDash"/>
          </a:ln>
          <a:effectLst/>
        </p:spPr>
      </p:cxnSp>
      <p:cxnSp>
        <p:nvCxnSpPr>
          <p:cNvPr id="26" name="Straight Connector 25"/>
          <p:cNvCxnSpPr/>
          <p:nvPr/>
        </p:nvCxnSpPr>
        <p:spPr>
          <a:xfrm rot="16200000" flipH="1">
            <a:off x="5101459" y="2169444"/>
            <a:ext cx="557661" cy="0"/>
          </a:xfrm>
          <a:prstGeom prst="line">
            <a:avLst/>
          </a:prstGeom>
          <a:noFill/>
          <a:ln w="19050" cap="rnd" cmpd="sng" algn="ctr">
            <a:solidFill>
              <a:srgbClr val="E66C7D">
                <a:shade val="95000"/>
                <a:satMod val="105000"/>
              </a:srgbClr>
            </a:solidFill>
            <a:prstDash val="sysDash"/>
          </a:ln>
          <a:effectLst/>
        </p:spPr>
      </p:cxnSp>
      <p:cxnSp>
        <p:nvCxnSpPr>
          <p:cNvPr id="28" name="Straight Connector 27"/>
          <p:cNvCxnSpPr/>
          <p:nvPr/>
        </p:nvCxnSpPr>
        <p:spPr>
          <a:xfrm>
            <a:off x="7787158" y="1275203"/>
            <a:ext cx="0" cy="221039"/>
          </a:xfrm>
          <a:prstGeom prst="line">
            <a:avLst/>
          </a:prstGeom>
          <a:noFill/>
          <a:ln w="19050" cap="rnd" cmpd="sng" algn="ctr">
            <a:solidFill>
              <a:srgbClr val="E66C7D">
                <a:shade val="95000"/>
                <a:satMod val="105000"/>
              </a:srgbClr>
            </a:solidFill>
            <a:prstDash val="sysDash"/>
          </a:ln>
          <a:effectLst/>
        </p:spPr>
      </p:cxnSp>
      <p:grpSp>
        <p:nvGrpSpPr>
          <p:cNvPr id="47" name="Group 46"/>
          <p:cNvGrpSpPr/>
          <p:nvPr/>
        </p:nvGrpSpPr>
        <p:grpSpPr>
          <a:xfrm>
            <a:off x="3715079" y="2815313"/>
            <a:ext cx="290730" cy="326849"/>
            <a:chOff x="990500" y="3212804"/>
            <a:chExt cx="1145624" cy="1287952"/>
          </a:xfrm>
        </p:grpSpPr>
        <p:grpSp>
          <p:nvGrpSpPr>
            <p:cNvPr id="48" name="Group 47"/>
            <p:cNvGrpSpPr/>
            <p:nvPr/>
          </p:nvGrpSpPr>
          <p:grpSpPr>
            <a:xfrm rot="2693286">
              <a:off x="990500" y="3212804"/>
              <a:ext cx="1145624" cy="1287952"/>
              <a:chOff x="1475656" y="3586913"/>
              <a:chExt cx="1145624" cy="1170865"/>
            </a:xfrm>
          </p:grpSpPr>
          <p:sp>
            <p:nvSpPr>
              <p:cNvPr id="50" name="Arc 49"/>
              <p:cNvSpPr/>
              <p:nvPr/>
            </p:nvSpPr>
            <p:spPr>
              <a:xfrm>
                <a:off x="1475656" y="3843378"/>
                <a:ext cx="914400" cy="914400"/>
              </a:xfrm>
              <a:prstGeom prst="arc">
                <a:avLst/>
              </a:prstGeom>
              <a:solidFill>
                <a:sysClr val="window" lastClr="FFFFFF"/>
              </a:solidFill>
              <a:ln w="19050" cap="rnd" cmpd="sng" algn="ctr">
                <a:solidFill>
                  <a:srgbClr val="F0AD00"/>
                </a:solidFill>
                <a:prstDash val="solid"/>
              </a:ln>
              <a:effectLst/>
            </p:spPr>
            <p:txBody>
              <a:bodyPr rtlCol="0" anchor="ctr"/>
              <a:lstStyle/>
              <a:p>
                <a:pPr algn="ctr" defTabSz="685800" fontAlgn="auto">
                  <a:spcBef>
                    <a:spcPts val="0"/>
                  </a:spcBef>
                  <a:spcAft>
                    <a:spcPts val="0"/>
                  </a:spcAft>
                  <a:defRPr/>
                </a:pPr>
                <a:endParaRPr lang="en-US" sz="1350" kern="0">
                  <a:solidFill>
                    <a:prstClr val="black"/>
                  </a:solidFill>
                  <a:latin typeface="Corbel"/>
                  <a:ea typeface="+mn-ea"/>
                </a:endParaRPr>
              </a:p>
            </p:txBody>
          </p:sp>
          <p:cxnSp>
            <p:nvCxnSpPr>
              <p:cNvPr id="51" name="Straight Connector 50"/>
              <p:cNvCxnSpPr/>
              <p:nvPr/>
            </p:nvCxnSpPr>
            <p:spPr>
              <a:xfrm flipV="1">
                <a:off x="1475656" y="3586913"/>
                <a:ext cx="576064" cy="1170865"/>
              </a:xfrm>
              <a:prstGeom prst="line">
                <a:avLst/>
              </a:prstGeom>
              <a:noFill/>
              <a:ln w="19050" cap="rnd" cmpd="sng" algn="ctr">
                <a:solidFill>
                  <a:srgbClr val="F0AD00">
                    <a:shade val="95000"/>
                    <a:satMod val="105000"/>
                  </a:srgbClr>
                </a:solidFill>
                <a:prstDash val="solid"/>
              </a:ln>
              <a:effectLst/>
            </p:spPr>
          </p:cxnSp>
          <p:cxnSp>
            <p:nvCxnSpPr>
              <p:cNvPr id="52" name="Straight Connector 51"/>
              <p:cNvCxnSpPr/>
              <p:nvPr/>
            </p:nvCxnSpPr>
            <p:spPr>
              <a:xfrm flipV="1">
                <a:off x="1475656" y="4191000"/>
                <a:ext cx="1145624" cy="566778"/>
              </a:xfrm>
              <a:prstGeom prst="line">
                <a:avLst/>
              </a:prstGeom>
              <a:noFill/>
              <a:ln w="19050" cap="rnd" cmpd="sng" algn="ctr">
                <a:solidFill>
                  <a:srgbClr val="F0AD00">
                    <a:shade val="95000"/>
                    <a:satMod val="105000"/>
                  </a:srgbClr>
                </a:solidFill>
                <a:prstDash val="solid"/>
              </a:ln>
              <a:effectLst/>
            </p:spPr>
          </p:cxnSp>
        </p:grpSp>
        <p:sp>
          <p:nvSpPr>
            <p:cNvPr id="49" name="Oval 48"/>
            <p:cNvSpPr/>
            <p:nvPr/>
          </p:nvSpPr>
          <p:spPr>
            <a:xfrm flipH="1">
              <a:off x="1652816" y="3717032"/>
              <a:ext cx="182880" cy="264866"/>
            </a:xfrm>
            <a:prstGeom prst="ellipse">
              <a:avLst/>
            </a:prstGeom>
            <a:solidFill>
              <a:sysClr val="windowText" lastClr="000000"/>
            </a:solidFill>
            <a:ln w="19050" cap="flat" cmpd="thickThin" algn="ctr">
              <a:solidFill>
                <a:sysClr val="windowText" lastClr="000000">
                  <a:shade val="50000"/>
                </a:sysClr>
              </a:solidFill>
              <a:prstDash val="solid"/>
            </a:ln>
            <a:effectLst/>
          </p:spPr>
          <p:txBody>
            <a:bodyPr rtlCol="0" anchor="ctr"/>
            <a:lstStyle/>
            <a:p>
              <a:pPr algn="ctr" defTabSz="685800" fontAlgn="auto">
                <a:spcBef>
                  <a:spcPts val="0"/>
                </a:spcBef>
                <a:spcAft>
                  <a:spcPts val="0"/>
                </a:spcAft>
                <a:defRPr/>
              </a:pPr>
              <a:endParaRPr lang="en-US" sz="1350" kern="0">
                <a:solidFill>
                  <a:prstClr val="white"/>
                </a:solidFill>
                <a:latin typeface="Corbel"/>
                <a:ea typeface="+mn-ea"/>
              </a:endParaRPr>
            </a:p>
          </p:txBody>
        </p:sp>
      </p:grpSp>
      <p:sp>
        <p:nvSpPr>
          <p:cNvPr id="53" name="TextBox 52"/>
          <p:cNvSpPr txBox="1"/>
          <p:nvPr/>
        </p:nvSpPr>
        <p:spPr>
          <a:xfrm>
            <a:off x="3398520" y="3097690"/>
            <a:ext cx="693310" cy="476547"/>
          </a:xfrm>
          <a:prstGeom prst="rect">
            <a:avLst/>
          </a:prstGeom>
          <a:noFill/>
        </p:spPr>
        <p:txBody>
          <a:bodyPr wrap="none" rtlCol="0">
            <a:spAutoFit/>
          </a:bodyPr>
          <a:lstStyle/>
          <a:p>
            <a:pPr fontAlgn="auto">
              <a:spcBef>
                <a:spcPts val="0"/>
              </a:spcBef>
              <a:spcAft>
                <a:spcPts val="0"/>
              </a:spcAft>
            </a:pPr>
            <a:r>
              <a:rPr lang="sv-SE" dirty="0">
                <a:solidFill>
                  <a:prstClr val="black"/>
                </a:solidFill>
                <a:latin typeface="Corbel"/>
                <a:ea typeface="+mn-ea"/>
              </a:rPr>
              <a:t>Eye</a:t>
            </a:r>
            <a:endParaRPr lang="en-US" baseline="-25000" dirty="0">
              <a:solidFill>
                <a:prstClr val="black"/>
              </a:solidFill>
              <a:latin typeface="Corbel"/>
              <a:ea typeface="+mn-ea"/>
            </a:endParaRPr>
          </a:p>
        </p:txBody>
      </p:sp>
      <p:sp>
        <p:nvSpPr>
          <p:cNvPr id="60" name="Rectangle 59"/>
          <p:cNvSpPr/>
          <p:nvPr/>
        </p:nvSpPr>
        <p:spPr>
          <a:xfrm>
            <a:off x="7608762" y="1914266"/>
            <a:ext cx="160195" cy="209051"/>
          </a:xfrm>
          <a:prstGeom prst="rect">
            <a:avLst/>
          </a:prstGeom>
          <a:solidFill>
            <a:srgbClr val="C64847"/>
          </a:solidFill>
          <a:ln w="48000" cap="flat" cmpd="sng" algn="ctr">
            <a:solidFill>
              <a:srgbClr val="C64847">
                <a:shade val="50000"/>
              </a:srgbClr>
            </a:solidFill>
            <a:prstDash val="solid"/>
          </a:ln>
          <a:effectLst/>
        </p:spPr>
        <p:txBody>
          <a:bodyPr rtlCol="0" anchor="ctr"/>
          <a:lstStyle/>
          <a:p>
            <a:pPr algn="ctr" defTabSz="685800" fontAlgn="auto">
              <a:spcBef>
                <a:spcPts val="0"/>
              </a:spcBef>
              <a:spcAft>
                <a:spcPts val="0"/>
              </a:spcAft>
              <a:defRPr/>
            </a:pPr>
            <a:endParaRPr lang="en-US" sz="1350" kern="0">
              <a:solidFill>
                <a:prstClr val="white"/>
              </a:solidFill>
              <a:latin typeface="Corbel"/>
              <a:ea typeface="+mn-ea"/>
            </a:endParaRPr>
          </a:p>
        </p:txBody>
      </p:sp>
      <p:sp>
        <p:nvSpPr>
          <p:cNvPr id="159" name="TextBox 158"/>
          <p:cNvSpPr txBox="1"/>
          <p:nvPr/>
        </p:nvSpPr>
        <p:spPr>
          <a:xfrm>
            <a:off x="4988041" y="1296948"/>
            <a:ext cx="761747" cy="646331"/>
          </a:xfrm>
          <a:prstGeom prst="rect">
            <a:avLst/>
          </a:prstGeom>
          <a:noFill/>
        </p:spPr>
        <p:txBody>
          <a:bodyPr wrap="none" rtlCol="0">
            <a:spAutoFit/>
          </a:bodyPr>
          <a:lstStyle/>
          <a:p>
            <a:pPr algn="ctr" fontAlgn="auto">
              <a:spcBef>
                <a:spcPts val="0"/>
              </a:spcBef>
              <a:spcAft>
                <a:spcPts val="0"/>
              </a:spcAft>
            </a:pPr>
            <a:r>
              <a:rPr lang="en-US" dirty="0" smtClean="0">
                <a:solidFill>
                  <a:prstClr val="black"/>
                </a:solidFill>
                <a:latin typeface="Corbel"/>
                <a:ea typeface="+mn-ea"/>
              </a:rPr>
              <a:t>Tile</a:t>
            </a:r>
            <a:endParaRPr lang="sv-SE" dirty="0" smtClean="0">
              <a:solidFill>
                <a:prstClr val="black"/>
              </a:solidFill>
              <a:latin typeface="Corbel"/>
              <a:ea typeface="+mn-ea"/>
            </a:endParaRPr>
          </a:p>
          <a:p>
            <a:pPr algn="ctr" fontAlgn="auto">
              <a:spcBef>
                <a:spcPts val="0"/>
              </a:spcBef>
              <a:spcAft>
                <a:spcPts val="0"/>
              </a:spcAft>
            </a:pPr>
            <a:r>
              <a:rPr lang="sv-SE" dirty="0" smtClean="0">
                <a:solidFill>
                  <a:prstClr val="black"/>
                </a:solidFill>
                <a:latin typeface="Corbel"/>
                <a:ea typeface="+mn-ea"/>
              </a:rPr>
              <a:t>Z-min</a:t>
            </a:r>
            <a:endParaRPr lang="en-US" baseline="-25000" dirty="0">
              <a:solidFill>
                <a:prstClr val="black"/>
              </a:solidFill>
              <a:latin typeface="Corbel"/>
              <a:ea typeface="+mn-ea"/>
            </a:endParaRPr>
          </a:p>
        </p:txBody>
      </p:sp>
      <p:sp>
        <p:nvSpPr>
          <p:cNvPr id="160" name="TextBox 159"/>
          <p:cNvSpPr txBox="1"/>
          <p:nvPr/>
        </p:nvSpPr>
        <p:spPr>
          <a:xfrm>
            <a:off x="7361557" y="688942"/>
            <a:ext cx="806631" cy="646331"/>
          </a:xfrm>
          <a:prstGeom prst="rect">
            <a:avLst/>
          </a:prstGeom>
          <a:noFill/>
        </p:spPr>
        <p:txBody>
          <a:bodyPr wrap="none" rtlCol="0">
            <a:spAutoFit/>
          </a:bodyPr>
          <a:lstStyle/>
          <a:p>
            <a:pPr algn="ctr" fontAlgn="auto">
              <a:spcBef>
                <a:spcPts val="0"/>
              </a:spcBef>
              <a:spcAft>
                <a:spcPts val="0"/>
              </a:spcAft>
            </a:pPr>
            <a:r>
              <a:rPr lang="en-US" dirty="0" smtClean="0">
                <a:solidFill>
                  <a:prstClr val="black"/>
                </a:solidFill>
                <a:latin typeface="Corbel"/>
                <a:ea typeface="+mn-ea"/>
              </a:rPr>
              <a:t>Tile</a:t>
            </a:r>
            <a:endParaRPr lang="sv-SE" dirty="0" smtClean="0">
              <a:solidFill>
                <a:prstClr val="black"/>
              </a:solidFill>
              <a:latin typeface="Corbel"/>
              <a:ea typeface="+mn-ea"/>
            </a:endParaRPr>
          </a:p>
          <a:p>
            <a:pPr algn="ctr" fontAlgn="auto">
              <a:spcBef>
                <a:spcPts val="0"/>
              </a:spcBef>
              <a:spcAft>
                <a:spcPts val="0"/>
              </a:spcAft>
            </a:pPr>
            <a:r>
              <a:rPr lang="sv-SE" dirty="0" smtClean="0">
                <a:solidFill>
                  <a:prstClr val="black"/>
                </a:solidFill>
                <a:latin typeface="Corbel"/>
                <a:ea typeface="+mn-ea"/>
              </a:rPr>
              <a:t>Z-max</a:t>
            </a:r>
            <a:endParaRPr lang="en-US" baseline="-25000" dirty="0">
              <a:solidFill>
                <a:prstClr val="black"/>
              </a:solidFill>
              <a:latin typeface="Corbel"/>
              <a:ea typeface="+mn-ea"/>
            </a:endParaRPr>
          </a:p>
        </p:txBody>
      </p:sp>
      <p:cxnSp>
        <p:nvCxnSpPr>
          <p:cNvPr id="33" name="Straight Connector 32"/>
          <p:cNvCxnSpPr/>
          <p:nvPr/>
        </p:nvCxnSpPr>
        <p:spPr>
          <a:xfrm rot="16200000" flipH="1">
            <a:off x="6243306" y="2222110"/>
            <a:ext cx="557661" cy="0"/>
          </a:xfrm>
          <a:prstGeom prst="line">
            <a:avLst/>
          </a:prstGeom>
          <a:noFill/>
          <a:ln w="19050" cap="rnd" cmpd="sng" algn="ctr">
            <a:solidFill>
              <a:srgbClr val="E66C7D">
                <a:shade val="95000"/>
                <a:satMod val="105000"/>
              </a:srgbClr>
            </a:solidFill>
            <a:prstDash val="sysDash"/>
          </a:ln>
          <a:effectLst/>
        </p:spPr>
      </p:cxnSp>
      <p:sp>
        <p:nvSpPr>
          <p:cNvPr id="34" name="TextBox 33"/>
          <p:cNvSpPr txBox="1"/>
          <p:nvPr/>
        </p:nvSpPr>
        <p:spPr>
          <a:xfrm>
            <a:off x="6161690" y="1021334"/>
            <a:ext cx="761747" cy="646331"/>
          </a:xfrm>
          <a:prstGeom prst="rect">
            <a:avLst/>
          </a:prstGeom>
          <a:noFill/>
        </p:spPr>
        <p:txBody>
          <a:bodyPr wrap="none" rtlCol="0">
            <a:spAutoFit/>
          </a:bodyPr>
          <a:lstStyle/>
          <a:p>
            <a:pPr algn="ctr" fontAlgn="auto">
              <a:spcBef>
                <a:spcPts val="0"/>
              </a:spcBef>
              <a:spcAft>
                <a:spcPts val="0"/>
              </a:spcAft>
            </a:pPr>
            <a:r>
              <a:rPr lang="en-US" dirty="0" smtClean="0">
                <a:solidFill>
                  <a:prstClr val="black"/>
                </a:solidFill>
                <a:latin typeface="Corbel"/>
                <a:ea typeface="+mn-ea"/>
              </a:rPr>
              <a:t>Tile</a:t>
            </a:r>
            <a:endParaRPr lang="sv-SE" dirty="0" smtClean="0">
              <a:solidFill>
                <a:prstClr val="black"/>
              </a:solidFill>
              <a:latin typeface="Corbel"/>
              <a:ea typeface="+mn-ea"/>
            </a:endParaRPr>
          </a:p>
          <a:p>
            <a:pPr algn="ctr" fontAlgn="auto">
              <a:spcBef>
                <a:spcPts val="0"/>
              </a:spcBef>
              <a:spcAft>
                <a:spcPts val="0"/>
              </a:spcAft>
            </a:pPr>
            <a:r>
              <a:rPr lang="sv-SE" dirty="0" smtClean="0">
                <a:solidFill>
                  <a:prstClr val="black"/>
                </a:solidFill>
                <a:latin typeface="Corbel"/>
                <a:ea typeface="+mn-ea"/>
              </a:rPr>
              <a:t>Z-mid</a:t>
            </a:r>
            <a:endParaRPr lang="en-US" baseline="-25000" dirty="0">
              <a:solidFill>
                <a:prstClr val="black"/>
              </a:solidFill>
              <a:latin typeface="Corbel"/>
              <a:ea typeface="+mn-ea"/>
            </a:endParaRPr>
          </a:p>
        </p:txBody>
      </p:sp>
    </p:spTree>
    <p:extLst>
      <p:ext uri="{BB962C8B-B14F-4D97-AF65-F5344CB8AC3E}">
        <p14:creationId xmlns:p14="http://schemas.microsoft.com/office/powerpoint/2010/main" val="3434134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a:off x="5383141" y="1452166"/>
            <a:ext cx="2404016" cy="1235398"/>
          </a:xfrm>
          <a:custGeom>
            <a:avLst/>
            <a:gdLst>
              <a:gd name="connsiteX0" fmla="*/ 0 w 1040607"/>
              <a:gd name="connsiteY0" fmla="*/ 416719 h 683419"/>
              <a:gd name="connsiteX1" fmla="*/ 1040607 w 1040607"/>
              <a:gd name="connsiteY1" fmla="*/ 0 h 683419"/>
              <a:gd name="connsiteX2" fmla="*/ 1040607 w 1040607"/>
              <a:gd name="connsiteY2" fmla="*/ 473869 h 683419"/>
              <a:gd name="connsiteX3" fmla="*/ 4763 w 1040607"/>
              <a:gd name="connsiteY3" fmla="*/ 683419 h 683419"/>
              <a:gd name="connsiteX4" fmla="*/ 0 w 1040607"/>
              <a:gd name="connsiteY4" fmla="*/ 416719 h 683419"/>
              <a:gd name="connsiteX0" fmla="*/ 0 w 2484207"/>
              <a:gd name="connsiteY0" fmla="*/ 1009907 h 1276607"/>
              <a:gd name="connsiteX1" fmla="*/ 2484207 w 2484207"/>
              <a:gd name="connsiteY1" fmla="*/ 0 h 1276607"/>
              <a:gd name="connsiteX2" fmla="*/ 1040607 w 2484207"/>
              <a:gd name="connsiteY2" fmla="*/ 1067057 h 1276607"/>
              <a:gd name="connsiteX3" fmla="*/ 4763 w 2484207"/>
              <a:gd name="connsiteY3" fmla="*/ 1276607 h 1276607"/>
              <a:gd name="connsiteX4" fmla="*/ 0 w 2484207"/>
              <a:gd name="connsiteY4" fmla="*/ 1009907 h 1276607"/>
              <a:gd name="connsiteX0" fmla="*/ 0 w 2484207"/>
              <a:gd name="connsiteY0" fmla="*/ 1009907 h 1276607"/>
              <a:gd name="connsiteX1" fmla="*/ 2484207 w 2484207"/>
              <a:gd name="connsiteY1" fmla="*/ 0 h 1276607"/>
              <a:gd name="connsiteX2" fmla="*/ 2473708 w 2484207"/>
              <a:gd name="connsiteY2" fmla="*/ 794085 h 1276607"/>
              <a:gd name="connsiteX3" fmla="*/ 4763 w 2484207"/>
              <a:gd name="connsiteY3" fmla="*/ 1276607 h 1276607"/>
              <a:gd name="connsiteX4" fmla="*/ 0 w 2484207"/>
              <a:gd name="connsiteY4" fmla="*/ 1009907 h 127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4207" h="1276607">
                <a:moveTo>
                  <a:pt x="0" y="1009907"/>
                </a:moveTo>
                <a:lnTo>
                  <a:pt x="2484207" y="0"/>
                </a:lnTo>
                <a:lnTo>
                  <a:pt x="2473708" y="794085"/>
                </a:lnTo>
                <a:lnTo>
                  <a:pt x="4763" y="1276607"/>
                </a:lnTo>
                <a:cubicBezTo>
                  <a:pt x="3175" y="1187707"/>
                  <a:pt x="1588" y="1098807"/>
                  <a:pt x="0" y="1009907"/>
                </a:cubicBezTo>
                <a:close/>
              </a:path>
            </a:pathLst>
          </a:custGeom>
          <a:gradFill rotWithShape="1">
            <a:gsLst>
              <a:gs pos="0">
                <a:srgbClr val="60B5CC">
                  <a:shade val="47500"/>
                  <a:satMod val="137000"/>
                </a:srgbClr>
              </a:gs>
              <a:gs pos="55000">
                <a:srgbClr val="60B5CC">
                  <a:shade val="69000"/>
                  <a:satMod val="137000"/>
                </a:srgbClr>
              </a:gs>
              <a:gs pos="100000">
                <a:srgbClr val="60B5CC">
                  <a:shade val="98000"/>
                  <a:satMod val="137000"/>
                </a:srgbClr>
              </a:gs>
            </a:gsLst>
            <a:lin ang="16200000" scaled="0"/>
          </a:gradFill>
          <a:ln w="6350" cap="rnd" cmpd="sng" algn="ctr">
            <a:solidFill>
              <a:srgbClr val="60B5CC">
                <a:shade val="95000"/>
                <a:satMod val="105000"/>
              </a:srgbClr>
            </a:solidFill>
            <a:prstDash val="solid"/>
          </a:ln>
          <a:effectLst>
            <a:outerShdw blurRad="39000" dist="25400" dir="5400000" rotWithShape="0">
              <a:srgbClr val="000000">
                <a:alpha val="38000"/>
              </a:srgbClr>
            </a:outerShdw>
          </a:effectLst>
        </p:spPr>
        <p:txBody>
          <a:bodyPr rtlCol="0" anchor="ctr"/>
          <a:lstStyle/>
          <a:p>
            <a:pPr algn="ctr" defTabSz="685800" fontAlgn="auto">
              <a:spcBef>
                <a:spcPts val="0"/>
              </a:spcBef>
              <a:spcAft>
                <a:spcPts val="0"/>
              </a:spcAft>
              <a:defRPr/>
            </a:pPr>
            <a:endParaRPr lang="en-US" sz="1350" kern="0">
              <a:solidFill>
                <a:prstClr val="white"/>
              </a:solidFill>
              <a:latin typeface="Corbel"/>
              <a:ea typeface="+mn-ea"/>
            </a:endParaRPr>
          </a:p>
        </p:txBody>
      </p:sp>
      <p:sp>
        <p:nvSpPr>
          <p:cNvPr id="38" name="Freeform 37"/>
          <p:cNvSpPr/>
          <p:nvPr/>
        </p:nvSpPr>
        <p:spPr>
          <a:xfrm>
            <a:off x="5381235" y="2349422"/>
            <a:ext cx="197625" cy="343858"/>
          </a:xfrm>
          <a:custGeom>
            <a:avLst/>
            <a:gdLst>
              <a:gd name="connsiteX0" fmla="*/ 0 w 1040607"/>
              <a:gd name="connsiteY0" fmla="*/ 416719 h 683419"/>
              <a:gd name="connsiteX1" fmla="*/ 1040607 w 1040607"/>
              <a:gd name="connsiteY1" fmla="*/ 0 h 683419"/>
              <a:gd name="connsiteX2" fmla="*/ 1040607 w 1040607"/>
              <a:gd name="connsiteY2" fmla="*/ 473869 h 683419"/>
              <a:gd name="connsiteX3" fmla="*/ 4763 w 1040607"/>
              <a:gd name="connsiteY3" fmla="*/ 683419 h 683419"/>
              <a:gd name="connsiteX4" fmla="*/ 0 w 1040607"/>
              <a:gd name="connsiteY4" fmla="*/ 416719 h 683419"/>
              <a:gd name="connsiteX0" fmla="*/ 0 w 2484207"/>
              <a:gd name="connsiteY0" fmla="*/ 1009907 h 1276607"/>
              <a:gd name="connsiteX1" fmla="*/ 2484207 w 2484207"/>
              <a:gd name="connsiteY1" fmla="*/ 0 h 1276607"/>
              <a:gd name="connsiteX2" fmla="*/ 1040607 w 2484207"/>
              <a:gd name="connsiteY2" fmla="*/ 1067057 h 1276607"/>
              <a:gd name="connsiteX3" fmla="*/ 4763 w 2484207"/>
              <a:gd name="connsiteY3" fmla="*/ 1276607 h 1276607"/>
              <a:gd name="connsiteX4" fmla="*/ 0 w 2484207"/>
              <a:gd name="connsiteY4" fmla="*/ 1009907 h 1276607"/>
              <a:gd name="connsiteX0" fmla="*/ 0 w 2484207"/>
              <a:gd name="connsiteY0" fmla="*/ 1009907 h 1276607"/>
              <a:gd name="connsiteX1" fmla="*/ 2484207 w 2484207"/>
              <a:gd name="connsiteY1" fmla="*/ 0 h 1276607"/>
              <a:gd name="connsiteX2" fmla="*/ 2473708 w 2484207"/>
              <a:gd name="connsiteY2" fmla="*/ 794085 h 1276607"/>
              <a:gd name="connsiteX3" fmla="*/ 4763 w 2484207"/>
              <a:gd name="connsiteY3" fmla="*/ 1276607 h 1276607"/>
              <a:gd name="connsiteX4" fmla="*/ 0 w 2484207"/>
              <a:gd name="connsiteY4" fmla="*/ 1009907 h 1276607"/>
              <a:gd name="connsiteX0" fmla="*/ 0 w 2473708"/>
              <a:gd name="connsiteY0" fmla="*/ 215822 h 482522"/>
              <a:gd name="connsiteX1" fmla="*/ 240065 w 2473708"/>
              <a:gd name="connsiteY1" fmla="*/ 123257 h 482522"/>
              <a:gd name="connsiteX2" fmla="*/ 2473708 w 2473708"/>
              <a:gd name="connsiteY2" fmla="*/ 0 h 482522"/>
              <a:gd name="connsiteX3" fmla="*/ 4763 w 2473708"/>
              <a:gd name="connsiteY3" fmla="*/ 482522 h 482522"/>
              <a:gd name="connsiteX4" fmla="*/ 0 w 2473708"/>
              <a:gd name="connsiteY4" fmla="*/ 215822 h 482522"/>
              <a:gd name="connsiteX0" fmla="*/ 0 w 253189"/>
              <a:gd name="connsiteY0" fmla="*/ 92565 h 359265"/>
              <a:gd name="connsiteX1" fmla="*/ 240065 w 253189"/>
              <a:gd name="connsiteY1" fmla="*/ 0 h 359265"/>
              <a:gd name="connsiteX2" fmla="*/ 253189 w 253189"/>
              <a:gd name="connsiteY2" fmla="*/ 337383 h 359265"/>
              <a:gd name="connsiteX3" fmla="*/ 4763 w 253189"/>
              <a:gd name="connsiteY3" fmla="*/ 359265 h 359265"/>
              <a:gd name="connsiteX4" fmla="*/ 0 w 253189"/>
              <a:gd name="connsiteY4" fmla="*/ 92565 h 359265"/>
              <a:gd name="connsiteX0" fmla="*/ 0 w 249252"/>
              <a:gd name="connsiteY0" fmla="*/ 92565 h 359265"/>
              <a:gd name="connsiteX1" fmla="*/ 240065 w 249252"/>
              <a:gd name="connsiteY1" fmla="*/ 0 h 359265"/>
              <a:gd name="connsiteX2" fmla="*/ 249252 w 249252"/>
              <a:gd name="connsiteY2" fmla="*/ 321634 h 359265"/>
              <a:gd name="connsiteX3" fmla="*/ 4763 w 249252"/>
              <a:gd name="connsiteY3" fmla="*/ 359265 h 359265"/>
              <a:gd name="connsiteX4" fmla="*/ 0 w 249252"/>
              <a:gd name="connsiteY4" fmla="*/ 92565 h 359265"/>
              <a:gd name="connsiteX0" fmla="*/ 0 w 243346"/>
              <a:gd name="connsiteY0" fmla="*/ 92565 h 359265"/>
              <a:gd name="connsiteX1" fmla="*/ 240065 w 243346"/>
              <a:gd name="connsiteY1" fmla="*/ 0 h 359265"/>
              <a:gd name="connsiteX2" fmla="*/ 243346 w 243346"/>
              <a:gd name="connsiteY2" fmla="*/ 319666 h 359265"/>
              <a:gd name="connsiteX3" fmla="*/ 4763 w 243346"/>
              <a:gd name="connsiteY3" fmla="*/ 359265 h 359265"/>
              <a:gd name="connsiteX4" fmla="*/ 0 w 243346"/>
              <a:gd name="connsiteY4" fmla="*/ 92565 h 359265"/>
              <a:gd name="connsiteX0" fmla="*/ 0 w 243346"/>
              <a:gd name="connsiteY0" fmla="*/ 92565 h 365171"/>
              <a:gd name="connsiteX1" fmla="*/ 240065 w 243346"/>
              <a:gd name="connsiteY1" fmla="*/ 0 h 365171"/>
              <a:gd name="connsiteX2" fmla="*/ 243346 w 243346"/>
              <a:gd name="connsiteY2" fmla="*/ 319666 h 365171"/>
              <a:gd name="connsiteX3" fmla="*/ 4763 w 243346"/>
              <a:gd name="connsiteY3" fmla="*/ 365171 h 365171"/>
              <a:gd name="connsiteX4" fmla="*/ 0 w 243346"/>
              <a:gd name="connsiteY4" fmla="*/ 92565 h 365171"/>
              <a:gd name="connsiteX0" fmla="*/ 0 w 243346"/>
              <a:gd name="connsiteY0" fmla="*/ 92565 h 369108"/>
              <a:gd name="connsiteX1" fmla="*/ 240065 w 243346"/>
              <a:gd name="connsiteY1" fmla="*/ 0 h 369108"/>
              <a:gd name="connsiteX2" fmla="*/ 243346 w 243346"/>
              <a:gd name="connsiteY2" fmla="*/ 319666 h 369108"/>
              <a:gd name="connsiteX3" fmla="*/ 826 w 243346"/>
              <a:gd name="connsiteY3" fmla="*/ 369108 h 369108"/>
              <a:gd name="connsiteX4" fmla="*/ 0 w 243346"/>
              <a:gd name="connsiteY4" fmla="*/ 92565 h 369108"/>
              <a:gd name="connsiteX0" fmla="*/ 0 w 243346"/>
              <a:gd name="connsiteY0" fmla="*/ 98471 h 369108"/>
              <a:gd name="connsiteX1" fmla="*/ 240065 w 243346"/>
              <a:gd name="connsiteY1" fmla="*/ 0 h 369108"/>
              <a:gd name="connsiteX2" fmla="*/ 243346 w 243346"/>
              <a:gd name="connsiteY2" fmla="*/ 319666 h 369108"/>
              <a:gd name="connsiteX3" fmla="*/ 826 w 243346"/>
              <a:gd name="connsiteY3" fmla="*/ 369108 h 369108"/>
              <a:gd name="connsiteX4" fmla="*/ 0 w 243346"/>
              <a:gd name="connsiteY4" fmla="*/ 98471 h 369108"/>
              <a:gd name="connsiteX0" fmla="*/ 0 w 247283"/>
              <a:gd name="connsiteY0" fmla="*/ 98471 h 369108"/>
              <a:gd name="connsiteX1" fmla="*/ 244002 w 247283"/>
              <a:gd name="connsiteY1" fmla="*/ 0 h 369108"/>
              <a:gd name="connsiteX2" fmla="*/ 247283 w 247283"/>
              <a:gd name="connsiteY2" fmla="*/ 319666 h 369108"/>
              <a:gd name="connsiteX3" fmla="*/ 4763 w 247283"/>
              <a:gd name="connsiteY3" fmla="*/ 369108 h 369108"/>
              <a:gd name="connsiteX4" fmla="*/ 0 w 247283"/>
              <a:gd name="connsiteY4" fmla="*/ 98471 h 369108"/>
              <a:gd name="connsiteX0" fmla="*/ 0 w 245314"/>
              <a:gd name="connsiteY0" fmla="*/ 98471 h 369108"/>
              <a:gd name="connsiteX1" fmla="*/ 242033 w 245314"/>
              <a:gd name="connsiteY1" fmla="*/ 0 h 369108"/>
              <a:gd name="connsiteX2" fmla="*/ 245314 w 245314"/>
              <a:gd name="connsiteY2" fmla="*/ 319666 h 369108"/>
              <a:gd name="connsiteX3" fmla="*/ 2794 w 245314"/>
              <a:gd name="connsiteY3" fmla="*/ 369108 h 369108"/>
              <a:gd name="connsiteX4" fmla="*/ 0 w 245314"/>
              <a:gd name="connsiteY4" fmla="*/ 98471 h 369108"/>
              <a:gd name="connsiteX0" fmla="*/ 0 w 245314"/>
              <a:gd name="connsiteY0" fmla="*/ 126031 h 396668"/>
              <a:gd name="connsiteX1" fmla="*/ 243579 w 245314"/>
              <a:gd name="connsiteY1" fmla="*/ 0 h 396668"/>
              <a:gd name="connsiteX2" fmla="*/ 245314 w 245314"/>
              <a:gd name="connsiteY2" fmla="*/ 347226 h 396668"/>
              <a:gd name="connsiteX3" fmla="*/ 2794 w 245314"/>
              <a:gd name="connsiteY3" fmla="*/ 396668 h 396668"/>
              <a:gd name="connsiteX4" fmla="*/ 0 w 245314"/>
              <a:gd name="connsiteY4" fmla="*/ 126031 h 396668"/>
              <a:gd name="connsiteX0" fmla="*/ 0 w 243918"/>
              <a:gd name="connsiteY0" fmla="*/ 126031 h 396668"/>
              <a:gd name="connsiteX1" fmla="*/ 243579 w 243918"/>
              <a:gd name="connsiteY1" fmla="*/ 0 h 396668"/>
              <a:gd name="connsiteX2" fmla="*/ 243769 w 243918"/>
              <a:gd name="connsiteY2" fmla="*/ 335415 h 396668"/>
              <a:gd name="connsiteX3" fmla="*/ 2794 w 243918"/>
              <a:gd name="connsiteY3" fmla="*/ 396668 h 396668"/>
              <a:gd name="connsiteX4" fmla="*/ 0 w 243918"/>
              <a:gd name="connsiteY4" fmla="*/ 126031 h 396668"/>
              <a:gd name="connsiteX0" fmla="*/ 0 w 243769"/>
              <a:gd name="connsiteY0" fmla="*/ 84692 h 355329"/>
              <a:gd name="connsiteX1" fmla="*/ 158583 w 243769"/>
              <a:gd name="connsiteY1" fmla="*/ 0 h 355329"/>
              <a:gd name="connsiteX2" fmla="*/ 243769 w 243769"/>
              <a:gd name="connsiteY2" fmla="*/ 294076 h 355329"/>
              <a:gd name="connsiteX3" fmla="*/ 2794 w 243769"/>
              <a:gd name="connsiteY3" fmla="*/ 355329 h 355329"/>
              <a:gd name="connsiteX4" fmla="*/ 0 w 243769"/>
              <a:gd name="connsiteY4" fmla="*/ 84692 h 355329"/>
              <a:gd name="connsiteX0" fmla="*/ 0 w 160318"/>
              <a:gd name="connsiteY0" fmla="*/ 84692 h 355329"/>
              <a:gd name="connsiteX1" fmla="*/ 158583 w 160318"/>
              <a:gd name="connsiteY1" fmla="*/ 0 h 355329"/>
              <a:gd name="connsiteX2" fmla="*/ 160318 w 160318"/>
              <a:gd name="connsiteY2" fmla="*/ 313761 h 355329"/>
              <a:gd name="connsiteX3" fmla="*/ 2794 w 160318"/>
              <a:gd name="connsiteY3" fmla="*/ 355329 h 355329"/>
              <a:gd name="connsiteX4" fmla="*/ 0 w 160318"/>
              <a:gd name="connsiteY4" fmla="*/ 84692 h 355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318" h="355329">
                <a:moveTo>
                  <a:pt x="0" y="84692"/>
                </a:moveTo>
                <a:lnTo>
                  <a:pt x="158583" y="0"/>
                </a:lnTo>
                <a:cubicBezTo>
                  <a:pt x="159677" y="106555"/>
                  <a:pt x="159224" y="207206"/>
                  <a:pt x="160318" y="313761"/>
                </a:cubicBezTo>
                <a:lnTo>
                  <a:pt x="2794" y="355329"/>
                </a:lnTo>
                <a:cubicBezTo>
                  <a:pt x="1206" y="266429"/>
                  <a:pt x="1588" y="173592"/>
                  <a:pt x="0" y="84692"/>
                </a:cubicBezTo>
                <a:close/>
              </a:path>
            </a:pathLst>
          </a:custGeom>
          <a:solidFill>
            <a:srgbClr val="000000">
              <a:alpha val="29020"/>
            </a:srgbClr>
          </a:solidFill>
          <a:ln w="6350" cap="rnd" cmpd="sng" algn="ctr">
            <a:solidFill>
              <a:srgbClr val="60B5CC">
                <a:shade val="95000"/>
                <a:satMod val="105000"/>
              </a:srgbClr>
            </a:solidFill>
            <a:prstDash val="sysDash"/>
          </a:ln>
          <a:effectLst/>
        </p:spPr>
        <p:txBody>
          <a:bodyPr rtlCol="0" anchor="ctr"/>
          <a:lstStyle/>
          <a:p>
            <a:pPr algn="ctr" defTabSz="685800" fontAlgn="auto">
              <a:spcBef>
                <a:spcPts val="0"/>
              </a:spcBef>
              <a:spcAft>
                <a:spcPts val="0"/>
              </a:spcAft>
              <a:defRPr/>
            </a:pPr>
            <a:endParaRPr lang="en-US" sz="1350" kern="0" dirty="0">
              <a:solidFill>
                <a:prstClr val="white"/>
              </a:solidFill>
              <a:latin typeface="Corbel"/>
              <a:ea typeface="+mn-ea"/>
            </a:endParaRPr>
          </a:p>
        </p:txBody>
      </p:sp>
      <p:sp>
        <p:nvSpPr>
          <p:cNvPr id="39" name="Freeform 38"/>
          <p:cNvSpPr/>
          <p:nvPr/>
        </p:nvSpPr>
        <p:spPr>
          <a:xfrm>
            <a:off x="7571115" y="1449022"/>
            <a:ext cx="217318" cy="808678"/>
          </a:xfrm>
          <a:custGeom>
            <a:avLst/>
            <a:gdLst>
              <a:gd name="connsiteX0" fmla="*/ 0 w 1040607"/>
              <a:gd name="connsiteY0" fmla="*/ 416719 h 683419"/>
              <a:gd name="connsiteX1" fmla="*/ 1040607 w 1040607"/>
              <a:gd name="connsiteY1" fmla="*/ 0 h 683419"/>
              <a:gd name="connsiteX2" fmla="*/ 1040607 w 1040607"/>
              <a:gd name="connsiteY2" fmla="*/ 473869 h 683419"/>
              <a:gd name="connsiteX3" fmla="*/ 4763 w 1040607"/>
              <a:gd name="connsiteY3" fmla="*/ 683419 h 683419"/>
              <a:gd name="connsiteX4" fmla="*/ 0 w 1040607"/>
              <a:gd name="connsiteY4" fmla="*/ 416719 h 683419"/>
              <a:gd name="connsiteX0" fmla="*/ 0 w 2484207"/>
              <a:gd name="connsiteY0" fmla="*/ 1009907 h 1276607"/>
              <a:gd name="connsiteX1" fmla="*/ 2484207 w 2484207"/>
              <a:gd name="connsiteY1" fmla="*/ 0 h 1276607"/>
              <a:gd name="connsiteX2" fmla="*/ 1040607 w 2484207"/>
              <a:gd name="connsiteY2" fmla="*/ 1067057 h 1276607"/>
              <a:gd name="connsiteX3" fmla="*/ 4763 w 2484207"/>
              <a:gd name="connsiteY3" fmla="*/ 1276607 h 1276607"/>
              <a:gd name="connsiteX4" fmla="*/ 0 w 2484207"/>
              <a:gd name="connsiteY4" fmla="*/ 1009907 h 1276607"/>
              <a:gd name="connsiteX0" fmla="*/ 0 w 2484207"/>
              <a:gd name="connsiteY0" fmla="*/ 1009907 h 1276607"/>
              <a:gd name="connsiteX1" fmla="*/ 2484207 w 2484207"/>
              <a:gd name="connsiteY1" fmla="*/ 0 h 1276607"/>
              <a:gd name="connsiteX2" fmla="*/ 2473708 w 2484207"/>
              <a:gd name="connsiteY2" fmla="*/ 794085 h 1276607"/>
              <a:gd name="connsiteX3" fmla="*/ 4763 w 2484207"/>
              <a:gd name="connsiteY3" fmla="*/ 1276607 h 1276607"/>
              <a:gd name="connsiteX4" fmla="*/ 0 w 2484207"/>
              <a:gd name="connsiteY4" fmla="*/ 1009907 h 1276607"/>
              <a:gd name="connsiteX0" fmla="*/ 0 w 2473708"/>
              <a:gd name="connsiteY0" fmla="*/ 215822 h 482522"/>
              <a:gd name="connsiteX1" fmla="*/ 240065 w 2473708"/>
              <a:gd name="connsiteY1" fmla="*/ 123257 h 482522"/>
              <a:gd name="connsiteX2" fmla="*/ 2473708 w 2473708"/>
              <a:gd name="connsiteY2" fmla="*/ 0 h 482522"/>
              <a:gd name="connsiteX3" fmla="*/ 4763 w 2473708"/>
              <a:gd name="connsiteY3" fmla="*/ 482522 h 482522"/>
              <a:gd name="connsiteX4" fmla="*/ 0 w 2473708"/>
              <a:gd name="connsiteY4" fmla="*/ 215822 h 482522"/>
              <a:gd name="connsiteX0" fmla="*/ 0 w 253189"/>
              <a:gd name="connsiteY0" fmla="*/ 92565 h 359265"/>
              <a:gd name="connsiteX1" fmla="*/ 240065 w 253189"/>
              <a:gd name="connsiteY1" fmla="*/ 0 h 359265"/>
              <a:gd name="connsiteX2" fmla="*/ 253189 w 253189"/>
              <a:gd name="connsiteY2" fmla="*/ 337383 h 359265"/>
              <a:gd name="connsiteX3" fmla="*/ 4763 w 253189"/>
              <a:gd name="connsiteY3" fmla="*/ 359265 h 359265"/>
              <a:gd name="connsiteX4" fmla="*/ 0 w 253189"/>
              <a:gd name="connsiteY4" fmla="*/ 92565 h 359265"/>
              <a:gd name="connsiteX0" fmla="*/ 0 w 249252"/>
              <a:gd name="connsiteY0" fmla="*/ 92565 h 359265"/>
              <a:gd name="connsiteX1" fmla="*/ 240065 w 249252"/>
              <a:gd name="connsiteY1" fmla="*/ 0 h 359265"/>
              <a:gd name="connsiteX2" fmla="*/ 249252 w 249252"/>
              <a:gd name="connsiteY2" fmla="*/ 321634 h 359265"/>
              <a:gd name="connsiteX3" fmla="*/ 4763 w 249252"/>
              <a:gd name="connsiteY3" fmla="*/ 359265 h 359265"/>
              <a:gd name="connsiteX4" fmla="*/ 0 w 249252"/>
              <a:gd name="connsiteY4" fmla="*/ 92565 h 359265"/>
              <a:gd name="connsiteX0" fmla="*/ 0 w 243346"/>
              <a:gd name="connsiteY0" fmla="*/ 92565 h 359265"/>
              <a:gd name="connsiteX1" fmla="*/ 240065 w 243346"/>
              <a:gd name="connsiteY1" fmla="*/ 0 h 359265"/>
              <a:gd name="connsiteX2" fmla="*/ 243346 w 243346"/>
              <a:gd name="connsiteY2" fmla="*/ 319666 h 359265"/>
              <a:gd name="connsiteX3" fmla="*/ 4763 w 243346"/>
              <a:gd name="connsiteY3" fmla="*/ 359265 h 359265"/>
              <a:gd name="connsiteX4" fmla="*/ 0 w 243346"/>
              <a:gd name="connsiteY4" fmla="*/ 92565 h 359265"/>
              <a:gd name="connsiteX0" fmla="*/ 0 w 243346"/>
              <a:gd name="connsiteY0" fmla="*/ 92565 h 365171"/>
              <a:gd name="connsiteX1" fmla="*/ 240065 w 243346"/>
              <a:gd name="connsiteY1" fmla="*/ 0 h 365171"/>
              <a:gd name="connsiteX2" fmla="*/ 243346 w 243346"/>
              <a:gd name="connsiteY2" fmla="*/ 319666 h 365171"/>
              <a:gd name="connsiteX3" fmla="*/ 4763 w 243346"/>
              <a:gd name="connsiteY3" fmla="*/ 365171 h 365171"/>
              <a:gd name="connsiteX4" fmla="*/ 0 w 243346"/>
              <a:gd name="connsiteY4" fmla="*/ 92565 h 365171"/>
              <a:gd name="connsiteX0" fmla="*/ 0 w 243346"/>
              <a:gd name="connsiteY0" fmla="*/ 92565 h 369108"/>
              <a:gd name="connsiteX1" fmla="*/ 240065 w 243346"/>
              <a:gd name="connsiteY1" fmla="*/ 0 h 369108"/>
              <a:gd name="connsiteX2" fmla="*/ 243346 w 243346"/>
              <a:gd name="connsiteY2" fmla="*/ 319666 h 369108"/>
              <a:gd name="connsiteX3" fmla="*/ 826 w 243346"/>
              <a:gd name="connsiteY3" fmla="*/ 369108 h 369108"/>
              <a:gd name="connsiteX4" fmla="*/ 0 w 243346"/>
              <a:gd name="connsiteY4" fmla="*/ 92565 h 369108"/>
              <a:gd name="connsiteX0" fmla="*/ 0 w 243346"/>
              <a:gd name="connsiteY0" fmla="*/ 98471 h 369108"/>
              <a:gd name="connsiteX1" fmla="*/ 240065 w 243346"/>
              <a:gd name="connsiteY1" fmla="*/ 0 h 369108"/>
              <a:gd name="connsiteX2" fmla="*/ 243346 w 243346"/>
              <a:gd name="connsiteY2" fmla="*/ 319666 h 369108"/>
              <a:gd name="connsiteX3" fmla="*/ 826 w 243346"/>
              <a:gd name="connsiteY3" fmla="*/ 369108 h 369108"/>
              <a:gd name="connsiteX4" fmla="*/ 0 w 243346"/>
              <a:gd name="connsiteY4" fmla="*/ 98471 h 369108"/>
              <a:gd name="connsiteX0" fmla="*/ 0 w 247283"/>
              <a:gd name="connsiteY0" fmla="*/ 98471 h 369108"/>
              <a:gd name="connsiteX1" fmla="*/ 244002 w 247283"/>
              <a:gd name="connsiteY1" fmla="*/ 0 h 369108"/>
              <a:gd name="connsiteX2" fmla="*/ 247283 w 247283"/>
              <a:gd name="connsiteY2" fmla="*/ 319666 h 369108"/>
              <a:gd name="connsiteX3" fmla="*/ 4763 w 247283"/>
              <a:gd name="connsiteY3" fmla="*/ 369108 h 369108"/>
              <a:gd name="connsiteX4" fmla="*/ 0 w 247283"/>
              <a:gd name="connsiteY4" fmla="*/ 98471 h 369108"/>
              <a:gd name="connsiteX0" fmla="*/ 0 w 245314"/>
              <a:gd name="connsiteY0" fmla="*/ 98471 h 369108"/>
              <a:gd name="connsiteX1" fmla="*/ 242033 w 245314"/>
              <a:gd name="connsiteY1" fmla="*/ 0 h 369108"/>
              <a:gd name="connsiteX2" fmla="*/ 245314 w 245314"/>
              <a:gd name="connsiteY2" fmla="*/ 319666 h 369108"/>
              <a:gd name="connsiteX3" fmla="*/ 2794 w 245314"/>
              <a:gd name="connsiteY3" fmla="*/ 369108 h 369108"/>
              <a:gd name="connsiteX4" fmla="*/ 0 w 245314"/>
              <a:gd name="connsiteY4" fmla="*/ 98471 h 369108"/>
              <a:gd name="connsiteX0" fmla="*/ 0 w 245314"/>
              <a:gd name="connsiteY0" fmla="*/ 126031 h 396668"/>
              <a:gd name="connsiteX1" fmla="*/ 243579 w 245314"/>
              <a:gd name="connsiteY1" fmla="*/ 0 h 396668"/>
              <a:gd name="connsiteX2" fmla="*/ 245314 w 245314"/>
              <a:gd name="connsiteY2" fmla="*/ 347226 h 396668"/>
              <a:gd name="connsiteX3" fmla="*/ 2794 w 245314"/>
              <a:gd name="connsiteY3" fmla="*/ 396668 h 396668"/>
              <a:gd name="connsiteX4" fmla="*/ 0 w 245314"/>
              <a:gd name="connsiteY4" fmla="*/ 126031 h 396668"/>
              <a:gd name="connsiteX0" fmla="*/ 0 w 243918"/>
              <a:gd name="connsiteY0" fmla="*/ 126031 h 396668"/>
              <a:gd name="connsiteX1" fmla="*/ 243579 w 243918"/>
              <a:gd name="connsiteY1" fmla="*/ 0 h 396668"/>
              <a:gd name="connsiteX2" fmla="*/ 243769 w 243918"/>
              <a:gd name="connsiteY2" fmla="*/ 335415 h 396668"/>
              <a:gd name="connsiteX3" fmla="*/ 2794 w 243918"/>
              <a:gd name="connsiteY3" fmla="*/ 396668 h 396668"/>
              <a:gd name="connsiteX4" fmla="*/ 0 w 243918"/>
              <a:gd name="connsiteY4" fmla="*/ 126031 h 396668"/>
              <a:gd name="connsiteX0" fmla="*/ 0 w 243918"/>
              <a:gd name="connsiteY0" fmla="*/ 126031 h 849434"/>
              <a:gd name="connsiteX1" fmla="*/ 243579 w 243918"/>
              <a:gd name="connsiteY1" fmla="*/ 0 h 849434"/>
              <a:gd name="connsiteX2" fmla="*/ 243769 w 243918"/>
              <a:gd name="connsiteY2" fmla="*/ 335415 h 849434"/>
              <a:gd name="connsiteX3" fmla="*/ 7430 w 243918"/>
              <a:gd name="connsiteY3" fmla="*/ 849434 h 849434"/>
              <a:gd name="connsiteX4" fmla="*/ 0 w 243918"/>
              <a:gd name="connsiteY4" fmla="*/ 126031 h 849434"/>
              <a:gd name="connsiteX0" fmla="*/ 0 w 243679"/>
              <a:gd name="connsiteY0" fmla="*/ 126031 h 849434"/>
              <a:gd name="connsiteX1" fmla="*/ 243579 w 243679"/>
              <a:gd name="connsiteY1" fmla="*/ 0 h 849434"/>
              <a:gd name="connsiteX2" fmla="*/ 237587 w 243679"/>
              <a:gd name="connsiteY2" fmla="*/ 786212 h 849434"/>
              <a:gd name="connsiteX3" fmla="*/ 7430 w 243679"/>
              <a:gd name="connsiteY3" fmla="*/ 849434 h 849434"/>
              <a:gd name="connsiteX4" fmla="*/ 0 w 243679"/>
              <a:gd name="connsiteY4" fmla="*/ 126031 h 849434"/>
              <a:gd name="connsiteX0" fmla="*/ 62141 w 236278"/>
              <a:gd name="connsiteY0" fmla="*/ 92566 h 849434"/>
              <a:gd name="connsiteX1" fmla="*/ 236178 w 236278"/>
              <a:gd name="connsiteY1" fmla="*/ 0 h 849434"/>
              <a:gd name="connsiteX2" fmla="*/ 230186 w 236278"/>
              <a:gd name="connsiteY2" fmla="*/ 786212 h 849434"/>
              <a:gd name="connsiteX3" fmla="*/ 29 w 236278"/>
              <a:gd name="connsiteY3" fmla="*/ 849434 h 849434"/>
              <a:gd name="connsiteX4" fmla="*/ 62141 w 236278"/>
              <a:gd name="connsiteY4" fmla="*/ 92566 h 849434"/>
              <a:gd name="connsiteX0" fmla="*/ 2157 w 176294"/>
              <a:gd name="connsiteY0" fmla="*/ 92566 h 835654"/>
              <a:gd name="connsiteX1" fmla="*/ 176194 w 176294"/>
              <a:gd name="connsiteY1" fmla="*/ 0 h 835654"/>
              <a:gd name="connsiteX2" fmla="*/ 170202 w 176294"/>
              <a:gd name="connsiteY2" fmla="*/ 786212 h 835654"/>
              <a:gd name="connsiteX3" fmla="*/ 315 w 176294"/>
              <a:gd name="connsiteY3" fmla="*/ 835654 h 835654"/>
              <a:gd name="connsiteX4" fmla="*/ 2157 w 176294"/>
              <a:gd name="connsiteY4" fmla="*/ 92566 h 835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94" h="835654">
                <a:moveTo>
                  <a:pt x="2157" y="92566"/>
                </a:moveTo>
                <a:lnTo>
                  <a:pt x="176194" y="0"/>
                </a:lnTo>
                <a:cubicBezTo>
                  <a:pt x="177288" y="106555"/>
                  <a:pt x="169108" y="679657"/>
                  <a:pt x="170202" y="786212"/>
                </a:cubicBezTo>
                <a:lnTo>
                  <a:pt x="315" y="835654"/>
                </a:lnTo>
                <a:cubicBezTo>
                  <a:pt x="-1273" y="746754"/>
                  <a:pt x="3745" y="181466"/>
                  <a:pt x="2157" y="92566"/>
                </a:cubicBezTo>
                <a:close/>
              </a:path>
            </a:pathLst>
          </a:custGeom>
          <a:solidFill>
            <a:srgbClr val="000000">
              <a:alpha val="29020"/>
            </a:srgbClr>
          </a:solidFill>
          <a:ln w="6350" cap="rnd" cmpd="sng" algn="ctr">
            <a:solidFill>
              <a:srgbClr val="60B5CC">
                <a:shade val="95000"/>
                <a:satMod val="105000"/>
              </a:srgbClr>
            </a:solidFill>
            <a:prstDash val="sysDash"/>
          </a:ln>
          <a:effectLst/>
        </p:spPr>
        <p:txBody>
          <a:bodyPr rtlCol="0" anchor="ctr"/>
          <a:lstStyle/>
          <a:p>
            <a:pPr algn="ctr" defTabSz="685800" fontAlgn="auto">
              <a:spcBef>
                <a:spcPts val="0"/>
              </a:spcBef>
              <a:spcAft>
                <a:spcPts val="0"/>
              </a:spcAft>
              <a:defRPr/>
            </a:pPr>
            <a:endParaRPr lang="en-US" sz="1350" kern="0" dirty="0">
              <a:solidFill>
                <a:prstClr val="white"/>
              </a:solidFill>
              <a:latin typeface="Corbel"/>
              <a:ea typeface="+mn-ea"/>
            </a:endParaRPr>
          </a:p>
        </p:txBody>
      </p:sp>
      <p:sp>
        <p:nvSpPr>
          <p:cNvPr id="61" name="Rectangle 60"/>
          <p:cNvSpPr/>
          <p:nvPr/>
        </p:nvSpPr>
        <p:spPr>
          <a:xfrm>
            <a:off x="5410667" y="2448275"/>
            <a:ext cx="138901" cy="126989"/>
          </a:xfrm>
          <a:prstGeom prst="rect">
            <a:avLst/>
          </a:prstGeom>
          <a:solidFill>
            <a:srgbClr val="C64847"/>
          </a:solidFill>
          <a:ln w="48000" cap="flat" cmpd="sng" algn="ctr">
            <a:solidFill>
              <a:srgbClr val="C64847">
                <a:shade val="50000"/>
              </a:srgbClr>
            </a:solidFill>
            <a:prstDash val="solid"/>
          </a:ln>
          <a:effectLst/>
        </p:spPr>
        <p:txBody>
          <a:bodyPr rtlCol="0" anchor="ctr"/>
          <a:lstStyle/>
          <a:p>
            <a:pPr algn="ctr" defTabSz="685800" fontAlgn="auto">
              <a:spcBef>
                <a:spcPts val="0"/>
              </a:spcBef>
              <a:spcAft>
                <a:spcPts val="0"/>
              </a:spcAft>
              <a:defRPr/>
            </a:pPr>
            <a:endParaRPr lang="en-US" sz="1350" kern="0">
              <a:solidFill>
                <a:prstClr val="white"/>
              </a:solidFill>
              <a:latin typeface="Corbel"/>
              <a:ea typeface="+mn-ea"/>
            </a:endParaRPr>
          </a:p>
        </p:txBody>
      </p:sp>
      <p:sp>
        <p:nvSpPr>
          <p:cNvPr id="4" name="Title 3"/>
          <p:cNvSpPr>
            <a:spLocks noGrp="1"/>
          </p:cNvSpPr>
          <p:nvPr>
            <p:ph type="title"/>
          </p:nvPr>
        </p:nvSpPr>
        <p:spPr/>
        <p:txBody>
          <a:bodyPr/>
          <a:lstStyle/>
          <a:p>
            <a:pPr lvl="0"/>
            <a:r>
              <a:rPr lang="sv-SE" sz="3200" dirty="0">
                <a:solidFill>
                  <a:srgbClr val="FFFFFF"/>
                </a:solidFill>
              </a:rPr>
              <a:t>’bimodal clusters’ / </a:t>
            </a:r>
            <a:r>
              <a:rPr lang="en-US" sz="3200" dirty="0">
                <a:solidFill>
                  <a:srgbClr val="FFFFFF"/>
                </a:solidFill>
              </a:rPr>
              <a:t>‘</a:t>
            </a:r>
            <a:r>
              <a:rPr lang="en-US" sz="3200" dirty="0" err="1">
                <a:solidFill>
                  <a:srgbClr val="FFFFFF"/>
                </a:solidFill>
              </a:rPr>
              <a:t>HalfZ</a:t>
            </a:r>
            <a:r>
              <a:rPr lang="en-US" sz="3200" dirty="0">
                <a:solidFill>
                  <a:srgbClr val="FFFFFF"/>
                </a:solidFill>
              </a:rPr>
              <a:t>’</a:t>
            </a:r>
            <a:r>
              <a:rPr lang="en-US" dirty="0">
                <a:solidFill>
                  <a:srgbClr val="FFFFFF"/>
                </a:solidFill>
              </a:rPr>
              <a:t> </a:t>
            </a:r>
            <a:r>
              <a:rPr lang="en-US" sz="2000" dirty="0">
                <a:solidFill>
                  <a:srgbClr val="FFFFFF"/>
                </a:solidFill>
              </a:rPr>
              <a:t>[Lauritzen12][Thomas15]</a:t>
            </a:r>
            <a:endParaRPr lang="sv-SE" sz="3200" dirty="0">
              <a:solidFill>
                <a:srgbClr val="FFFFFF"/>
              </a:solidFill>
            </a:endParaRPr>
          </a:p>
        </p:txBody>
      </p:sp>
      <p:sp>
        <p:nvSpPr>
          <p:cNvPr id="5" name="Content Placeholder 4"/>
          <p:cNvSpPr>
            <a:spLocks noGrp="1"/>
          </p:cNvSpPr>
          <p:nvPr>
            <p:ph idx="1"/>
          </p:nvPr>
        </p:nvSpPr>
        <p:spPr>
          <a:xfrm>
            <a:off x="457199" y="1200149"/>
            <a:ext cx="4285489" cy="3281796"/>
          </a:xfrm>
        </p:spPr>
        <p:txBody>
          <a:bodyPr>
            <a:normAutofit/>
          </a:bodyPr>
          <a:lstStyle/>
          <a:p>
            <a:r>
              <a:rPr lang="en-US" dirty="0" smtClean="0"/>
              <a:t>Split Depth Range</a:t>
            </a:r>
          </a:p>
          <a:p>
            <a:r>
              <a:rPr lang="en-US" dirty="0" smtClean="0"/>
              <a:t>Separate light lists</a:t>
            </a:r>
          </a:p>
          <a:p>
            <a:r>
              <a:rPr lang="en-US" dirty="0" smtClean="0"/>
              <a:t>‘Modified </a:t>
            </a:r>
            <a:r>
              <a:rPr lang="en-US" dirty="0" err="1" smtClean="0"/>
              <a:t>HalfZ</a:t>
            </a:r>
            <a:r>
              <a:rPr lang="en-US" dirty="0" smtClean="0"/>
              <a:t>’</a:t>
            </a:r>
          </a:p>
          <a:p>
            <a:pPr lvl="1"/>
            <a:r>
              <a:rPr lang="en-US" dirty="0" smtClean="0"/>
              <a:t>Shrink to fit</a:t>
            </a:r>
          </a:p>
          <a:p>
            <a:r>
              <a:rPr lang="en-US" dirty="0" smtClean="0"/>
              <a:t>Basically two clusters</a:t>
            </a:r>
          </a:p>
        </p:txBody>
      </p:sp>
      <p:cxnSp>
        <p:nvCxnSpPr>
          <p:cNvPr id="10" name="Straight Connector 9"/>
          <p:cNvCxnSpPr/>
          <p:nvPr/>
        </p:nvCxnSpPr>
        <p:spPr>
          <a:xfrm rot="16200000" flipH="1">
            <a:off x="4546256" y="3540377"/>
            <a:ext cx="557661" cy="0"/>
          </a:xfrm>
          <a:prstGeom prst="line">
            <a:avLst/>
          </a:prstGeom>
          <a:noFill/>
          <a:ln w="19050" cap="rnd" cmpd="sng" algn="ctr">
            <a:solidFill>
              <a:srgbClr val="E66C7D">
                <a:shade val="95000"/>
                <a:satMod val="105000"/>
              </a:srgbClr>
            </a:solidFill>
            <a:prstDash val="sysDash"/>
          </a:ln>
          <a:effectLst/>
        </p:spPr>
      </p:cxnSp>
      <p:cxnSp>
        <p:nvCxnSpPr>
          <p:cNvPr id="11" name="Straight Connector 10"/>
          <p:cNvCxnSpPr/>
          <p:nvPr/>
        </p:nvCxnSpPr>
        <p:spPr>
          <a:xfrm rot="5400000">
            <a:off x="4511667" y="2971042"/>
            <a:ext cx="622956" cy="769"/>
          </a:xfrm>
          <a:prstGeom prst="line">
            <a:avLst/>
          </a:prstGeom>
          <a:noFill/>
          <a:ln w="19050" cap="rnd" cmpd="sng" algn="ctr">
            <a:solidFill>
              <a:srgbClr val="F0AD00">
                <a:shade val="95000"/>
                <a:satMod val="105000"/>
              </a:srgbClr>
            </a:solidFill>
            <a:prstDash val="solid"/>
          </a:ln>
          <a:effectLst/>
        </p:spPr>
      </p:cxnSp>
      <p:cxnSp>
        <p:nvCxnSpPr>
          <p:cNvPr id="12" name="Straight Connector 11"/>
          <p:cNvCxnSpPr/>
          <p:nvPr/>
        </p:nvCxnSpPr>
        <p:spPr>
          <a:xfrm flipV="1">
            <a:off x="4823529" y="1139045"/>
            <a:ext cx="3733128" cy="1520904"/>
          </a:xfrm>
          <a:prstGeom prst="line">
            <a:avLst/>
          </a:prstGeom>
          <a:noFill/>
          <a:ln w="19050" cap="rnd" cmpd="sng" algn="ctr">
            <a:solidFill>
              <a:srgbClr val="F0AD00">
                <a:shade val="95000"/>
                <a:satMod val="105000"/>
              </a:srgbClr>
            </a:solidFill>
            <a:prstDash val="solid"/>
          </a:ln>
          <a:effectLst/>
        </p:spPr>
      </p:cxnSp>
      <p:cxnSp>
        <p:nvCxnSpPr>
          <p:cNvPr id="13" name="Straight Connector 12"/>
          <p:cNvCxnSpPr/>
          <p:nvPr/>
        </p:nvCxnSpPr>
        <p:spPr>
          <a:xfrm>
            <a:off x="4823529" y="3282137"/>
            <a:ext cx="3733128" cy="1520904"/>
          </a:xfrm>
          <a:prstGeom prst="line">
            <a:avLst/>
          </a:prstGeom>
          <a:noFill/>
          <a:ln w="19050" cap="rnd" cmpd="sng" algn="ctr">
            <a:solidFill>
              <a:srgbClr val="F0AD00">
                <a:shade val="95000"/>
                <a:satMod val="105000"/>
              </a:srgbClr>
            </a:solidFill>
            <a:prstDash val="solid"/>
          </a:ln>
          <a:effectLst/>
        </p:spPr>
      </p:cxnSp>
      <p:cxnSp>
        <p:nvCxnSpPr>
          <p:cNvPr id="14" name="Straight Connector 13"/>
          <p:cNvCxnSpPr/>
          <p:nvPr/>
        </p:nvCxnSpPr>
        <p:spPr>
          <a:xfrm rot="5400000">
            <a:off x="6724660" y="2971042"/>
            <a:ext cx="3663996" cy="1537"/>
          </a:xfrm>
          <a:prstGeom prst="line">
            <a:avLst/>
          </a:prstGeom>
          <a:noFill/>
          <a:ln w="19050" cap="rnd" cmpd="sng" algn="ctr">
            <a:solidFill>
              <a:srgbClr val="F0AD00">
                <a:shade val="95000"/>
                <a:satMod val="105000"/>
              </a:srgbClr>
            </a:solidFill>
            <a:prstDash val="solid"/>
          </a:ln>
          <a:effectLst/>
        </p:spPr>
      </p:cxnSp>
      <p:cxnSp>
        <p:nvCxnSpPr>
          <p:cNvPr id="15" name="Straight Connector 14"/>
          <p:cNvCxnSpPr/>
          <p:nvPr/>
        </p:nvCxnSpPr>
        <p:spPr>
          <a:xfrm flipV="1">
            <a:off x="4823550" y="2056206"/>
            <a:ext cx="3737710" cy="751230"/>
          </a:xfrm>
          <a:prstGeom prst="line">
            <a:avLst/>
          </a:prstGeom>
          <a:noFill/>
          <a:ln w="19050" cap="rnd" cmpd="sng" algn="ctr">
            <a:solidFill>
              <a:srgbClr val="F0AD00">
                <a:shade val="95000"/>
                <a:satMod val="105000"/>
              </a:srgbClr>
            </a:solidFill>
            <a:prstDash val="solid"/>
          </a:ln>
          <a:effectLst/>
        </p:spPr>
      </p:cxnSp>
      <p:cxnSp>
        <p:nvCxnSpPr>
          <p:cNvPr id="16" name="Straight Connector 15"/>
          <p:cNvCxnSpPr/>
          <p:nvPr/>
        </p:nvCxnSpPr>
        <p:spPr>
          <a:xfrm flipV="1">
            <a:off x="4828159" y="2974286"/>
            <a:ext cx="4138673" cy="0"/>
          </a:xfrm>
          <a:prstGeom prst="line">
            <a:avLst/>
          </a:prstGeom>
          <a:noFill/>
          <a:ln w="19050" cap="rnd" cmpd="sng" algn="ctr">
            <a:solidFill>
              <a:srgbClr val="60B5CC">
                <a:lumMod val="75000"/>
              </a:srgbClr>
            </a:solidFill>
            <a:prstDash val="solid"/>
            <a:tailEnd type="triangle"/>
          </a:ln>
          <a:effectLst/>
        </p:spPr>
      </p:cxnSp>
      <p:cxnSp>
        <p:nvCxnSpPr>
          <p:cNvPr id="17" name="Straight Connector 16"/>
          <p:cNvCxnSpPr/>
          <p:nvPr/>
        </p:nvCxnSpPr>
        <p:spPr>
          <a:xfrm>
            <a:off x="4823550" y="3116227"/>
            <a:ext cx="3733102" cy="760441"/>
          </a:xfrm>
          <a:prstGeom prst="line">
            <a:avLst/>
          </a:prstGeom>
          <a:noFill/>
          <a:ln w="19050" cap="rnd" cmpd="sng" algn="ctr">
            <a:solidFill>
              <a:srgbClr val="F0AD00">
                <a:shade val="95000"/>
                <a:satMod val="105000"/>
              </a:srgbClr>
            </a:solidFill>
            <a:prstDash val="solid"/>
          </a:ln>
          <a:effectLst/>
        </p:spPr>
      </p:cxnSp>
      <p:cxnSp>
        <p:nvCxnSpPr>
          <p:cNvPr id="18" name="Straight Connector 17"/>
          <p:cNvCxnSpPr/>
          <p:nvPr/>
        </p:nvCxnSpPr>
        <p:spPr>
          <a:xfrm>
            <a:off x="4063077" y="2972322"/>
            <a:ext cx="762009" cy="310447"/>
          </a:xfrm>
          <a:prstGeom prst="line">
            <a:avLst/>
          </a:prstGeom>
          <a:noFill/>
          <a:ln w="19050" cap="rnd" cmpd="sng" algn="ctr">
            <a:solidFill>
              <a:srgbClr val="F0AD00">
                <a:shade val="95000"/>
                <a:satMod val="105000"/>
              </a:srgbClr>
            </a:solidFill>
            <a:prstDash val="sysDash"/>
          </a:ln>
          <a:effectLst/>
        </p:spPr>
      </p:cxnSp>
      <p:cxnSp>
        <p:nvCxnSpPr>
          <p:cNvPr id="19" name="Straight Connector 18"/>
          <p:cNvCxnSpPr/>
          <p:nvPr/>
        </p:nvCxnSpPr>
        <p:spPr>
          <a:xfrm flipV="1">
            <a:off x="4058494" y="2650736"/>
            <a:ext cx="787649" cy="320895"/>
          </a:xfrm>
          <a:prstGeom prst="line">
            <a:avLst/>
          </a:prstGeom>
          <a:noFill/>
          <a:ln w="19050" cap="rnd" cmpd="sng" algn="ctr">
            <a:solidFill>
              <a:srgbClr val="F0AD00">
                <a:shade val="95000"/>
                <a:satMod val="105000"/>
              </a:srgbClr>
            </a:solidFill>
            <a:prstDash val="sysDash"/>
          </a:ln>
          <a:effectLst/>
        </p:spPr>
      </p:cxnSp>
      <p:cxnSp>
        <p:nvCxnSpPr>
          <p:cNvPr id="20" name="Straight Connector 19"/>
          <p:cNvCxnSpPr/>
          <p:nvPr/>
        </p:nvCxnSpPr>
        <p:spPr>
          <a:xfrm>
            <a:off x="4070016" y="2974286"/>
            <a:ext cx="753534" cy="0"/>
          </a:xfrm>
          <a:prstGeom prst="line">
            <a:avLst/>
          </a:prstGeom>
          <a:noFill/>
          <a:ln w="19050" cap="rnd" cmpd="sng" algn="ctr">
            <a:solidFill>
              <a:srgbClr val="60B5CC">
                <a:lumMod val="75000"/>
              </a:srgbClr>
            </a:solidFill>
            <a:prstDash val="sysDash"/>
            <a:headEnd type="none" w="med" len="med"/>
            <a:tailEnd type="none" w="med" len="med"/>
          </a:ln>
          <a:effectLst/>
        </p:spPr>
      </p:cxnSp>
      <p:cxnSp>
        <p:nvCxnSpPr>
          <p:cNvPr id="22" name="Straight Connector 21"/>
          <p:cNvCxnSpPr/>
          <p:nvPr/>
        </p:nvCxnSpPr>
        <p:spPr>
          <a:xfrm rot="10800000">
            <a:off x="4823529" y="1692102"/>
            <a:ext cx="1537" cy="1278942"/>
          </a:xfrm>
          <a:prstGeom prst="line">
            <a:avLst/>
          </a:prstGeom>
          <a:noFill/>
          <a:ln w="19050" cap="rnd" cmpd="sng" algn="ctr">
            <a:solidFill>
              <a:srgbClr val="60B5CC">
                <a:lumMod val="75000"/>
              </a:srgbClr>
            </a:solidFill>
            <a:prstDash val="solid"/>
            <a:tailEnd type="triangle"/>
          </a:ln>
          <a:effectLst/>
        </p:spPr>
      </p:cxnSp>
      <p:sp>
        <p:nvSpPr>
          <p:cNvPr id="23" name="TextBox 22"/>
          <p:cNvSpPr txBox="1"/>
          <p:nvPr/>
        </p:nvSpPr>
        <p:spPr>
          <a:xfrm>
            <a:off x="4547001" y="1403823"/>
            <a:ext cx="416151" cy="476547"/>
          </a:xfrm>
          <a:prstGeom prst="rect">
            <a:avLst/>
          </a:prstGeom>
          <a:noFill/>
        </p:spPr>
        <p:txBody>
          <a:bodyPr wrap="none" rtlCol="0">
            <a:spAutoFit/>
          </a:bodyPr>
          <a:lstStyle/>
          <a:p>
            <a:pPr fontAlgn="auto">
              <a:spcBef>
                <a:spcPts val="0"/>
              </a:spcBef>
              <a:spcAft>
                <a:spcPts val="0"/>
              </a:spcAft>
            </a:pPr>
            <a:r>
              <a:rPr lang="en-AU" dirty="0">
                <a:solidFill>
                  <a:prstClr val="black"/>
                </a:solidFill>
                <a:latin typeface="Corbel"/>
                <a:ea typeface="+mn-ea"/>
              </a:rPr>
              <a:t>Y</a:t>
            </a:r>
            <a:endParaRPr lang="en-US" dirty="0">
              <a:solidFill>
                <a:prstClr val="black"/>
              </a:solidFill>
              <a:latin typeface="Corbel"/>
              <a:ea typeface="+mn-ea"/>
            </a:endParaRPr>
          </a:p>
        </p:txBody>
      </p:sp>
      <p:sp>
        <p:nvSpPr>
          <p:cNvPr id="24" name="TextBox 23"/>
          <p:cNvSpPr txBox="1"/>
          <p:nvPr/>
        </p:nvSpPr>
        <p:spPr>
          <a:xfrm>
            <a:off x="4462681" y="3762222"/>
            <a:ext cx="790522" cy="476547"/>
          </a:xfrm>
          <a:prstGeom prst="rect">
            <a:avLst/>
          </a:prstGeom>
          <a:noFill/>
        </p:spPr>
        <p:txBody>
          <a:bodyPr wrap="none" rtlCol="0">
            <a:spAutoFit/>
          </a:bodyPr>
          <a:lstStyle/>
          <a:p>
            <a:pPr fontAlgn="auto">
              <a:spcBef>
                <a:spcPts val="0"/>
              </a:spcBef>
              <a:spcAft>
                <a:spcPts val="0"/>
              </a:spcAft>
            </a:pPr>
            <a:r>
              <a:rPr lang="sv-SE" dirty="0">
                <a:solidFill>
                  <a:prstClr val="black"/>
                </a:solidFill>
                <a:latin typeface="Corbel"/>
                <a:ea typeface="+mn-ea"/>
              </a:rPr>
              <a:t>near</a:t>
            </a:r>
            <a:endParaRPr lang="en-US" baseline="-25000" dirty="0">
              <a:solidFill>
                <a:prstClr val="black"/>
              </a:solidFill>
              <a:latin typeface="Corbel"/>
              <a:ea typeface="+mn-ea"/>
            </a:endParaRPr>
          </a:p>
        </p:txBody>
      </p:sp>
      <p:cxnSp>
        <p:nvCxnSpPr>
          <p:cNvPr id="25" name="Straight Connector 24"/>
          <p:cNvCxnSpPr/>
          <p:nvPr/>
        </p:nvCxnSpPr>
        <p:spPr>
          <a:xfrm rot="5400000">
            <a:off x="8487527" y="4906370"/>
            <a:ext cx="138265" cy="0"/>
          </a:xfrm>
          <a:prstGeom prst="line">
            <a:avLst/>
          </a:prstGeom>
          <a:noFill/>
          <a:ln w="19050" cap="rnd" cmpd="sng" algn="ctr">
            <a:solidFill>
              <a:srgbClr val="E66C7D">
                <a:shade val="95000"/>
                <a:satMod val="105000"/>
              </a:srgbClr>
            </a:solidFill>
            <a:prstDash val="sysDash"/>
          </a:ln>
          <a:effectLst/>
        </p:spPr>
      </p:cxnSp>
      <p:cxnSp>
        <p:nvCxnSpPr>
          <p:cNvPr id="26" name="Straight Connector 25"/>
          <p:cNvCxnSpPr/>
          <p:nvPr/>
        </p:nvCxnSpPr>
        <p:spPr>
          <a:xfrm rot="16200000" flipH="1">
            <a:off x="5101459" y="2169444"/>
            <a:ext cx="557661" cy="0"/>
          </a:xfrm>
          <a:prstGeom prst="line">
            <a:avLst/>
          </a:prstGeom>
          <a:noFill/>
          <a:ln w="19050" cap="rnd" cmpd="sng" algn="ctr">
            <a:solidFill>
              <a:srgbClr val="E66C7D">
                <a:shade val="95000"/>
                <a:satMod val="105000"/>
              </a:srgbClr>
            </a:solidFill>
            <a:prstDash val="sysDash"/>
          </a:ln>
          <a:effectLst/>
        </p:spPr>
      </p:cxnSp>
      <p:cxnSp>
        <p:nvCxnSpPr>
          <p:cNvPr id="28" name="Straight Connector 27"/>
          <p:cNvCxnSpPr/>
          <p:nvPr/>
        </p:nvCxnSpPr>
        <p:spPr>
          <a:xfrm>
            <a:off x="7787158" y="1275203"/>
            <a:ext cx="0" cy="221039"/>
          </a:xfrm>
          <a:prstGeom prst="line">
            <a:avLst/>
          </a:prstGeom>
          <a:noFill/>
          <a:ln w="19050" cap="rnd" cmpd="sng" algn="ctr">
            <a:solidFill>
              <a:srgbClr val="E66C7D">
                <a:shade val="95000"/>
                <a:satMod val="105000"/>
              </a:srgbClr>
            </a:solidFill>
            <a:prstDash val="sysDash"/>
          </a:ln>
          <a:effectLst/>
        </p:spPr>
      </p:cxnSp>
      <p:grpSp>
        <p:nvGrpSpPr>
          <p:cNvPr id="47" name="Group 46"/>
          <p:cNvGrpSpPr/>
          <p:nvPr/>
        </p:nvGrpSpPr>
        <p:grpSpPr>
          <a:xfrm>
            <a:off x="3715079" y="2815313"/>
            <a:ext cx="290730" cy="326849"/>
            <a:chOff x="990500" y="3212804"/>
            <a:chExt cx="1145624" cy="1287952"/>
          </a:xfrm>
        </p:grpSpPr>
        <p:grpSp>
          <p:nvGrpSpPr>
            <p:cNvPr id="48" name="Group 47"/>
            <p:cNvGrpSpPr/>
            <p:nvPr/>
          </p:nvGrpSpPr>
          <p:grpSpPr>
            <a:xfrm rot="2693286">
              <a:off x="990500" y="3212804"/>
              <a:ext cx="1145624" cy="1287952"/>
              <a:chOff x="1475656" y="3586913"/>
              <a:chExt cx="1145624" cy="1170865"/>
            </a:xfrm>
          </p:grpSpPr>
          <p:sp>
            <p:nvSpPr>
              <p:cNvPr id="50" name="Arc 49"/>
              <p:cNvSpPr/>
              <p:nvPr/>
            </p:nvSpPr>
            <p:spPr>
              <a:xfrm>
                <a:off x="1475656" y="3843378"/>
                <a:ext cx="914400" cy="914400"/>
              </a:xfrm>
              <a:prstGeom prst="arc">
                <a:avLst/>
              </a:prstGeom>
              <a:solidFill>
                <a:sysClr val="window" lastClr="FFFFFF"/>
              </a:solidFill>
              <a:ln w="19050" cap="rnd" cmpd="sng" algn="ctr">
                <a:solidFill>
                  <a:srgbClr val="F0AD00"/>
                </a:solidFill>
                <a:prstDash val="solid"/>
              </a:ln>
              <a:effectLst/>
            </p:spPr>
            <p:txBody>
              <a:bodyPr rtlCol="0" anchor="ctr"/>
              <a:lstStyle/>
              <a:p>
                <a:pPr algn="ctr" defTabSz="685800" fontAlgn="auto">
                  <a:spcBef>
                    <a:spcPts val="0"/>
                  </a:spcBef>
                  <a:spcAft>
                    <a:spcPts val="0"/>
                  </a:spcAft>
                  <a:defRPr/>
                </a:pPr>
                <a:endParaRPr lang="en-US" sz="1350" kern="0">
                  <a:solidFill>
                    <a:prstClr val="black"/>
                  </a:solidFill>
                  <a:latin typeface="Corbel"/>
                  <a:ea typeface="+mn-ea"/>
                </a:endParaRPr>
              </a:p>
            </p:txBody>
          </p:sp>
          <p:cxnSp>
            <p:nvCxnSpPr>
              <p:cNvPr id="51" name="Straight Connector 50"/>
              <p:cNvCxnSpPr/>
              <p:nvPr/>
            </p:nvCxnSpPr>
            <p:spPr>
              <a:xfrm flipV="1">
                <a:off x="1475656" y="3586913"/>
                <a:ext cx="576064" cy="1170865"/>
              </a:xfrm>
              <a:prstGeom prst="line">
                <a:avLst/>
              </a:prstGeom>
              <a:noFill/>
              <a:ln w="19050" cap="rnd" cmpd="sng" algn="ctr">
                <a:solidFill>
                  <a:srgbClr val="F0AD00">
                    <a:shade val="95000"/>
                    <a:satMod val="105000"/>
                  </a:srgbClr>
                </a:solidFill>
                <a:prstDash val="solid"/>
              </a:ln>
              <a:effectLst/>
            </p:spPr>
          </p:cxnSp>
          <p:cxnSp>
            <p:nvCxnSpPr>
              <p:cNvPr id="52" name="Straight Connector 51"/>
              <p:cNvCxnSpPr/>
              <p:nvPr/>
            </p:nvCxnSpPr>
            <p:spPr>
              <a:xfrm flipV="1">
                <a:off x="1475656" y="4191000"/>
                <a:ext cx="1145624" cy="566778"/>
              </a:xfrm>
              <a:prstGeom prst="line">
                <a:avLst/>
              </a:prstGeom>
              <a:noFill/>
              <a:ln w="19050" cap="rnd" cmpd="sng" algn="ctr">
                <a:solidFill>
                  <a:srgbClr val="F0AD00">
                    <a:shade val="95000"/>
                    <a:satMod val="105000"/>
                  </a:srgbClr>
                </a:solidFill>
                <a:prstDash val="solid"/>
              </a:ln>
              <a:effectLst/>
            </p:spPr>
          </p:cxnSp>
        </p:grpSp>
        <p:sp>
          <p:nvSpPr>
            <p:cNvPr id="49" name="Oval 48"/>
            <p:cNvSpPr/>
            <p:nvPr/>
          </p:nvSpPr>
          <p:spPr>
            <a:xfrm flipH="1">
              <a:off x="1652816" y="3717032"/>
              <a:ext cx="182880" cy="264866"/>
            </a:xfrm>
            <a:prstGeom prst="ellipse">
              <a:avLst/>
            </a:prstGeom>
            <a:solidFill>
              <a:sysClr val="windowText" lastClr="000000"/>
            </a:solidFill>
            <a:ln w="19050" cap="flat" cmpd="thickThin" algn="ctr">
              <a:solidFill>
                <a:sysClr val="windowText" lastClr="000000">
                  <a:shade val="50000"/>
                </a:sysClr>
              </a:solidFill>
              <a:prstDash val="solid"/>
            </a:ln>
            <a:effectLst/>
          </p:spPr>
          <p:txBody>
            <a:bodyPr rtlCol="0" anchor="ctr"/>
            <a:lstStyle/>
            <a:p>
              <a:pPr algn="ctr" defTabSz="685800" fontAlgn="auto">
                <a:spcBef>
                  <a:spcPts val="0"/>
                </a:spcBef>
                <a:spcAft>
                  <a:spcPts val="0"/>
                </a:spcAft>
                <a:defRPr/>
              </a:pPr>
              <a:endParaRPr lang="en-US" sz="1350" kern="0">
                <a:solidFill>
                  <a:prstClr val="white"/>
                </a:solidFill>
                <a:latin typeface="Corbel"/>
                <a:ea typeface="+mn-ea"/>
              </a:endParaRPr>
            </a:p>
          </p:txBody>
        </p:sp>
      </p:grpSp>
      <p:sp>
        <p:nvSpPr>
          <p:cNvPr id="53" name="TextBox 52"/>
          <p:cNvSpPr txBox="1"/>
          <p:nvPr/>
        </p:nvSpPr>
        <p:spPr>
          <a:xfrm>
            <a:off x="3398520" y="3097690"/>
            <a:ext cx="693310" cy="476547"/>
          </a:xfrm>
          <a:prstGeom prst="rect">
            <a:avLst/>
          </a:prstGeom>
          <a:noFill/>
        </p:spPr>
        <p:txBody>
          <a:bodyPr wrap="none" rtlCol="0">
            <a:spAutoFit/>
          </a:bodyPr>
          <a:lstStyle/>
          <a:p>
            <a:pPr fontAlgn="auto">
              <a:spcBef>
                <a:spcPts val="0"/>
              </a:spcBef>
              <a:spcAft>
                <a:spcPts val="0"/>
              </a:spcAft>
            </a:pPr>
            <a:r>
              <a:rPr lang="sv-SE" dirty="0">
                <a:solidFill>
                  <a:prstClr val="black"/>
                </a:solidFill>
                <a:latin typeface="Corbel"/>
                <a:ea typeface="+mn-ea"/>
              </a:rPr>
              <a:t>Eye</a:t>
            </a:r>
            <a:endParaRPr lang="en-US" baseline="-25000" dirty="0">
              <a:solidFill>
                <a:prstClr val="black"/>
              </a:solidFill>
              <a:latin typeface="Corbel"/>
              <a:ea typeface="+mn-ea"/>
            </a:endParaRPr>
          </a:p>
        </p:txBody>
      </p:sp>
      <p:sp>
        <p:nvSpPr>
          <p:cNvPr id="60" name="Rectangle 59"/>
          <p:cNvSpPr/>
          <p:nvPr/>
        </p:nvSpPr>
        <p:spPr>
          <a:xfrm>
            <a:off x="7608762" y="1914266"/>
            <a:ext cx="160195" cy="209051"/>
          </a:xfrm>
          <a:prstGeom prst="rect">
            <a:avLst/>
          </a:prstGeom>
          <a:solidFill>
            <a:srgbClr val="C64847"/>
          </a:solidFill>
          <a:ln w="48000" cap="flat" cmpd="sng" algn="ctr">
            <a:solidFill>
              <a:srgbClr val="C64847">
                <a:shade val="50000"/>
              </a:srgbClr>
            </a:solidFill>
            <a:prstDash val="solid"/>
          </a:ln>
          <a:effectLst/>
        </p:spPr>
        <p:txBody>
          <a:bodyPr rtlCol="0" anchor="ctr"/>
          <a:lstStyle/>
          <a:p>
            <a:pPr algn="ctr" defTabSz="685800" fontAlgn="auto">
              <a:spcBef>
                <a:spcPts val="0"/>
              </a:spcBef>
              <a:spcAft>
                <a:spcPts val="0"/>
              </a:spcAft>
              <a:defRPr/>
            </a:pPr>
            <a:endParaRPr lang="en-US" sz="1350" kern="0">
              <a:solidFill>
                <a:prstClr val="white"/>
              </a:solidFill>
              <a:latin typeface="Corbel"/>
              <a:ea typeface="+mn-ea"/>
            </a:endParaRPr>
          </a:p>
        </p:txBody>
      </p:sp>
      <p:sp>
        <p:nvSpPr>
          <p:cNvPr id="159" name="TextBox 158"/>
          <p:cNvSpPr txBox="1"/>
          <p:nvPr/>
        </p:nvSpPr>
        <p:spPr>
          <a:xfrm>
            <a:off x="4988041" y="1296948"/>
            <a:ext cx="761747" cy="646331"/>
          </a:xfrm>
          <a:prstGeom prst="rect">
            <a:avLst/>
          </a:prstGeom>
          <a:noFill/>
        </p:spPr>
        <p:txBody>
          <a:bodyPr wrap="none" rtlCol="0">
            <a:spAutoFit/>
          </a:bodyPr>
          <a:lstStyle/>
          <a:p>
            <a:pPr algn="ctr" fontAlgn="auto">
              <a:spcBef>
                <a:spcPts val="0"/>
              </a:spcBef>
              <a:spcAft>
                <a:spcPts val="0"/>
              </a:spcAft>
            </a:pPr>
            <a:r>
              <a:rPr lang="en-US" dirty="0" smtClean="0">
                <a:solidFill>
                  <a:prstClr val="black"/>
                </a:solidFill>
                <a:latin typeface="Corbel"/>
                <a:ea typeface="+mn-ea"/>
              </a:rPr>
              <a:t>Tile</a:t>
            </a:r>
            <a:endParaRPr lang="sv-SE" dirty="0" smtClean="0">
              <a:solidFill>
                <a:prstClr val="black"/>
              </a:solidFill>
              <a:latin typeface="Corbel"/>
              <a:ea typeface="+mn-ea"/>
            </a:endParaRPr>
          </a:p>
          <a:p>
            <a:pPr algn="ctr" fontAlgn="auto">
              <a:spcBef>
                <a:spcPts val="0"/>
              </a:spcBef>
              <a:spcAft>
                <a:spcPts val="0"/>
              </a:spcAft>
            </a:pPr>
            <a:r>
              <a:rPr lang="sv-SE" dirty="0" smtClean="0">
                <a:solidFill>
                  <a:prstClr val="black"/>
                </a:solidFill>
                <a:latin typeface="Corbel"/>
                <a:ea typeface="+mn-ea"/>
              </a:rPr>
              <a:t>Z-min</a:t>
            </a:r>
            <a:endParaRPr lang="en-US" baseline="-25000" dirty="0">
              <a:solidFill>
                <a:prstClr val="black"/>
              </a:solidFill>
              <a:latin typeface="Corbel"/>
              <a:ea typeface="+mn-ea"/>
            </a:endParaRPr>
          </a:p>
        </p:txBody>
      </p:sp>
      <p:sp>
        <p:nvSpPr>
          <p:cNvPr id="160" name="TextBox 159"/>
          <p:cNvSpPr txBox="1"/>
          <p:nvPr/>
        </p:nvSpPr>
        <p:spPr>
          <a:xfrm>
            <a:off x="7361557" y="688942"/>
            <a:ext cx="806631" cy="646331"/>
          </a:xfrm>
          <a:prstGeom prst="rect">
            <a:avLst/>
          </a:prstGeom>
          <a:noFill/>
        </p:spPr>
        <p:txBody>
          <a:bodyPr wrap="none" rtlCol="0">
            <a:spAutoFit/>
          </a:bodyPr>
          <a:lstStyle/>
          <a:p>
            <a:pPr algn="ctr" fontAlgn="auto">
              <a:spcBef>
                <a:spcPts val="0"/>
              </a:spcBef>
              <a:spcAft>
                <a:spcPts val="0"/>
              </a:spcAft>
            </a:pPr>
            <a:r>
              <a:rPr lang="en-US" dirty="0" smtClean="0">
                <a:solidFill>
                  <a:prstClr val="black"/>
                </a:solidFill>
                <a:latin typeface="Corbel"/>
                <a:ea typeface="+mn-ea"/>
              </a:rPr>
              <a:t>Tile</a:t>
            </a:r>
            <a:endParaRPr lang="sv-SE" dirty="0" smtClean="0">
              <a:solidFill>
                <a:prstClr val="black"/>
              </a:solidFill>
              <a:latin typeface="Corbel"/>
              <a:ea typeface="+mn-ea"/>
            </a:endParaRPr>
          </a:p>
          <a:p>
            <a:pPr algn="ctr" fontAlgn="auto">
              <a:spcBef>
                <a:spcPts val="0"/>
              </a:spcBef>
              <a:spcAft>
                <a:spcPts val="0"/>
              </a:spcAft>
            </a:pPr>
            <a:r>
              <a:rPr lang="sv-SE" dirty="0" smtClean="0">
                <a:solidFill>
                  <a:prstClr val="black"/>
                </a:solidFill>
                <a:latin typeface="Corbel"/>
                <a:ea typeface="+mn-ea"/>
              </a:rPr>
              <a:t>Z-max</a:t>
            </a:r>
            <a:endParaRPr lang="en-US" baseline="-25000" dirty="0">
              <a:solidFill>
                <a:prstClr val="black"/>
              </a:solidFill>
              <a:latin typeface="Corbel"/>
              <a:ea typeface="+mn-ea"/>
            </a:endParaRPr>
          </a:p>
        </p:txBody>
      </p:sp>
      <p:cxnSp>
        <p:nvCxnSpPr>
          <p:cNvPr id="33" name="Straight Connector 32"/>
          <p:cNvCxnSpPr/>
          <p:nvPr/>
        </p:nvCxnSpPr>
        <p:spPr>
          <a:xfrm>
            <a:off x="5577258" y="2377443"/>
            <a:ext cx="0" cy="263706"/>
          </a:xfrm>
          <a:prstGeom prst="line">
            <a:avLst/>
          </a:prstGeom>
          <a:noFill/>
          <a:ln w="19050" cap="rnd" cmpd="sng" algn="ctr">
            <a:solidFill>
              <a:srgbClr val="E66C7D">
                <a:shade val="95000"/>
                <a:satMod val="105000"/>
              </a:srgbClr>
            </a:solidFill>
            <a:prstDash val="sysDash"/>
          </a:ln>
          <a:effectLst/>
        </p:spPr>
      </p:cxnSp>
      <p:cxnSp>
        <p:nvCxnSpPr>
          <p:cNvPr id="35" name="Straight Connector 34"/>
          <p:cNvCxnSpPr/>
          <p:nvPr/>
        </p:nvCxnSpPr>
        <p:spPr>
          <a:xfrm>
            <a:off x="7570651" y="1534848"/>
            <a:ext cx="0" cy="716821"/>
          </a:xfrm>
          <a:prstGeom prst="line">
            <a:avLst/>
          </a:prstGeom>
          <a:noFill/>
          <a:ln w="19050" cap="rnd" cmpd="sng" algn="ctr">
            <a:solidFill>
              <a:srgbClr val="E66C7D">
                <a:shade val="95000"/>
                <a:satMod val="105000"/>
              </a:srgbClr>
            </a:solidFill>
            <a:prstDash val="sysDash"/>
          </a:ln>
          <a:effectLst/>
        </p:spPr>
      </p:cxnSp>
    </p:spTree>
    <p:extLst>
      <p:ext uri="{BB962C8B-B14F-4D97-AF65-F5344CB8AC3E}">
        <p14:creationId xmlns:p14="http://schemas.microsoft.com/office/powerpoint/2010/main" val="3091674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2|14.3|23.9|15.4|17.9"/>
</p:tagLst>
</file>

<file path=ppt/tags/tag2.xml><?xml version="1.0" encoding="utf-8"?>
<p:tagLst xmlns:a="http://schemas.openxmlformats.org/drawingml/2006/main" xmlns:r="http://schemas.openxmlformats.org/officeDocument/2006/relationships" xmlns:p="http://schemas.openxmlformats.org/presentationml/2006/main">
  <p:tag name="TIMING" val="|0.7|10.8|1.1|2.4|5.8|14.3|25|11.8|12|34.1|1.6|18.7|10.7|3|4.7|1.9|0.7|0.5|0.5|0.5|0.5|0.5|0.6|0.7|1.2|4.1|1|1.1|1.9|1.9|2.9|10.5"/>
</p:tagLst>
</file>

<file path=ppt/tags/tag3.xml><?xml version="1.0" encoding="utf-8"?>
<p:tagLst xmlns:a="http://schemas.openxmlformats.org/drawingml/2006/main" xmlns:r="http://schemas.openxmlformats.org/officeDocument/2006/relationships" xmlns:p="http://schemas.openxmlformats.org/presentationml/2006/main">
  <p:tag name="TIMING" val="|0.7|10.8|1.1|2.4|5.8|14.3|25|11.8|12|34.1|1.6|18.7|10.7|3|4.7|1.9|0.7|0.5|0.5|0.5|0.5|0.5|0.6|0.7|1.2|4.1|1|1.1|1.9|1.9|2.9|10.5"/>
</p:tagLst>
</file>

<file path=ppt/tags/tag4.xml><?xml version="1.0" encoding="utf-8"?>
<p:tagLst xmlns:a="http://schemas.openxmlformats.org/drawingml/2006/main" xmlns:r="http://schemas.openxmlformats.org/officeDocument/2006/relationships" xmlns:p="http://schemas.openxmlformats.org/presentationml/2006/main">
  <p:tag name="TIMING" val="|11.1|8.9|4.4"/>
</p:tagLst>
</file>

<file path=ppt/tags/tag5.xml><?xml version="1.0" encoding="utf-8"?>
<p:tagLst xmlns:a="http://schemas.openxmlformats.org/drawingml/2006/main" xmlns:r="http://schemas.openxmlformats.org/officeDocument/2006/relationships" xmlns:p="http://schemas.openxmlformats.org/presentationml/2006/main">
  <p:tag name="TIMING" val="|41.2|7.8|1.1|0.7|2"/>
</p:tagLst>
</file>

<file path=ppt/tags/tag6.xml><?xml version="1.0" encoding="utf-8"?>
<p:tagLst xmlns:a="http://schemas.openxmlformats.org/drawingml/2006/main" xmlns:r="http://schemas.openxmlformats.org/officeDocument/2006/relationships" xmlns:p="http://schemas.openxmlformats.org/presentationml/2006/main">
  <p:tag name="TIMING" val="|11.1|8.9|4.4"/>
</p:tagLst>
</file>

<file path=ppt/theme/theme1.xml><?xml version="1.0" encoding="utf-8"?>
<a:theme xmlns:a="http://schemas.openxmlformats.org/drawingml/2006/main" name="S15">
  <a:themeElements>
    <a:clrScheme name="SIGGRAPH 2015">
      <a:dk1>
        <a:srgbClr val="4C75A5"/>
      </a:dk1>
      <a:lt1>
        <a:srgbClr val="FFFFFF"/>
      </a:lt1>
      <a:dk2>
        <a:srgbClr val="4C75A5"/>
      </a:dk2>
      <a:lt2>
        <a:srgbClr val="FFFFFF"/>
      </a:lt2>
      <a:accent1>
        <a:srgbClr val="A0B3D8"/>
      </a:accent1>
      <a:accent2>
        <a:srgbClr val="CDDB1C"/>
      </a:accent2>
      <a:accent3>
        <a:srgbClr val="950026"/>
      </a:accent3>
      <a:accent4>
        <a:srgbClr val="F6A168"/>
      </a:accent4>
      <a:accent5>
        <a:srgbClr val="E30078"/>
      </a:accent5>
      <a:accent6>
        <a:srgbClr val="380E2C"/>
      </a:accent6>
      <a:hlink>
        <a:srgbClr val="380E2C"/>
      </a:hlink>
      <a:folHlink>
        <a:srgbClr val="A0B3C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3206</TotalTime>
  <Words>7932</Words>
  <Application>Microsoft Office PowerPoint</Application>
  <PresentationFormat>On-screen Show (16:9)</PresentationFormat>
  <Paragraphs>1874</Paragraphs>
  <Slides>124</Slides>
  <Notes>118</Notes>
  <HiddenSlides>19</HiddenSlides>
  <MMClips>7</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124</vt:i4>
      </vt:variant>
    </vt:vector>
  </HeadingPairs>
  <TitlesOfParts>
    <vt:vector size="136" baseType="lpstr">
      <vt:lpstr>ＭＳ Ｐゴシック</vt:lpstr>
      <vt:lpstr>Arial</vt:lpstr>
      <vt:lpstr>Calibri</vt:lpstr>
      <vt:lpstr>Corbel</vt:lpstr>
      <vt:lpstr>Courier New</vt:lpstr>
      <vt:lpstr>Gill Sans</vt:lpstr>
      <vt:lpstr>Gill Sans MT</vt:lpstr>
      <vt:lpstr>Lucida Sans</vt:lpstr>
      <vt:lpstr>Lucida Sans Unicode</vt:lpstr>
      <vt:lpstr>Wingdings</vt:lpstr>
      <vt:lpstr>ヒラギノ角ゴ ProN W3</vt:lpstr>
      <vt:lpstr>S15</vt:lpstr>
      <vt:lpstr>Introduction to Real-Time Shading with Many Lights  Ola Olsson Chalmers University of Technology</vt:lpstr>
      <vt:lpstr>Clustered Shading</vt:lpstr>
      <vt:lpstr>Talk Outline</vt:lpstr>
      <vt:lpstr>More Lights Please!</vt:lpstr>
      <vt:lpstr>Problem Definition</vt:lpstr>
      <vt:lpstr>Light Assignment – Not Shading!</vt:lpstr>
      <vt:lpstr>Traditional Forward Shading</vt:lpstr>
      <vt:lpstr>(Traditional) Forward Shading</vt:lpstr>
      <vt:lpstr>Forward Shading</vt:lpstr>
      <vt:lpstr>Forward Shading Problems</vt:lpstr>
      <vt:lpstr>Forward Shading - Problems</vt:lpstr>
      <vt:lpstr>Forward Shading - Problems</vt:lpstr>
      <vt:lpstr>Forward Shading - Problem Examples</vt:lpstr>
      <vt:lpstr>Forward Shading - Problem Examples</vt:lpstr>
      <vt:lpstr>Forward Shading - Problem Examples</vt:lpstr>
      <vt:lpstr>Summary: Forward Shading</vt:lpstr>
      <vt:lpstr>Summary: Forward Shading</vt:lpstr>
      <vt:lpstr>Summary: Forward Shading</vt:lpstr>
      <vt:lpstr>Traditional Deferred Shading</vt:lpstr>
      <vt:lpstr>(Traditional) Deferred Shading</vt:lpstr>
      <vt:lpstr>Deferred Shading</vt:lpstr>
      <vt:lpstr>Deferred Shading</vt:lpstr>
      <vt:lpstr>Geometry Pass: G-Buffers</vt:lpstr>
      <vt:lpstr>Shading Pass</vt:lpstr>
      <vt:lpstr>Deferred Light Shader</vt:lpstr>
      <vt:lpstr>Stencil Buffer Optimization [Arvo03]</vt:lpstr>
      <vt:lpstr>Stencil Buffer Optimization [Arvo03]</vt:lpstr>
      <vt:lpstr>Stencil Buffer Optimization [Arvo03]</vt:lpstr>
      <vt:lpstr>Stencil Buffer Optimization [Arvo03]</vt:lpstr>
      <vt:lpstr>Stencil Buffer Optimization [Arvo03]</vt:lpstr>
      <vt:lpstr>Other Variants</vt:lpstr>
      <vt:lpstr>Summary: Trad. Deferred Shading</vt:lpstr>
      <vt:lpstr>Summary: Trad. Deferred Shading</vt:lpstr>
      <vt:lpstr>Summary: Trad. Deferred Shading</vt:lpstr>
      <vt:lpstr>Summary: Trad. Deferred Shading</vt:lpstr>
      <vt:lpstr>Summary: Trad. Deferred Shading</vt:lpstr>
      <vt:lpstr>Summary: Trad. Deferred Shading</vt:lpstr>
      <vt:lpstr>Modern Shading Techniques</vt:lpstr>
      <vt:lpstr>GPU Performance Trends</vt:lpstr>
      <vt:lpstr>GPU Performance Trends</vt:lpstr>
      <vt:lpstr>But!</vt:lpstr>
      <vt:lpstr>PowerPoint Presentation</vt:lpstr>
      <vt:lpstr>PowerPoint Presentation</vt:lpstr>
      <vt:lpstr>Modern Shading Techniques</vt:lpstr>
      <vt:lpstr>The Bandwidth problem</vt:lpstr>
      <vt:lpstr>The Bandwidth problem</vt:lpstr>
      <vt:lpstr>The Bandwidth problem</vt:lpstr>
      <vt:lpstr>The Bandwidth problem</vt:lpstr>
      <vt:lpstr>The Modern shading solution</vt:lpstr>
      <vt:lpstr>Modern Deferred Shading</vt:lpstr>
      <vt:lpstr>Modern Forward Shading</vt:lpstr>
      <vt:lpstr>Full-Screen Modern Shading Pass</vt:lpstr>
      <vt:lpstr>Tiled / Clustered Shading</vt:lpstr>
      <vt:lpstr>Summary: Modern Shading</vt:lpstr>
      <vt:lpstr>Summary: Modern Shading</vt:lpstr>
      <vt:lpstr>Summary: Modern Shading</vt:lpstr>
      <vt:lpstr>Summary: Modern Shading</vt:lpstr>
      <vt:lpstr>Tiled Shading</vt:lpstr>
      <vt:lpstr>Example Scene</vt:lpstr>
      <vt:lpstr>Example Scene</vt:lpstr>
      <vt:lpstr>Example Scene</vt:lpstr>
      <vt:lpstr>Example Scene</vt:lpstr>
      <vt:lpstr>Tiled Shading Recap</vt:lpstr>
      <vt:lpstr>Tiled Shading Grid Construction</vt:lpstr>
      <vt:lpstr>Tiled Shading Grid Construction</vt:lpstr>
      <vt:lpstr>Tiled Shading Grid Construction</vt:lpstr>
      <vt:lpstr>Tiled Shading Grid Construction</vt:lpstr>
      <vt:lpstr>Tiled Shading Grid Construction</vt:lpstr>
      <vt:lpstr>Depth Range Optimization</vt:lpstr>
      <vt:lpstr>Tiled Shading Light Grid</vt:lpstr>
      <vt:lpstr>Tiled Shading</vt:lpstr>
      <vt:lpstr>Summary: Tiled Shading</vt:lpstr>
      <vt:lpstr>Summary: Tiled Shading</vt:lpstr>
      <vt:lpstr>Summary: Tiled Shading</vt:lpstr>
      <vt:lpstr>Tiled Shading Problems</vt:lpstr>
      <vt:lpstr>Tiled Shading Problems</vt:lpstr>
      <vt:lpstr>Tiled Shading Problems</vt:lpstr>
      <vt:lpstr>Tiled Shading Problems</vt:lpstr>
      <vt:lpstr>Tiled Shading</vt:lpstr>
      <vt:lpstr>Tiled Shading</vt:lpstr>
      <vt:lpstr>Tiled Shading</vt:lpstr>
      <vt:lpstr>Tiled Shading - The Discontinuity Dysfunction</vt:lpstr>
      <vt:lpstr>Tiled Shading - The Discontinuity Dysfunction</vt:lpstr>
      <vt:lpstr>Tiled Shading - The Discontinuity Dysfunction</vt:lpstr>
      <vt:lpstr>Tiled Shading - The Discontinuity Dysfunction</vt:lpstr>
      <vt:lpstr>Tiled Shading - The Discontinuity Dysfunction</vt:lpstr>
      <vt:lpstr>Troublesome Tiles</vt:lpstr>
      <vt:lpstr>Troublesome Tiles</vt:lpstr>
      <vt:lpstr>Troublesome Tiles</vt:lpstr>
      <vt:lpstr>Troublesome Tiles</vt:lpstr>
      <vt:lpstr>Troublesome Tiles</vt:lpstr>
      <vt:lpstr>Tiled Shading</vt:lpstr>
      <vt:lpstr>Tiled extensions</vt:lpstr>
      <vt:lpstr>2.5D culling [Harada12]</vt:lpstr>
      <vt:lpstr>2.5D culling [Harada12]</vt:lpstr>
      <vt:lpstr>2.5D culling [Harada12]</vt:lpstr>
      <vt:lpstr>2.5D culling [Harada12]</vt:lpstr>
      <vt:lpstr>’bimodal clusters’ / ‘HalfZ’ [Lauritzen12][Thomas15]</vt:lpstr>
      <vt:lpstr>’bimodal clusters’ / ‘HalfZ’ [Lauritzen12][Thomas15]</vt:lpstr>
      <vt:lpstr>Tiled extensions</vt:lpstr>
      <vt:lpstr>Clustered Shading</vt:lpstr>
      <vt:lpstr>Clustered Shading – Key Idea</vt:lpstr>
      <vt:lpstr>Clustered Shading – Key Idea</vt:lpstr>
      <vt:lpstr>Clustered Shading Properties</vt:lpstr>
      <vt:lpstr>Troublesome Tiles</vt:lpstr>
      <vt:lpstr>Nice Clusters</vt:lpstr>
      <vt:lpstr>Nice Clusters</vt:lpstr>
      <vt:lpstr>Troublesome Tiles</vt:lpstr>
      <vt:lpstr>Cluster key / index</vt:lpstr>
      <vt:lpstr>Cluster key / index</vt:lpstr>
      <vt:lpstr>Light Assignment</vt:lpstr>
      <vt:lpstr>Full-Screen Clustered Shading Pass</vt:lpstr>
      <vt:lpstr>Variations on a Theme</vt:lpstr>
      <vt:lpstr>Sparse vs. Dense Cluster Grid</vt:lpstr>
      <vt:lpstr>Explicit vs. Implicit Clusters</vt:lpstr>
      <vt:lpstr>Deferred vs. Forward Shading</vt:lpstr>
      <vt:lpstr>Cluster Hierarchy</vt:lpstr>
      <vt:lpstr>Transparent Geometry</vt:lpstr>
      <vt:lpstr>Transparent Geometry</vt:lpstr>
      <vt:lpstr>Clustered Forward Shading [Olsson12b]</vt:lpstr>
      <vt:lpstr>End!</vt:lpstr>
      <vt:lpstr>Technique Comparison</vt:lpstr>
      <vt:lpstr>References</vt:lpstr>
      <vt:lpstr>References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Ola Olsson;Markus Billeter;Emil Persson</dc:creator>
  <cp:lastModifiedBy>Ola Olsson</cp:lastModifiedBy>
  <cp:revision>407</cp:revision>
  <dcterms:created xsi:type="dcterms:W3CDTF">2015-04-06T16:08:20Z</dcterms:created>
  <dcterms:modified xsi:type="dcterms:W3CDTF">2016-01-27T08:01:51Z</dcterms:modified>
</cp:coreProperties>
</file>